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7" r:id="rId2"/>
    <p:sldId id="259" r:id="rId3"/>
    <p:sldId id="317" r:id="rId4"/>
    <p:sldId id="466" r:id="rId5"/>
    <p:sldId id="467" r:id="rId6"/>
    <p:sldId id="468" r:id="rId7"/>
    <p:sldId id="469" r:id="rId8"/>
    <p:sldId id="470" r:id="rId9"/>
    <p:sldId id="369" r:id="rId10"/>
    <p:sldId id="372" r:id="rId11"/>
    <p:sldId id="471" r:id="rId12"/>
    <p:sldId id="472" r:id="rId13"/>
    <p:sldId id="474" r:id="rId14"/>
    <p:sldId id="526" r:id="rId15"/>
    <p:sldId id="371" r:id="rId16"/>
    <p:sldId id="370" r:id="rId17"/>
    <p:sldId id="475" r:id="rId18"/>
    <p:sldId id="476" r:id="rId19"/>
    <p:sldId id="477" r:id="rId20"/>
    <p:sldId id="525" r:id="rId21"/>
    <p:sldId id="479" r:id="rId22"/>
    <p:sldId id="480" r:id="rId23"/>
    <p:sldId id="524" r:id="rId24"/>
    <p:sldId id="482" r:id="rId25"/>
    <p:sldId id="483" r:id="rId26"/>
    <p:sldId id="484" r:id="rId27"/>
    <p:sldId id="485" r:id="rId28"/>
    <p:sldId id="486" r:id="rId29"/>
    <p:sldId id="488" r:id="rId30"/>
    <p:sldId id="489" r:id="rId31"/>
    <p:sldId id="490" r:id="rId32"/>
    <p:sldId id="491" r:id="rId33"/>
    <p:sldId id="492" r:id="rId34"/>
    <p:sldId id="493" r:id="rId35"/>
    <p:sldId id="494" r:id="rId36"/>
    <p:sldId id="495" r:id="rId37"/>
    <p:sldId id="523" r:id="rId38"/>
    <p:sldId id="373" r:id="rId39"/>
    <p:sldId id="497" r:id="rId40"/>
    <p:sldId id="498" r:id="rId41"/>
    <p:sldId id="499" r:id="rId42"/>
    <p:sldId id="500" r:id="rId43"/>
    <p:sldId id="501" r:id="rId44"/>
    <p:sldId id="502" r:id="rId45"/>
    <p:sldId id="503" r:id="rId46"/>
    <p:sldId id="504" r:id="rId47"/>
    <p:sldId id="505" r:id="rId48"/>
    <p:sldId id="506" r:id="rId49"/>
    <p:sldId id="507" r:id="rId50"/>
    <p:sldId id="508" r:id="rId51"/>
    <p:sldId id="509" r:id="rId52"/>
    <p:sldId id="510" r:id="rId53"/>
    <p:sldId id="511" r:id="rId54"/>
    <p:sldId id="512" r:id="rId55"/>
    <p:sldId id="513" r:id="rId56"/>
    <p:sldId id="514" r:id="rId57"/>
    <p:sldId id="515" r:id="rId58"/>
    <p:sldId id="374" r:id="rId59"/>
    <p:sldId id="516" r:id="rId60"/>
    <p:sldId id="517" r:id="rId61"/>
    <p:sldId id="518" r:id="rId62"/>
    <p:sldId id="519" r:id="rId63"/>
    <p:sldId id="520" r:id="rId64"/>
    <p:sldId id="521" r:id="rId65"/>
    <p:sldId id="522" r:id="rId66"/>
    <p:sldId id="258"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0A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6" autoAdjust="0"/>
    <p:restoredTop sz="94660"/>
  </p:normalViewPr>
  <p:slideViewPr>
    <p:cSldViewPr snapToObjects="1">
      <p:cViewPr varScale="1">
        <p:scale>
          <a:sx n="66" d="100"/>
          <a:sy n="66" d="100"/>
        </p:scale>
        <p:origin x="-140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308E5D-1620-4E11-8A2B-339C7C1ED4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B4B1B55-0294-4519-B469-0F151F448EB4}">
      <dgm:prSet custT="1"/>
      <dgm:spPr>
        <a:solidFill>
          <a:srgbClr val="00B0F0"/>
        </a:solidFill>
      </dgm:spPr>
      <dgm:t>
        <a:bodyPr/>
        <a:lstStyle/>
        <a:p>
          <a:pPr rtl="0"/>
          <a:r>
            <a:rPr lang="zh-CN" altLang="en-US" sz="1600" b="1" dirty="0" smtClean="0">
              <a:latin typeface="微软雅黑" pitchFamily="34" charset="-122"/>
              <a:ea typeface="微软雅黑" pitchFamily="34" charset="-122"/>
            </a:rPr>
            <a:t>装置外系统管线</a:t>
          </a:r>
          <a:endParaRPr lang="zh-CN" altLang="en-US" sz="1600" b="1" dirty="0">
            <a:latin typeface="微软雅黑" pitchFamily="34" charset="-122"/>
            <a:ea typeface="微软雅黑" pitchFamily="34" charset="-122"/>
          </a:endParaRPr>
        </a:p>
      </dgm:t>
    </dgm:pt>
    <dgm:pt modelId="{96923023-3D11-4F62-9B7C-0F11C078499F}" type="parTrans" cxnId="{F9223BB6-64E8-4A51-867B-81011927EF94}">
      <dgm:prSet/>
      <dgm:spPr/>
      <dgm:t>
        <a:bodyPr/>
        <a:lstStyle/>
        <a:p>
          <a:endParaRPr lang="zh-CN" altLang="en-US"/>
        </a:p>
      </dgm:t>
    </dgm:pt>
    <dgm:pt modelId="{07F6C882-22E0-410B-965C-D76060E50EEC}" type="sibTrans" cxnId="{F9223BB6-64E8-4A51-867B-81011927EF94}">
      <dgm:prSet/>
      <dgm:spPr/>
      <dgm:t>
        <a:bodyPr/>
        <a:lstStyle/>
        <a:p>
          <a:endParaRPr lang="zh-CN" altLang="en-US"/>
        </a:p>
      </dgm:t>
    </dgm:pt>
    <dgm:pt modelId="{1C956226-9629-4CE3-A8AF-BC0637569B9B}" type="pres">
      <dgm:prSet presAssocID="{39308E5D-1620-4E11-8A2B-339C7C1ED442}" presName="linear" presStyleCnt="0">
        <dgm:presLayoutVars>
          <dgm:animLvl val="lvl"/>
          <dgm:resizeHandles val="exact"/>
        </dgm:presLayoutVars>
      </dgm:prSet>
      <dgm:spPr/>
      <dgm:t>
        <a:bodyPr/>
        <a:lstStyle/>
        <a:p>
          <a:endParaRPr lang="zh-CN" altLang="en-US"/>
        </a:p>
      </dgm:t>
    </dgm:pt>
    <dgm:pt modelId="{B8F3FA71-6291-41A5-B890-35CA79BE9323}" type="pres">
      <dgm:prSet presAssocID="{FB4B1B55-0294-4519-B469-0F151F448EB4}" presName="parentText" presStyleLbl="node1" presStyleIdx="0" presStyleCnt="1">
        <dgm:presLayoutVars>
          <dgm:chMax val="0"/>
          <dgm:bulletEnabled val="1"/>
        </dgm:presLayoutVars>
      </dgm:prSet>
      <dgm:spPr/>
      <dgm:t>
        <a:bodyPr/>
        <a:lstStyle/>
        <a:p>
          <a:endParaRPr lang="zh-CN" altLang="en-US"/>
        </a:p>
      </dgm:t>
    </dgm:pt>
  </dgm:ptLst>
  <dgm:cxnLst>
    <dgm:cxn modelId="{F9223BB6-64E8-4A51-867B-81011927EF94}" srcId="{39308E5D-1620-4E11-8A2B-339C7C1ED442}" destId="{FB4B1B55-0294-4519-B469-0F151F448EB4}" srcOrd="0" destOrd="0" parTransId="{96923023-3D11-4F62-9B7C-0F11C078499F}" sibTransId="{07F6C882-22E0-410B-965C-D76060E50EEC}"/>
    <dgm:cxn modelId="{927B8F38-0F6D-4C7B-94EB-2B156B820BDE}" type="presOf" srcId="{FB4B1B55-0294-4519-B469-0F151F448EB4}" destId="{B8F3FA71-6291-41A5-B890-35CA79BE9323}" srcOrd="0" destOrd="0" presId="urn:microsoft.com/office/officeart/2005/8/layout/vList2"/>
    <dgm:cxn modelId="{AAF37540-CF75-4DD0-AA48-F399F692ED21}" type="presOf" srcId="{39308E5D-1620-4E11-8A2B-339C7C1ED442}" destId="{1C956226-9629-4CE3-A8AF-BC0637569B9B}" srcOrd="0" destOrd="0" presId="urn:microsoft.com/office/officeart/2005/8/layout/vList2"/>
    <dgm:cxn modelId="{DFE1A90D-C766-42B5-A098-7468854AD10F}" type="presParOf" srcId="{1C956226-9629-4CE3-A8AF-BC0637569B9B}" destId="{B8F3FA71-6291-41A5-B890-35CA79BE9323}"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1A96DC-63BE-47A6-9D99-8FFC50BBE6C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72BCA31-7853-4D76-BED4-BEC7745F95A9}">
      <dgm:prSet custT="1"/>
      <dgm:spPr>
        <a:solidFill>
          <a:srgbClr val="92D050"/>
        </a:solidFill>
      </dgm:spPr>
      <dgm:t>
        <a:bodyPr/>
        <a:lstStyle/>
        <a:p>
          <a:pPr algn="l" rtl="0"/>
          <a:r>
            <a:rPr lang="zh-CN" altLang="en-US" sz="1600" b="1" dirty="0" smtClean="0">
              <a:latin typeface="微软雅黑" pitchFamily="34" charset="-122"/>
              <a:ea typeface="微软雅黑" pitchFamily="34" charset="-122"/>
            </a:rPr>
            <a:t>装置内管线</a:t>
          </a:r>
          <a:endParaRPr lang="zh-CN" altLang="en-US" sz="1600" b="1" dirty="0">
            <a:latin typeface="微软雅黑" pitchFamily="34" charset="-122"/>
            <a:ea typeface="微软雅黑" pitchFamily="34" charset="-122"/>
          </a:endParaRPr>
        </a:p>
      </dgm:t>
    </dgm:pt>
    <dgm:pt modelId="{6F6A13A3-EBF8-4F28-A43E-D4C3F9F79717}" type="parTrans" cxnId="{31598A70-1D1D-4EBA-9855-1A3B0F5B71E1}">
      <dgm:prSet/>
      <dgm:spPr/>
      <dgm:t>
        <a:bodyPr/>
        <a:lstStyle/>
        <a:p>
          <a:endParaRPr lang="zh-CN" altLang="en-US"/>
        </a:p>
      </dgm:t>
    </dgm:pt>
    <dgm:pt modelId="{37D58AE5-12ED-4D53-982E-9765873C1330}" type="sibTrans" cxnId="{31598A70-1D1D-4EBA-9855-1A3B0F5B71E1}">
      <dgm:prSet/>
      <dgm:spPr/>
      <dgm:t>
        <a:bodyPr/>
        <a:lstStyle/>
        <a:p>
          <a:endParaRPr lang="zh-CN" altLang="en-US"/>
        </a:p>
      </dgm:t>
    </dgm:pt>
    <dgm:pt modelId="{F26FD561-B6BA-40B9-8CDA-80F50B40F2D0}" type="pres">
      <dgm:prSet presAssocID="{6A1A96DC-63BE-47A6-9D99-8FFC50BBE6C5}" presName="linear" presStyleCnt="0">
        <dgm:presLayoutVars>
          <dgm:animLvl val="lvl"/>
          <dgm:resizeHandles val="exact"/>
        </dgm:presLayoutVars>
      </dgm:prSet>
      <dgm:spPr/>
      <dgm:t>
        <a:bodyPr/>
        <a:lstStyle/>
        <a:p>
          <a:endParaRPr lang="zh-CN" altLang="en-US"/>
        </a:p>
      </dgm:t>
    </dgm:pt>
    <dgm:pt modelId="{55E7CDDB-4562-4F41-8A18-4855383361D5}" type="pres">
      <dgm:prSet presAssocID="{372BCA31-7853-4D76-BED4-BEC7745F95A9}" presName="parentText" presStyleLbl="node1" presStyleIdx="0" presStyleCnt="1" custLinFactNeighborX="2174">
        <dgm:presLayoutVars>
          <dgm:chMax val="0"/>
          <dgm:bulletEnabled val="1"/>
        </dgm:presLayoutVars>
      </dgm:prSet>
      <dgm:spPr/>
      <dgm:t>
        <a:bodyPr/>
        <a:lstStyle/>
        <a:p>
          <a:endParaRPr lang="zh-CN" altLang="en-US"/>
        </a:p>
      </dgm:t>
    </dgm:pt>
  </dgm:ptLst>
  <dgm:cxnLst>
    <dgm:cxn modelId="{31598A70-1D1D-4EBA-9855-1A3B0F5B71E1}" srcId="{6A1A96DC-63BE-47A6-9D99-8FFC50BBE6C5}" destId="{372BCA31-7853-4D76-BED4-BEC7745F95A9}" srcOrd="0" destOrd="0" parTransId="{6F6A13A3-EBF8-4F28-A43E-D4C3F9F79717}" sibTransId="{37D58AE5-12ED-4D53-982E-9765873C1330}"/>
    <dgm:cxn modelId="{F036AD1D-A626-4F2C-B15E-2EA884FE3F14}" type="presOf" srcId="{6A1A96DC-63BE-47A6-9D99-8FFC50BBE6C5}" destId="{F26FD561-B6BA-40B9-8CDA-80F50B40F2D0}" srcOrd="0" destOrd="0" presId="urn:microsoft.com/office/officeart/2005/8/layout/vList2"/>
    <dgm:cxn modelId="{A45ED13F-A601-47C0-A0A3-2F57C7539F4A}" type="presOf" srcId="{372BCA31-7853-4D76-BED4-BEC7745F95A9}" destId="{55E7CDDB-4562-4F41-8A18-4855383361D5}" srcOrd="0" destOrd="0" presId="urn:microsoft.com/office/officeart/2005/8/layout/vList2"/>
    <dgm:cxn modelId="{403813C9-D1FB-4082-A618-5F1482F352C3}" type="presParOf" srcId="{F26FD561-B6BA-40B9-8CDA-80F50B40F2D0}" destId="{55E7CDDB-4562-4F41-8A18-4855383361D5}"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5C802E-E037-4733-86FD-F9E15491BB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C8C0D753-DE80-40F4-AB07-C50B3696C530}">
      <dgm:prSet custT="1"/>
      <dgm:spPr>
        <a:solidFill>
          <a:srgbClr val="FF0000"/>
        </a:solidFill>
      </dgm:spPr>
      <dgm:t>
        <a:bodyPr/>
        <a:lstStyle/>
        <a:p>
          <a:pPr algn="l" rtl="0"/>
          <a:r>
            <a:rPr lang="zh-CN" altLang="en-US" sz="1600" b="1" dirty="0" smtClean="0">
              <a:latin typeface="微软雅黑" pitchFamily="34" charset="-122"/>
              <a:ea typeface="微软雅黑" pitchFamily="34" charset="-122"/>
            </a:rPr>
            <a:t>注意事项</a:t>
          </a:r>
          <a:endParaRPr lang="zh-CN" altLang="en-US" sz="1600" b="1" dirty="0">
            <a:latin typeface="微软雅黑" pitchFamily="34" charset="-122"/>
            <a:ea typeface="微软雅黑" pitchFamily="34" charset="-122"/>
          </a:endParaRPr>
        </a:p>
      </dgm:t>
    </dgm:pt>
    <dgm:pt modelId="{C1956693-DE73-48AB-8D12-FC991535B5B0}" type="sibTrans" cxnId="{21088BD2-0D47-4AD0-8782-5C98043B1C39}">
      <dgm:prSet/>
      <dgm:spPr/>
      <dgm:t>
        <a:bodyPr/>
        <a:lstStyle/>
        <a:p>
          <a:endParaRPr lang="zh-CN" altLang="en-US"/>
        </a:p>
      </dgm:t>
    </dgm:pt>
    <dgm:pt modelId="{0BB998C2-23E6-423B-9F93-D4DA0D400676}" type="parTrans" cxnId="{21088BD2-0D47-4AD0-8782-5C98043B1C39}">
      <dgm:prSet/>
      <dgm:spPr/>
      <dgm:t>
        <a:bodyPr/>
        <a:lstStyle/>
        <a:p>
          <a:endParaRPr lang="zh-CN" altLang="en-US"/>
        </a:p>
      </dgm:t>
    </dgm:pt>
    <dgm:pt modelId="{0DF070CC-4849-4D7D-AD87-72B6EE38BFB8}" type="pres">
      <dgm:prSet presAssocID="{6D5C802E-E037-4733-86FD-F9E15491BB8A}" presName="linear" presStyleCnt="0">
        <dgm:presLayoutVars>
          <dgm:animLvl val="lvl"/>
          <dgm:resizeHandles val="exact"/>
        </dgm:presLayoutVars>
      </dgm:prSet>
      <dgm:spPr/>
      <dgm:t>
        <a:bodyPr/>
        <a:lstStyle/>
        <a:p>
          <a:endParaRPr lang="zh-CN" altLang="en-US"/>
        </a:p>
      </dgm:t>
    </dgm:pt>
    <dgm:pt modelId="{12B830FA-042F-436C-9610-E88D33D525DA}" type="pres">
      <dgm:prSet presAssocID="{C8C0D753-DE80-40F4-AB07-C50B3696C530}" presName="parentText" presStyleLbl="node1" presStyleIdx="0" presStyleCnt="1" custScaleY="154013">
        <dgm:presLayoutVars>
          <dgm:chMax val="0"/>
          <dgm:bulletEnabled val="1"/>
        </dgm:presLayoutVars>
      </dgm:prSet>
      <dgm:spPr/>
      <dgm:t>
        <a:bodyPr/>
        <a:lstStyle/>
        <a:p>
          <a:endParaRPr lang="zh-CN" altLang="en-US"/>
        </a:p>
      </dgm:t>
    </dgm:pt>
  </dgm:ptLst>
  <dgm:cxnLst>
    <dgm:cxn modelId="{5A0D0F61-C9A7-4CDC-B71A-E06819F1FAD9}" type="presOf" srcId="{C8C0D753-DE80-40F4-AB07-C50B3696C530}" destId="{12B830FA-042F-436C-9610-E88D33D525DA}" srcOrd="0" destOrd="0" presId="urn:microsoft.com/office/officeart/2005/8/layout/vList2"/>
    <dgm:cxn modelId="{D2A285FB-9819-4793-8B04-7998D24AFDE7}" type="presOf" srcId="{6D5C802E-E037-4733-86FD-F9E15491BB8A}" destId="{0DF070CC-4849-4D7D-AD87-72B6EE38BFB8}" srcOrd="0" destOrd="0" presId="urn:microsoft.com/office/officeart/2005/8/layout/vList2"/>
    <dgm:cxn modelId="{21088BD2-0D47-4AD0-8782-5C98043B1C39}" srcId="{6D5C802E-E037-4733-86FD-F9E15491BB8A}" destId="{C8C0D753-DE80-40F4-AB07-C50B3696C530}" srcOrd="0" destOrd="0" parTransId="{0BB998C2-23E6-423B-9F93-D4DA0D400676}" sibTransId="{C1956693-DE73-48AB-8D12-FC991535B5B0}"/>
    <dgm:cxn modelId="{EC9FDDEC-3B07-47CC-ADB5-4D73AF8BB1E3}" type="presParOf" srcId="{0DF070CC-4849-4D7D-AD87-72B6EE38BFB8}" destId="{12B830FA-042F-436C-9610-E88D33D525DA}"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37DCB9-584A-4732-8B8C-E06FE91D504C}"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zh-CN" altLang="en-US"/>
        </a:p>
      </dgm:t>
    </dgm:pt>
    <dgm:pt modelId="{5284B75A-EA94-4D25-A250-FE3817BBC4C7}">
      <dgm:prSet phldrT="[文本]" custT="1"/>
      <dgm:spPr/>
      <dgm:t>
        <a:bodyPr/>
        <a:lstStyle/>
        <a:p>
          <a:r>
            <a:rPr lang="en-US" altLang="zh-CN" sz="1600" dirty="0" smtClean="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dgm:t>
    </dgm:pt>
    <dgm:pt modelId="{F15CB0A5-2347-47E1-B9B6-262899C613C0}" type="parTrans" cxnId="{C52B7F13-8E2C-4E4C-A180-1590B8CDC54A}">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C395906-327C-4921-9D93-882B92995927}" type="sibTrans" cxnId="{C52B7F13-8E2C-4E4C-A180-1590B8CDC54A}">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69EBDBB-7831-40EF-B580-A6D10FCDD227}">
      <dgm:prSet phldrT="[文本]" custT="1"/>
      <dgm:spPr/>
      <dgm:t>
        <a:bodyPr/>
        <a:lstStyle/>
        <a:p>
          <a:r>
            <a:rPr lang="en-US" altLang="zh-CN" sz="1600" dirty="0" smtClean="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dgm:t>
    </dgm:pt>
    <dgm:pt modelId="{B83EAB6F-7400-4BC5-B68D-BB16EB4EDCD3}" type="parTrans" cxnId="{1EB56326-5527-41C3-86DF-2A23D175221C}">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DA51295-EDC8-4E6F-9FC6-EE5A1416CC77}" type="sibTrans" cxnId="{1EB56326-5527-41C3-86DF-2A23D175221C}">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1D98B75F-7495-4D0D-AB2E-50276ED50E56}">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酸性气分液罐</a:t>
          </a:r>
          <a:r>
            <a:rPr lang="en-US" altLang="en-US" sz="1600" dirty="0" smtClean="0">
              <a:latin typeface="微软雅黑" panose="020B0503020204020204" pitchFamily="34" charset="-122"/>
              <a:ea typeface="微软雅黑" panose="020B0503020204020204" pitchFamily="34" charset="-122"/>
            </a:rPr>
            <a:t>V-8101</a:t>
          </a:r>
          <a:r>
            <a:rPr lang="zh-CN" altLang="en-US" sz="1600" dirty="0" smtClean="0">
              <a:latin typeface="微软雅黑" panose="020B0503020204020204" pitchFamily="34" charset="-122"/>
              <a:ea typeface="微软雅黑" panose="020B0503020204020204" pitchFamily="34" charset="-122"/>
            </a:rPr>
            <a:t>、</a:t>
          </a:r>
          <a:r>
            <a:rPr lang="en-US" altLang="en-US" sz="1600" dirty="0" smtClean="0">
              <a:latin typeface="微软雅黑" panose="020B0503020204020204" pitchFamily="34" charset="-122"/>
              <a:ea typeface="微软雅黑" panose="020B0503020204020204" pitchFamily="34" charset="-122"/>
            </a:rPr>
            <a:t>POX</a:t>
          </a:r>
          <a:r>
            <a:rPr lang="zh-CN" altLang="en-US" sz="1600" dirty="0" smtClean="0">
              <a:latin typeface="微软雅黑" panose="020B0503020204020204" pitchFamily="34" charset="-122"/>
              <a:ea typeface="微软雅黑" panose="020B0503020204020204" pitchFamily="34" charset="-122"/>
            </a:rPr>
            <a:t>酸性气分液罐</a:t>
          </a:r>
          <a:r>
            <a:rPr lang="en-US" altLang="en-US" sz="1600" dirty="0" smtClean="0">
              <a:latin typeface="微软雅黑" panose="020B0503020204020204" pitchFamily="34" charset="-122"/>
              <a:ea typeface="微软雅黑" panose="020B0503020204020204" pitchFamily="34" charset="-122"/>
            </a:rPr>
            <a:t>V-8116</a:t>
          </a:r>
          <a:r>
            <a:rPr lang="zh-CN" altLang="en-US" sz="1600" dirty="0" smtClean="0">
              <a:latin typeface="微软雅黑" panose="020B0503020204020204" pitchFamily="34" charset="-122"/>
              <a:ea typeface="微软雅黑" panose="020B0503020204020204" pitchFamily="34" charset="-122"/>
            </a:rPr>
            <a:t>用非净化风试压</a:t>
          </a:r>
          <a:endParaRPr lang="zh-CN" altLang="en-US" sz="1600" dirty="0">
            <a:latin typeface="微软雅黑" panose="020B0503020204020204" pitchFamily="34" charset="-122"/>
            <a:ea typeface="微软雅黑" panose="020B0503020204020204" pitchFamily="34" charset="-122"/>
          </a:endParaRPr>
        </a:p>
      </dgm:t>
    </dgm:pt>
    <dgm:pt modelId="{65B5628D-E09F-4757-ACDF-5B0495C2C3F8}" type="parTrans" cxnId="{F63D492E-31D1-4117-994B-95B30FC8534C}">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5825385-D348-45CE-9716-7B1513C8FDCC}" type="sibTrans" cxnId="{F63D492E-31D1-4117-994B-95B30FC8534C}">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122CFFC6-8C56-4C6B-8966-353609C963E5}">
      <dgm:prSet phldrT="[文本]" custT="1"/>
      <dgm:spPr/>
      <dgm:t>
        <a:bodyPr/>
        <a:lstStyle/>
        <a:p>
          <a:r>
            <a:rPr lang="en-US" altLang="zh-CN" sz="1600" dirty="0" smtClean="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dgm:t>
    </dgm:pt>
    <dgm:pt modelId="{C6383328-9B5D-43E9-91FE-6E18821C8EBC}" type="parTrans" cxnId="{C065F889-86CF-4ADC-A674-467D3A208B12}">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1004E6F1-7AA9-4DD7-8812-FE21401A768B}" type="sibTrans" cxnId="{C065F889-86CF-4ADC-A674-467D3A208B12}">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C727ECA-5EFB-42EB-9CCC-A579245E669A}">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回流罐</a:t>
          </a:r>
          <a:r>
            <a:rPr lang="en-US" altLang="en-US" sz="1600" dirty="0" smtClean="0">
              <a:latin typeface="微软雅黑" panose="020B0503020204020204" pitchFamily="34" charset="-122"/>
              <a:ea typeface="微软雅黑" panose="020B0503020204020204" pitchFamily="34" charset="-122"/>
            </a:rPr>
            <a:t>V-8106</a:t>
          </a:r>
          <a:r>
            <a:rPr lang="zh-CN" altLang="en-US" sz="1600" dirty="0" smtClean="0">
              <a:latin typeface="微软雅黑" panose="020B0503020204020204" pitchFamily="34" charset="-122"/>
              <a:ea typeface="微软雅黑" panose="020B0503020204020204" pitchFamily="34" charset="-122"/>
            </a:rPr>
            <a:t>用非净化风试压</a:t>
          </a:r>
          <a:endParaRPr lang="zh-CN" altLang="en-US" sz="1600" dirty="0">
            <a:latin typeface="微软雅黑" panose="020B0503020204020204" pitchFamily="34" charset="-122"/>
            <a:ea typeface="微软雅黑" panose="020B0503020204020204" pitchFamily="34" charset="-122"/>
          </a:endParaRPr>
        </a:p>
      </dgm:t>
    </dgm:pt>
    <dgm:pt modelId="{2BC30E2D-A6FB-475F-A006-6628A81BF1D5}" type="parTrans" cxnId="{57C2A4C0-CD4C-4523-9FAB-955A33C2B4F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6210EEB-2ECE-4D9B-B098-8FF15214D150}" type="sibTrans" cxnId="{57C2A4C0-CD4C-4523-9FAB-955A33C2B4F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D3E6889-5A34-4D95-AC39-56CED36D0EF1}">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再生塔</a:t>
          </a:r>
          <a:r>
            <a:rPr lang="en-US" altLang="en-US" sz="1600" dirty="0" smtClean="0">
              <a:latin typeface="微软雅黑" panose="020B0503020204020204" pitchFamily="34" charset="-122"/>
              <a:ea typeface="微软雅黑" panose="020B0503020204020204" pitchFamily="34" charset="-122"/>
            </a:rPr>
            <a:t>T-8103</a:t>
          </a:r>
          <a:r>
            <a:rPr lang="zh-CN" altLang="en-US" sz="1600" dirty="0" smtClean="0">
              <a:latin typeface="微软雅黑" panose="020B0503020204020204" pitchFamily="34" charset="-122"/>
              <a:ea typeface="微软雅黑" panose="020B0503020204020204" pitchFamily="34" charset="-122"/>
            </a:rPr>
            <a:t>、重沸器</a:t>
          </a:r>
          <a:r>
            <a:rPr lang="en-US" altLang="en-US" sz="1600" dirty="0" smtClean="0">
              <a:latin typeface="微软雅黑" panose="020B0503020204020204" pitchFamily="34" charset="-122"/>
              <a:ea typeface="微软雅黑" panose="020B0503020204020204" pitchFamily="34" charset="-122"/>
            </a:rPr>
            <a:t>E-8108</a:t>
          </a:r>
          <a:r>
            <a:rPr lang="zh-CN" altLang="en-US" sz="1600" dirty="0" smtClean="0">
              <a:latin typeface="微软雅黑" panose="020B0503020204020204" pitchFamily="34" charset="-122"/>
              <a:ea typeface="微软雅黑" panose="020B0503020204020204" pitchFamily="34" charset="-122"/>
            </a:rPr>
            <a:t>壳程用非净化风试压</a:t>
          </a:r>
          <a:endParaRPr lang="zh-CN" altLang="en-US" sz="1600" dirty="0">
            <a:latin typeface="微软雅黑" panose="020B0503020204020204" pitchFamily="34" charset="-122"/>
            <a:ea typeface="微软雅黑" panose="020B0503020204020204" pitchFamily="34" charset="-122"/>
          </a:endParaRPr>
        </a:p>
      </dgm:t>
    </dgm:pt>
    <dgm:pt modelId="{841AD216-E490-4B9E-95D2-04D9A6DC8664}" type="sibTrans" cxnId="{B3AA21F8-BBE1-4D36-A5AE-FA2DD85ADA5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016A2F96-09FC-469F-BD66-D5E9781BE5BB}" type="parTrans" cxnId="{B3AA21F8-BBE1-4D36-A5AE-FA2DD85ADA5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897A4816-CEE3-4405-A20B-EE087276E930}">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再生塔顶空冷器</a:t>
          </a:r>
          <a:r>
            <a:rPr lang="en-US" altLang="en-US" sz="1600" dirty="0" smtClean="0">
              <a:latin typeface="微软雅黑" panose="020B0503020204020204" pitchFamily="34" charset="-122"/>
              <a:ea typeface="微软雅黑" panose="020B0503020204020204" pitchFamily="34" charset="-122"/>
            </a:rPr>
            <a:t>AC-8103</a:t>
          </a:r>
          <a:r>
            <a:rPr lang="zh-CN" altLang="en-US" sz="1600" dirty="0" smtClean="0">
              <a:latin typeface="微软雅黑" panose="020B0503020204020204" pitchFamily="34" charset="-122"/>
              <a:ea typeface="微软雅黑" panose="020B0503020204020204" pitchFamily="34" charset="-122"/>
            </a:rPr>
            <a:t>用非净化风试压</a:t>
          </a:r>
          <a:endParaRPr lang="zh-CN" altLang="en-US" sz="1600" dirty="0">
            <a:latin typeface="微软雅黑" panose="020B0503020204020204" pitchFamily="34" charset="-122"/>
            <a:ea typeface="微软雅黑" panose="020B0503020204020204" pitchFamily="34" charset="-122"/>
          </a:endParaRPr>
        </a:p>
      </dgm:t>
    </dgm:pt>
    <dgm:pt modelId="{B63725E6-29C1-4A97-AE0E-D8E584F85CDD}" type="parTrans" cxnId="{60ABA5BD-E6F2-480E-9FD6-D5B363D3EC83}">
      <dgm:prSet/>
      <dgm:spPr/>
      <dgm:t>
        <a:bodyPr/>
        <a:lstStyle/>
        <a:p>
          <a:endParaRPr lang="zh-CN" altLang="en-US"/>
        </a:p>
      </dgm:t>
    </dgm:pt>
    <dgm:pt modelId="{B22C55B1-B2DC-43A1-9B88-D44B546D3A39}" type="sibTrans" cxnId="{60ABA5BD-E6F2-480E-9FD6-D5B363D3EC83}">
      <dgm:prSet/>
      <dgm:spPr/>
      <dgm:t>
        <a:bodyPr/>
        <a:lstStyle/>
        <a:p>
          <a:endParaRPr lang="zh-CN" altLang="en-US"/>
        </a:p>
      </dgm:t>
    </dgm:pt>
    <dgm:pt modelId="{D3AD1162-9534-41BF-9E20-801D8C07F858}">
      <dgm:prSet phldrT="[文本]" custT="1"/>
      <dgm:spPr/>
      <dgm:t>
        <a:bodyPr/>
        <a:lstStyle/>
        <a:p>
          <a:r>
            <a:rPr lang="en-US" altLang="zh-CN" sz="1600" dirty="0" smtClean="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dgm:t>
    </dgm:pt>
    <dgm:pt modelId="{563F341E-BDE8-4E9E-BB29-F2C87DF1243C}" type="parTrans" cxnId="{99E31ED9-5DF4-46F2-973A-3D95935CB5AB}">
      <dgm:prSet/>
      <dgm:spPr/>
      <dgm:t>
        <a:bodyPr/>
        <a:lstStyle/>
        <a:p>
          <a:endParaRPr lang="zh-CN" altLang="en-US"/>
        </a:p>
      </dgm:t>
    </dgm:pt>
    <dgm:pt modelId="{0839D119-3CE9-4E8F-90AA-E3D9C76C7B01}" type="sibTrans" cxnId="{99E31ED9-5DF4-46F2-973A-3D95935CB5AB}">
      <dgm:prSet/>
      <dgm:spPr/>
      <dgm:t>
        <a:bodyPr/>
        <a:lstStyle/>
        <a:p>
          <a:endParaRPr lang="zh-CN" altLang="en-US"/>
        </a:p>
      </dgm:t>
    </dgm:pt>
    <dgm:pt modelId="{1637F399-2ADE-4635-90E1-743FAFDBA6F9}">
      <dgm:prSet phldrT="[文本]" custT="1"/>
      <dgm:spPr/>
      <dgm:t>
        <a:bodyPr/>
        <a:lstStyle/>
        <a:p>
          <a:r>
            <a:rPr lang="en-US" altLang="zh-CN" sz="1600" dirty="0" smtClean="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dgm:t>
    </dgm:pt>
    <dgm:pt modelId="{96808CE6-E9D3-431F-82BB-C9C7300A5E6E}" type="parTrans" cxnId="{EDFC17B1-0478-420C-953B-931563E52A39}">
      <dgm:prSet/>
      <dgm:spPr/>
      <dgm:t>
        <a:bodyPr/>
        <a:lstStyle/>
        <a:p>
          <a:endParaRPr lang="zh-CN" altLang="en-US"/>
        </a:p>
      </dgm:t>
    </dgm:pt>
    <dgm:pt modelId="{4FD7EF97-81A9-44FB-87DC-5B753C79148D}" type="sibTrans" cxnId="{EDFC17B1-0478-420C-953B-931563E52A39}">
      <dgm:prSet/>
      <dgm:spPr/>
      <dgm:t>
        <a:bodyPr/>
        <a:lstStyle/>
        <a:p>
          <a:endParaRPr lang="zh-CN" altLang="en-US"/>
        </a:p>
      </dgm:t>
    </dgm:pt>
    <dgm:pt modelId="{78772024-C063-4051-A5F9-6F993C46AE4E}">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酸性气预热器</a:t>
          </a:r>
          <a:r>
            <a:rPr lang="en-US" altLang="en-US" sz="1600" dirty="0" smtClean="0">
              <a:latin typeface="微软雅黑" panose="020B0503020204020204" pitchFamily="34" charset="-122"/>
              <a:ea typeface="微软雅黑" panose="020B0503020204020204" pitchFamily="34" charset="-122"/>
            </a:rPr>
            <a:t>E-8106</a:t>
          </a:r>
          <a:r>
            <a:rPr lang="zh-CN" altLang="en-US" sz="1600" dirty="0" smtClean="0">
              <a:latin typeface="微软雅黑" panose="020B0503020204020204" pitchFamily="34" charset="-122"/>
              <a:ea typeface="微软雅黑" panose="020B0503020204020204" pitchFamily="34" charset="-122"/>
            </a:rPr>
            <a:t>壳程用非净化风试压</a:t>
          </a:r>
          <a:endParaRPr lang="zh-CN" altLang="en-US" sz="1600" dirty="0">
            <a:latin typeface="微软雅黑" panose="020B0503020204020204" pitchFamily="34" charset="-122"/>
            <a:ea typeface="微软雅黑" panose="020B0503020204020204" pitchFamily="34" charset="-122"/>
          </a:endParaRPr>
        </a:p>
      </dgm:t>
    </dgm:pt>
    <dgm:pt modelId="{36A362A5-4DB0-4895-B0FE-4D72DCF37C5E}" type="parTrans" cxnId="{57F5376E-37FD-4769-80BE-6E4942A9013F}">
      <dgm:prSet/>
      <dgm:spPr/>
      <dgm:t>
        <a:bodyPr/>
        <a:lstStyle/>
        <a:p>
          <a:endParaRPr lang="zh-CN" altLang="en-US"/>
        </a:p>
      </dgm:t>
    </dgm:pt>
    <dgm:pt modelId="{295F1078-E82E-4311-9842-B8679E1D35C1}" type="sibTrans" cxnId="{57F5376E-37FD-4769-80BE-6E4942A9013F}">
      <dgm:prSet/>
      <dgm:spPr/>
      <dgm:t>
        <a:bodyPr/>
        <a:lstStyle/>
        <a:p>
          <a:endParaRPr lang="zh-CN" altLang="en-US"/>
        </a:p>
      </dgm:t>
    </dgm:pt>
    <dgm:pt modelId="{FDDCB72B-D07C-4F89-9607-CE3BCA10330D}">
      <dgm:prSet phldrT="[文本]" custT="1"/>
      <dgm:spPr/>
      <dgm:t>
        <a:bodyPr/>
        <a:lstStyle/>
        <a:p>
          <a:r>
            <a:rPr lang="en-US" altLang="zh-CN" sz="1600" dirty="0" smtClean="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dgm:t>
    </dgm:pt>
    <dgm:pt modelId="{E7B7F18D-50BF-4866-9190-405B35477C50}" type="parTrans" cxnId="{5951107B-2158-4F29-9416-141EE75E3552}">
      <dgm:prSet/>
      <dgm:spPr/>
      <dgm:t>
        <a:bodyPr/>
        <a:lstStyle/>
        <a:p>
          <a:endParaRPr lang="zh-CN" altLang="en-US"/>
        </a:p>
      </dgm:t>
    </dgm:pt>
    <dgm:pt modelId="{2C822D08-4A32-4769-A10C-BFE50CB22DA0}" type="sibTrans" cxnId="{5951107B-2158-4F29-9416-141EE75E3552}">
      <dgm:prSet/>
      <dgm:spPr/>
      <dgm:t>
        <a:bodyPr/>
        <a:lstStyle/>
        <a:p>
          <a:endParaRPr lang="zh-CN" altLang="en-US"/>
        </a:p>
      </dgm:t>
    </dgm:pt>
    <dgm:pt modelId="{411C6C78-4398-401B-AAB4-555CF39A7973}">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瓦斯罐</a:t>
          </a:r>
          <a:r>
            <a:rPr lang="en-US" altLang="en-US" sz="1600" dirty="0" smtClean="0">
              <a:latin typeface="微软雅黑" panose="020B0503020204020204" pitchFamily="34" charset="-122"/>
              <a:ea typeface="微软雅黑" panose="020B0503020204020204" pitchFamily="34" charset="-122"/>
            </a:rPr>
            <a:t>V-8103</a:t>
          </a:r>
          <a:r>
            <a:rPr lang="zh-CN" altLang="en-US" sz="1600" dirty="0" smtClean="0">
              <a:latin typeface="微软雅黑" panose="020B0503020204020204" pitchFamily="34" charset="-122"/>
              <a:ea typeface="微软雅黑" panose="020B0503020204020204" pitchFamily="34" charset="-122"/>
            </a:rPr>
            <a:t>用氮气试压</a:t>
          </a:r>
          <a:endParaRPr lang="zh-CN" altLang="en-US" sz="1600" dirty="0">
            <a:latin typeface="微软雅黑" panose="020B0503020204020204" pitchFamily="34" charset="-122"/>
            <a:ea typeface="微软雅黑" panose="020B0503020204020204" pitchFamily="34" charset="-122"/>
          </a:endParaRPr>
        </a:p>
      </dgm:t>
    </dgm:pt>
    <dgm:pt modelId="{EFC7C6B9-E455-42B7-837A-41608F96891F}" type="parTrans" cxnId="{F18103C5-7115-4980-AC85-EEE812E61723}">
      <dgm:prSet/>
      <dgm:spPr/>
      <dgm:t>
        <a:bodyPr/>
        <a:lstStyle/>
        <a:p>
          <a:endParaRPr lang="zh-CN" altLang="en-US"/>
        </a:p>
      </dgm:t>
    </dgm:pt>
    <dgm:pt modelId="{E50EDACD-83CF-4C9D-963D-EA887F7570AC}" type="sibTrans" cxnId="{F18103C5-7115-4980-AC85-EEE812E61723}">
      <dgm:prSet/>
      <dgm:spPr/>
      <dgm:t>
        <a:bodyPr/>
        <a:lstStyle/>
        <a:p>
          <a:endParaRPr lang="zh-CN" altLang="en-US"/>
        </a:p>
      </dgm:t>
    </dgm:pt>
    <dgm:pt modelId="{4F506FF5-0190-462C-8A33-4CB3247BF9B1}">
      <dgm:prSet phldrT="[文本]" custT="1"/>
      <dgm:spPr/>
      <dgm:t>
        <a:bodyPr/>
        <a:lstStyle/>
        <a:p>
          <a:r>
            <a:rPr lang="en-US" altLang="zh-CN" sz="1600" dirty="0" smtClean="0">
              <a:latin typeface="微软雅黑" panose="020B0503020204020204" pitchFamily="34" charset="-122"/>
              <a:ea typeface="微软雅黑" panose="020B0503020204020204" pitchFamily="34" charset="-122"/>
            </a:rPr>
            <a:t>7</a:t>
          </a:r>
          <a:endParaRPr lang="zh-CN" altLang="en-US" sz="1600" dirty="0">
            <a:latin typeface="微软雅黑" panose="020B0503020204020204" pitchFamily="34" charset="-122"/>
            <a:ea typeface="微软雅黑" panose="020B0503020204020204" pitchFamily="34" charset="-122"/>
          </a:endParaRPr>
        </a:p>
      </dgm:t>
    </dgm:pt>
    <dgm:pt modelId="{41E01686-BC4F-4A6B-8643-E4F5A034E752}" type="parTrans" cxnId="{D9643164-909C-4787-B669-E877B374527E}">
      <dgm:prSet/>
      <dgm:spPr/>
      <dgm:t>
        <a:bodyPr/>
        <a:lstStyle/>
        <a:p>
          <a:endParaRPr lang="zh-CN" altLang="en-US"/>
        </a:p>
      </dgm:t>
    </dgm:pt>
    <dgm:pt modelId="{6C799493-F317-4AB0-A748-83F6D1C40A6A}" type="sibTrans" cxnId="{D9643164-909C-4787-B669-E877B374527E}">
      <dgm:prSet/>
      <dgm:spPr/>
      <dgm:t>
        <a:bodyPr/>
        <a:lstStyle/>
        <a:p>
          <a:endParaRPr lang="zh-CN" altLang="en-US"/>
        </a:p>
      </dgm:t>
    </dgm:pt>
    <dgm:pt modelId="{51CB31F3-8734-48E7-AE40-1628FC1E8459}">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酸性气排液罐</a:t>
          </a:r>
          <a:r>
            <a:rPr lang="en-US" altLang="en-US" sz="1600" dirty="0" smtClean="0">
              <a:latin typeface="微软雅黑" panose="020B0503020204020204" pitchFamily="34" charset="-122"/>
              <a:ea typeface="微软雅黑" panose="020B0503020204020204" pitchFamily="34" charset="-122"/>
            </a:rPr>
            <a:t>V-8102</a:t>
          </a:r>
          <a:r>
            <a:rPr lang="zh-CN" altLang="en-US" sz="1600" dirty="0" smtClean="0">
              <a:latin typeface="微软雅黑" panose="020B0503020204020204" pitchFamily="34" charset="-122"/>
              <a:ea typeface="微软雅黑" panose="020B0503020204020204" pitchFamily="34" charset="-122"/>
            </a:rPr>
            <a:t>用氮气试压</a:t>
          </a:r>
          <a:endParaRPr lang="zh-CN" altLang="en-US" sz="1600" dirty="0">
            <a:latin typeface="微软雅黑" panose="020B0503020204020204" pitchFamily="34" charset="-122"/>
            <a:ea typeface="微软雅黑" panose="020B0503020204020204" pitchFamily="34" charset="-122"/>
          </a:endParaRPr>
        </a:p>
      </dgm:t>
    </dgm:pt>
    <dgm:pt modelId="{3FB06CD0-0E24-472D-8302-0A9304C984AB}" type="parTrans" cxnId="{0B112DAA-9E3C-4D92-85B7-54B7A13932D3}">
      <dgm:prSet/>
      <dgm:spPr/>
      <dgm:t>
        <a:bodyPr/>
        <a:lstStyle/>
        <a:p>
          <a:endParaRPr lang="zh-CN" altLang="en-US"/>
        </a:p>
      </dgm:t>
    </dgm:pt>
    <dgm:pt modelId="{30442EE8-3C30-42C2-ADBF-3C198D28C234}" type="sibTrans" cxnId="{0B112DAA-9E3C-4D92-85B7-54B7A13932D3}">
      <dgm:prSet/>
      <dgm:spPr/>
      <dgm:t>
        <a:bodyPr/>
        <a:lstStyle/>
        <a:p>
          <a:endParaRPr lang="zh-CN" altLang="en-US"/>
        </a:p>
      </dgm:t>
    </dgm:pt>
    <dgm:pt modelId="{E391DFE8-C99E-438F-A03C-E7F631E8EDAE}" type="pres">
      <dgm:prSet presAssocID="{DC37DCB9-584A-4732-8B8C-E06FE91D504C}" presName="linearFlow" presStyleCnt="0">
        <dgm:presLayoutVars>
          <dgm:dir/>
          <dgm:animLvl val="lvl"/>
          <dgm:resizeHandles val="exact"/>
        </dgm:presLayoutVars>
      </dgm:prSet>
      <dgm:spPr/>
      <dgm:t>
        <a:bodyPr/>
        <a:lstStyle/>
        <a:p>
          <a:endParaRPr lang="zh-CN" altLang="en-US"/>
        </a:p>
      </dgm:t>
    </dgm:pt>
    <dgm:pt modelId="{722FB519-642F-451D-9EC9-B13F305CF229}" type="pres">
      <dgm:prSet presAssocID="{5284B75A-EA94-4D25-A250-FE3817BBC4C7}" presName="composite" presStyleCnt="0"/>
      <dgm:spPr/>
    </dgm:pt>
    <dgm:pt modelId="{32A33124-45C9-4CBC-BC84-8991139D4547}" type="pres">
      <dgm:prSet presAssocID="{5284B75A-EA94-4D25-A250-FE3817BBC4C7}" presName="parentText" presStyleLbl="alignNode1" presStyleIdx="0" presStyleCnt="7">
        <dgm:presLayoutVars>
          <dgm:chMax val="1"/>
          <dgm:bulletEnabled val="1"/>
        </dgm:presLayoutVars>
      </dgm:prSet>
      <dgm:spPr/>
      <dgm:t>
        <a:bodyPr/>
        <a:lstStyle/>
        <a:p>
          <a:endParaRPr lang="zh-CN" altLang="en-US"/>
        </a:p>
      </dgm:t>
    </dgm:pt>
    <dgm:pt modelId="{D39894BA-66BC-42DF-8733-80BF79C06635}" type="pres">
      <dgm:prSet presAssocID="{5284B75A-EA94-4D25-A250-FE3817BBC4C7}" presName="descendantText" presStyleLbl="alignAcc1" presStyleIdx="0" presStyleCnt="7">
        <dgm:presLayoutVars>
          <dgm:bulletEnabled val="1"/>
        </dgm:presLayoutVars>
      </dgm:prSet>
      <dgm:spPr/>
      <dgm:t>
        <a:bodyPr/>
        <a:lstStyle/>
        <a:p>
          <a:endParaRPr lang="zh-CN" altLang="en-US"/>
        </a:p>
      </dgm:t>
    </dgm:pt>
    <dgm:pt modelId="{7A354F46-9238-4CC7-994C-03AC0581B23F}" type="pres">
      <dgm:prSet presAssocID="{9C395906-327C-4921-9D93-882B92995927}" presName="sp" presStyleCnt="0"/>
      <dgm:spPr/>
    </dgm:pt>
    <dgm:pt modelId="{5849D015-238D-42B5-B2AB-B191567D9F5F}" type="pres">
      <dgm:prSet presAssocID="{669EBDBB-7831-40EF-B580-A6D10FCDD227}" presName="composite" presStyleCnt="0"/>
      <dgm:spPr/>
    </dgm:pt>
    <dgm:pt modelId="{4694F2E3-F9CE-44E4-8227-84344D7280B2}" type="pres">
      <dgm:prSet presAssocID="{669EBDBB-7831-40EF-B580-A6D10FCDD227}" presName="parentText" presStyleLbl="alignNode1" presStyleIdx="1" presStyleCnt="7">
        <dgm:presLayoutVars>
          <dgm:chMax val="1"/>
          <dgm:bulletEnabled val="1"/>
        </dgm:presLayoutVars>
      </dgm:prSet>
      <dgm:spPr/>
      <dgm:t>
        <a:bodyPr/>
        <a:lstStyle/>
        <a:p>
          <a:endParaRPr lang="zh-CN" altLang="en-US"/>
        </a:p>
      </dgm:t>
    </dgm:pt>
    <dgm:pt modelId="{FF646492-EAB4-4D9E-8E39-6E75A412FD49}" type="pres">
      <dgm:prSet presAssocID="{669EBDBB-7831-40EF-B580-A6D10FCDD227}" presName="descendantText" presStyleLbl="alignAcc1" presStyleIdx="1" presStyleCnt="7">
        <dgm:presLayoutVars>
          <dgm:bulletEnabled val="1"/>
        </dgm:presLayoutVars>
      </dgm:prSet>
      <dgm:spPr/>
      <dgm:t>
        <a:bodyPr/>
        <a:lstStyle/>
        <a:p>
          <a:endParaRPr lang="zh-CN" altLang="en-US"/>
        </a:p>
      </dgm:t>
    </dgm:pt>
    <dgm:pt modelId="{14155798-A874-4F36-8699-E1F554934D41}" type="pres">
      <dgm:prSet presAssocID="{9DA51295-EDC8-4E6F-9FC6-EE5A1416CC77}" presName="sp" presStyleCnt="0"/>
      <dgm:spPr/>
    </dgm:pt>
    <dgm:pt modelId="{A55EE182-C9AA-44EB-9D9C-10BAE94AF08F}" type="pres">
      <dgm:prSet presAssocID="{122CFFC6-8C56-4C6B-8966-353609C963E5}" presName="composite" presStyleCnt="0"/>
      <dgm:spPr/>
    </dgm:pt>
    <dgm:pt modelId="{F67D1F0A-1D83-4B10-9A91-99CF0CFABC88}" type="pres">
      <dgm:prSet presAssocID="{122CFFC6-8C56-4C6B-8966-353609C963E5}" presName="parentText" presStyleLbl="alignNode1" presStyleIdx="2" presStyleCnt="7">
        <dgm:presLayoutVars>
          <dgm:chMax val="1"/>
          <dgm:bulletEnabled val="1"/>
        </dgm:presLayoutVars>
      </dgm:prSet>
      <dgm:spPr/>
      <dgm:t>
        <a:bodyPr/>
        <a:lstStyle/>
        <a:p>
          <a:endParaRPr lang="zh-CN" altLang="en-US"/>
        </a:p>
      </dgm:t>
    </dgm:pt>
    <dgm:pt modelId="{AB80F8E8-5E48-451A-9C34-173D1110EE1C}" type="pres">
      <dgm:prSet presAssocID="{122CFFC6-8C56-4C6B-8966-353609C963E5}" presName="descendantText" presStyleLbl="alignAcc1" presStyleIdx="2" presStyleCnt="7">
        <dgm:presLayoutVars>
          <dgm:bulletEnabled val="1"/>
        </dgm:presLayoutVars>
      </dgm:prSet>
      <dgm:spPr/>
      <dgm:t>
        <a:bodyPr/>
        <a:lstStyle/>
        <a:p>
          <a:endParaRPr lang="zh-CN" altLang="en-US"/>
        </a:p>
      </dgm:t>
    </dgm:pt>
    <dgm:pt modelId="{520354AD-A607-4B2F-9AC5-E88909C865B8}" type="pres">
      <dgm:prSet presAssocID="{1004E6F1-7AA9-4DD7-8812-FE21401A768B}" presName="sp" presStyleCnt="0"/>
      <dgm:spPr/>
    </dgm:pt>
    <dgm:pt modelId="{FB0EB67E-7FEA-4321-A167-B4F0E9BA5172}" type="pres">
      <dgm:prSet presAssocID="{D3AD1162-9534-41BF-9E20-801D8C07F858}" presName="composite" presStyleCnt="0"/>
      <dgm:spPr/>
    </dgm:pt>
    <dgm:pt modelId="{032E286F-9490-41EF-A40C-2FEC5B39C73E}" type="pres">
      <dgm:prSet presAssocID="{D3AD1162-9534-41BF-9E20-801D8C07F858}" presName="parentText" presStyleLbl="alignNode1" presStyleIdx="3" presStyleCnt="7">
        <dgm:presLayoutVars>
          <dgm:chMax val="1"/>
          <dgm:bulletEnabled val="1"/>
        </dgm:presLayoutVars>
      </dgm:prSet>
      <dgm:spPr/>
      <dgm:t>
        <a:bodyPr/>
        <a:lstStyle/>
        <a:p>
          <a:endParaRPr lang="zh-CN" altLang="en-US"/>
        </a:p>
      </dgm:t>
    </dgm:pt>
    <dgm:pt modelId="{6865D874-1839-42EA-83C0-38EF14C714F0}" type="pres">
      <dgm:prSet presAssocID="{D3AD1162-9534-41BF-9E20-801D8C07F858}" presName="descendantText" presStyleLbl="alignAcc1" presStyleIdx="3" presStyleCnt="7">
        <dgm:presLayoutVars>
          <dgm:bulletEnabled val="1"/>
        </dgm:presLayoutVars>
      </dgm:prSet>
      <dgm:spPr/>
      <dgm:t>
        <a:bodyPr/>
        <a:lstStyle/>
        <a:p>
          <a:endParaRPr lang="zh-CN" altLang="en-US"/>
        </a:p>
      </dgm:t>
    </dgm:pt>
    <dgm:pt modelId="{AD3F7548-6E60-4234-AEEE-6278261E2886}" type="pres">
      <dgm:prSet presAssocID="{0839D119-3CE9-4E8F-90AA-E3D9C76C7B01}" presName="sp" presStyleCnt="0"/>
      <dgm:spPr/>
    </dgm:pt>
    <dgm:pt modelId="{83812DC6-1DF6-41B1-9F5B-A24B8C310C5B}" type="pres">
      <dgm:prSet presAssocID="{1637F399-2ADE-4635-90E1-743FAFDBA6F9}" presName="composite" presStyleCnt="0"/>
      <dgm:spPr/>
    </dgm:pt>
    <dgm:pt modelId="{8C336BE2-B0BD-4D8C-BB68-F9AD99DD9FA3}" type="pres">
      <dgm:prSet presAssocID="{1637F399-2ADE-4635-90E1-743FAFDBA6F9}" presName="parentText" presStyleLbl="alignNode1" presStyleIdx="4" presStyleCnt="7">
        <dgm:presLayoutVars>
          <dgm:chMax val="1"/>
          <dgm:bulletEnabled val="1"/>
        </dgm:presLayoutVars>
      </dgm:prSet>
      <dgm:spPr/>
      <dgm:t>
        <a:bodyPr/>
        <a:lstStyle/>
        <a:p>
          <a:endParaRPr lang="zh-CN" altLang="en-US"/>
        </a:p>
      </dgm:t>
    </dgm:pt>
    <dgm:pt modelId="{E3BBD7CE-5462-43B4-B7B3-3274ACD2763A}" type="pres">
      <dgm:prSet presAssocID="{1637F399-2ADE-4635-90E1-743FAFDBA6F9}" presName="descendantText" presStyleLbl="alignAcc1" presStyleIdx="4" presStyleCnt="7">
        <dgm:presLayoutVars>
          <dgm:bulletEnabled val="1"/>
        </dgm:presLayoutVars>
      </dgm:prSet>
      <dgm:spPr/>
      <dgm:t>
        <a:bodyPr/>
        <a:lstStyle/>
        <a:p>
          <a:endParaRPr lang="zh-CN" altLang="en-US"/>
        </a:p>
      </dgm:t>
    </dgm:pt>
    <dgm:pt modelId="{1C9BD41A-667E-44C2-9FF0-8C546FA5EC96}" type="pres">
      <dgm:prSet presAssocID="{4FD7EF97-81A9-44FB-87DC-5B753C79148D}" presName="sp" presStyleCnt="0"/>
      <dgm:spPr/>
    </dgm:pt>
    <dgm:pt modelId="{AB920D77-1E84-46D3-A728-DABEAB37B699}" type="pres">
      <dgm:prSet presAssocID="{FDDCB72B-D07C-4F89-9607-CE3BCA10330D}" presName="composite" presStyleCnt="0"/>
      <dgm:spPr/>
    </dgm:pt>
    <dgm:pt modelId="{3C950B0B-325B-4509-BD04-82CAFCC31DF7}" type="pres">
      <dgm:prSet presAssocID="{FDDCB72B-D07C-4F89-9607-CE3BCA10330D}" presName="parentText" presStyleLbl="alignNode1" presStyleIdx="5" presStyleCnt="7">
        <dgm:presLayoutVars>
          <dgm:chMax val="1"/>
          <dgm:bulletEnabled val="1"/>
        </dgm:presLayoutVars>
      </dgm:prSet>
      <dgm:spPr/>
      <dgm:t>
        <a:bodyPr/>
        <a:lstStyle/>
        <a:p>
          <a:endParaRPr lang="zh-CN" altLang="en-US"/>
        </a:p>
      </dgm:t>
    </dgm:pt>
    <dgm:pt modelId="{00EFFC74-35B0-4C46-818F-F82F30AB4805}" type="pres">
      <dgm:prSet presAssocID="{FDDCB72B-D07C-4F89-9607-CE3BCA10330D}" presName="descendantText" presStyleLbl="alignAcc1" presStyleIdx="5" presStyleCnt="7">
        <dgm:presLayoutVars>
          <dgm:bulletEnabled val="1"/>
        </dgm:presLayoutVars>
      </dgm:prSet>
      <dgm:spPr/>
      <dgm:t>
        <a:bodyPr/>
        <a:lstStyle/>
        <a:p>
          <a:endParaRPr lang="zh-CN" altLang="en-US"/>
        </a:p>
      </dgm:t>
    </dgm:pt>
    <dgm:pt modelId="{899A96FA-C307-4343-8054-8405B13406C0}" type="pres">
      <dgm:prSet presAssocID="{2C822D08-4A32-4769-A10C-BFE50CB22DA0}" presName="sp" presStyleCnt="0"/>
      <dgm:spPr/>
    </dgm:pt>
    <dgm:pt modelId="{27313FC5-A620-4399-B50C-3B910E1391F2}" type="pres">
      <dgm:prSet presAssocID="{4F506FF5-0190-462C-8A33-4CB3247BF9B1}" presName="composite" presStyleCnt="0"/>
      <dgm:spPr/>
    </dgm:pt>
    <dgm:pt modelId="{3809309F-2ABC-4FCD-83DA-114F62AF48D8}" type="pres">
      <dgm:prSet presAssocID="{4F506FF5-0190-462C-8A33-4CB3247BF9B1}" presName="parentText" presStyleLbl="alignNode1" presStyleIdx="6" presStyleCnt="7">
        <dgm:presLayoutVars>
          <dgm:chMax val="1"/>
          <dgm:bulletEnabled val="1"/>
        </dgm:presLayoutVars>
      </dgm:prSet>
      <dgm:spPr/>
      <dgm:t>
        <a:bodyPr/>
        <a:lstStyle/>
        <a:p>
          <a:endParaRPr lang="zh-CN" altLang="en-US"/>
        </a:p>
      </dgm:t>
    </dgm:pt>
    <dgm:pt modelId="{9274EF32-D3E5-4628-987F-6FC4CDEA7FE8}" type="pres">
      <dgm:prSet presAssocID="{4F506FF5-0190-462C-8A33-4CB3247BF9B1}" presName="descendantText" presStyleLbl="alignAcc1" presStyleIdx="6" presStyleCnt="7">
        <dgm:presLayoutVars>
          <dgm:bulletEnabled val="1"/>
        </dgm:presLayoutVars>
      </dgm:prSet>
      <dgm:spPr/>
      <dgm:t>
        <a:bodyPr/>
        <a:lstStyle/>
        <a:p>
          <a:endParaRPr lang="zh-CN" altLang="en-US"/>
        </a:p>
      </dgm:t>
    </dgm:pt>
  </dgm:ptLst>
  <dgm:cxnLst>
    <dgm:cxn modelId="{680B500E-4CB5-4356-A9B3-2BE8EE2CA8A4}" type="presOf" srcId="{D3AD1162-9534-41BF-9E20-801D8C07F858}" destId="{032E286F-9490-41EF-A40C-2FEC5B39C73E}" srcOrd="0" destOrd="0" presId="urn:microsoft.com/office/officeart/2005/8/layout/chevron2"/>
    <dgm:cxn modelId="{58300746-862B-466C-A339-1E8A9DDE4328}" type="presOf" srcId="{4F506FF5-0190-462C-8A33-4CB3247BF9B1}" destId="{3809309F-2ABC-4FCD-83DA-114F62AF48D8}" srcOrd="0" destOrd="0" presId="urn:microsoft.com/office/officeart/2005/8/layout/chevron2"/>
    <dgm:cxn modelId="{2DF6A315-1061-41D4-9AA3-963BFA1414AB}" type="presOf" srcId="{1D98B75F-7495-4D0D-AB2E-50276ED50E56}" destId="{FF646492-EAB4-4D9E-8E39-6E75A412FD49}" srcOrd="0" destOrd="0" presId="urn:microsoft.com/office/officeart/2005/8/layout/chevron2"/>
    <dgm:cxn modelId="{C065F889-86CF-4ADC-A674-467D3A208B12}" srcId="{DC37DCB9-584A-4732-8B8C-E06FE91D504C}" destId="{122CFFC6-8C56-4C6B-8966-353609C963E5}" srcOrd="2" destOrd="0" parTransId="{C6383328-9B5D-43E9-91FE-6E18821C8EBC}" sibTransId="{1004E6F1-7AA9-4DD7-8812-FE21401A768B}"/>
    <dgm:cxn modelId="{60ABA5BD-E6F2-480E-9FD6-D5B363D3EC83}" srcId="{D3AD1162-9534-41BF-9E20-801D8C07F858}" destId="{897A4816-CEE3-4405-A20B-EE087276E930}" srcOrd="0" destOrd="0" parTransId="{B63725E6-29C1-4A97-AE0E-D8E584F85CDD}" sibTransId="{B22C55B1-B2DC-43A1-9B88-D44B546D3A39}"/>
    <dgm:cxn modelId="{57F5376E-37FD-4769-80BE-6E4942A9013F}" srcId="{1637F399-2ADE-4635-90E1-743FAFDBA6F9}" destId="{78772024-C063-4051-A5F9-6F993C46AE4E}" srcOrd="0" destOrd="0" parTransId="{36A362A5-4DB0-4895-B0FE-4D72DCF37C5E}" sibTransId="{295F1078-E82E-4311-9842-B8679E1D35C1}"/>
    <dgm:cxn modelId="{57C2A4C0-CD4C-4523-9FAB-955A33C2B4FD}" srcId="{122CFFC6-8C56-4C6B-8966-353609C963E5}" destId="{EC727ECA-5EFB-42EB-9CCC-A579245E669A}" srcOrd="0" destOrd="0" parTransId="{2BC30E2D-A6FB-475F-A006-6628A81BF1D5}" sibTransId="{D6210EEB-2ECE-4D9B-B098-8FF15214D150}"/>
    <dgm:cxn modelId="{C1F42DDA-AD4D-4775-8516-853A89362DC5}" type="presOf" srcId="{669EBDBB-7831-40EF-B580-A6D10FCDD227}" destId="{4694F2E3-F9CE-44E4-8227-84344D7280B2}" srcOrd="0" destOrd="0" presId="urn:microsoft.com/office/officeart/2005/8/layout/chevron2"/>
    <dgm:cxn modelId="{0B112DAA-9E3C-4D92-85B7-54B7A13932D3}" srcId="{4F506FF5-0190-462C-8A33-4CB3247BF9B1}" destId="{51CB31F3-8734-48E7-AE40-1628FC1E8459}" srcOrd="0" destOrd="0" parTransId="{3FB06CD0-0E24-472D-8302-0A9304C984AB}" sibTransId="{30442EE8-3C30-42C2-ADBF-3C198D28C234}"/>
    <dgm:cxn modelId="{53AC7991-7274-49CB-B248-39F21C23CB1F}" type="presOf" srcId="{51CB31F3-8734-48E7-AE40-1628FC1E8459}" destId="{9274EF32-D3E5-4628-987F-6FC4CDEA7FE8}" srcOrd="0" destOrd="0" presId="urn:microsoft.com/office/officeart/2005/8/layout/chevron2"/>
    <dgm:cxn modelId="{F63D492E-31D1-4117-994B-95B30FC8534C}" srcId="{669EBDBB-7831-40EF-B580-A6D10FCDD227}" destId="{1D98B75F-7495-4D0D-AB2E-50276ED50E56}" srcOrd="0" destOrd="0" parTransId="{65B5628D-E09F-4757-ACDF-5B0495C2C3F8}" sibTransId="{D5825385-D348-45CE-9716-7B1513C8FDCC}"/>
    <dgm:cxn modelId="{F09CB791-7AD5-48BB-9AA4-5CF307CD93E0}" type="presOf" srcId="{FDDCB72B-D07C-4F89-9607-CE3BCA10330D}" destId="{3C950B0B-325B-4509-BD04-82CAFCC31DF7}" srcOrd="0" destOrd="0" presId="urn:microsoft.com/office/officeart/2005/8/layout/chevron2"/>
    <dgm:cxn modelId="{A1E9DFDD-30E1-465B-B3DA-991801E85190}" type="presOf" srcId="{78772024-C063-4051-A5F9-6F993C46AE4E}" destId="{E3BBD7CE-5462-43B4-B7B3-3274ACD2763A}" srcOrd="0" destOrd="0" presId="urn:microsoft.com/office/officeart/2005/8/layout/chevron2"/>
    <dgm:cxn modelId="{39253298-5D04-4877-8988-F0C579CB5272}" type="presOf" srcId="{411C6C78-4398-401B-AAB4-555CF39A7973}" destId="{00EFFC74-35B0-4C46-818F-F82F30AB4805}" srcOrd="0" destOrd="0" presId="urn:microsoft.com/office/officeart/2005/8/layout/chevron2"/>
    <dgm:cxn modelId="{CDBFB181-3EC4-40E4-BC89-88A3601AB2BB}" type="presOf" srcId="{ED3E6889-5A34-4D95-AC39-56CED36D0EF1}" destId="{D39894BA-66BC-42DF-8733-80BF79C06635}" srcOrd="0" destOrd="0" presId="urn:microsoft.com/office/officeart/2005/8/layout/chevron2"/>
    <dgm:cxn modelId="{5951107B-2158-4F29-9416-141EE75E3552}" srcId="{DC37DCB9-584A-4732-8B8C-E06FE91D504C}" destId="{FDDCB72B-D07C-4F89-9607-CE3BCA10330D}" srcOrd="5" destOrd="0" parTransId="{E7B7F18D-50BF-4866-9190-405B35477C50}" sibTransId="{2C822D08-4A32-4769-A10C-BFE50CB22DA0}"/>
    <dgm:cxn modelId="{CB7E0828-489C-460A-BF04-902CD886D115}" type="presOf" srcId="{EC727ECA-5EFB-42EB-9CCC-A579245E669A}" destId="{AB80F8E8-5E48-451A-9C34-173D1110EE1C}" srcOrd="0" destOrd="0" presId="urn:microsoft.com/office/officeart/2005/8/layout/chevron2"/>
    <dgm:cxn modelId="{0D70EEDB-5339-4605-A270-44E374C610C8}" type="presOf" srcId="{1637F399-2ADE-4635-90E1-743FAFDBA6F9}" destId="{8C336BE2-B0BD-4D8C-BB68-F9AD99DD9FA3}" srcOrd="0" destOrd="0" presId="urn:microsoft.com/office/officeart/2005/8/layout/chevron2"/>
    <dgm:cxn modelId="{D9643164-909C-4787-B669-E877B374527E}" srcId="{DC37DCB9-584A-4732-8B8C-E06FE91D504C}" destId="{4F506FF5-0190-462C-8A33-4CB3247BF9B1}" srcOrd="6" destOrd="0" parTransId="{41E01686-BC4F-4A6B-8643-E4F5A034E752}" sibTransId="{6C799493-F317-4AB0-A748-83F6D1C40A6A}"/>
    <dgm:cxn modelId="{A8BAAEDE-14FA-41A8-8522-91ED815F04CF}" type="presOf" srcId="{DC37DCB9-584A-4732-8B8C-E06FE91D504C}" destId="{E391DFE8-C99E-438F-A03C-E7F631E8EDAE}" srcOrd="0" destOrd="0" presId="urn:microsoft.com/office/officeart/2005/8/layout/chevron2"/>
    <dgm:cxn modelId="{1EB56326-5527-41C3-86DF-2A23D175221C}" srcId="{DC37DCB9-584A-4732-8B8C-E06FE91D504C}" destId="{669EBDBB-7831-40EF-B580-A6D10FCDD227}" srcOrd="1" destOrd="0" parTransId="{B83EAB6F-7400-4BC5-B68D-BB16EB4EDCD3}" sibTransId="{9DA51295-EDC8-4E6F-9FC6-EE5A1416CC77}"/>
    <dgm:cxn modelId="{EDFC17B1-0478-420C-953B-931563E52A39}" srcId="{DC37DCB9-584A-4732-8B8C-E06FE91D504C}" destId="{1637F399-2ADE-4635-90E1-743FAFDBA6F9}" srcOrd="4" destOrd="0" parTransId="{96808CE6-E9D3-431F-82BB-C9C7300A5E6E}" sibTransId="{4FD7EF97-81A9-44FB-87DC-5B753C79148D}"/>
    <dgm:cxn modelId="{469E7BA9-6FCA-4B8F-8F3F-7C6813C000BE}" type="presOf" srcId="{5284B75A-EA94-4D25-A250-FE3817BBC4C7}" destId="{32A33124-45C9-4CBC-BC84-8991139D4547}" srcOrd="0" destOrd="0" presId="urn:microsoft.com/office/officeart/2005/8/layout/chevron2"/>
    <dgm:cxn modelId="{67D16600-CC2D-4893-A26D-F46B2E97CD6B}" type="presOf" srcId="{897A4816-CEE3-4405-A20B-EE087276E930}" destId="{6865D874-1839-42EA-83C0-38EF14C714F0}" srcOrd="0" destOrd="0" presId="urn:microsoft.com/office/officeart/2005/8/layout/chevron2"/>
    <dgm:cxn modelId="{99E31ED9-5DF4-46F2-973A-3D95935CB5AB}" srcId="{DC37DCB9-584A-4732-8B8C-E06FE91D504C}" destId="{D3AD1162-9534-41BF-9E20-801D8C07F858}" srcOrd="3" destOrd="0" parTransId="{563F341E-BDE8-4E9E-BB29-F2C87DF1243C}" sibTransId="{0839D119-3CE9-4E8F-90AA-E3D9C76C7B01}"/>
    <dgm:cxn modelId="{B3AA21F8-BBE1-4D36-A5AE-FA2DD85ADA5D}" srcId="{5284B75A-EA94-4D25-A250-FE3817BBC4C7}" destId="{ED3E6889-5A34-4D95-AC39-56CED36D0EF1}" srcOrd="0" destOrd="0" parTransId="{016A2F96-09FC-469F-BD66-D5E9781BE5BB}" sibTransId="{841AD216-E490-4B9E-95D2-04D9A6DC8664}"/>
    <dgm:cxn modelId="{6A8808C2-8114-48D6-9CF4-8BDA84C2707B}" type="presOf" srcId="{122CFFC6-8C56-4C6B-8966-353609C963E5}" destId="{F67D1F0A-1D83-4B10-9A91-99CF0CFABC88}" srcOrd="0" destOrd="0" presId="urn:microsoft.com/office/officeart/2005/8/layout/chevron2"/>
    <dgm:cxn modelId="{F18103C5-7115-4980-AC85-EEE812E61723}" srcId="{FDDCB72B-D07C-4F89-9607-CE3BCA10330D}" destId="{411C6C78-4398-401B-AAB4-555CF39A7973}" srcOrd="0" destOrd="0" parTransId="{EFC7C6B9-E455-42B7-837A-41608F96891F}" sibTransId="{E50EDACD-83CF-4C9D-963D-EA887F7570AC}"/>
    <dgm:cxn modelId="{C52B7F13-8E2C-4E4C-A180-1590B8CDC54A}" srcId="{DC37DCB9-584A-4732-8B8C-E06FE91D504C}" destId="{5284B75A-EA94-4D25-A250-FE3817BBC4C7}" srcOrd="0" destOrd="0" parTransId="{F15CB0A5-2347-47E1-B9B6-262899C613C0}" sibTransId="{9C395906-327C-4921-9D93-882B92995927}"/>
    <dgm:cxn modelId="{1F4F0293-658F-44BD-92A8-2BC34B8DC59B}" type="presParOf" srcId="{E391DFE8-C99E-438F-A03C-E7F631E8EDAE}" destId="{722FB519-642F-451D-9EC9-B13F305CF229}" srcOrd="0" destOrd="0" presId="urn:microsoft.com/office/officeart/2005/8/layout/chevron2"/>
    <dgm:cxn modelId="{C3F61175-3BE8-45ED-9F1E-62A291EAD64D}" type="presParOf" srcId="{722FB519-642F-451D-9EC9-B13F305CF229}" destId="{32A33124-45C9-4CBC-BC84-8991139D4547}" srcOrd="0" destOrd="0" presId="urn:microsoft.com/office/officeart/2005/8/layout/chevron2"/>
    <dgm:cxn modelId="{7CEC9E26-6495-4CAD-97D7-D805F508A396}" type="presParOf" srcId="{722FB519-642F-451D-9EC9-B13F305CF229}" destId="{D39894BA-66BC-42DF-8733-80BF79C06635}" srcOrd="1" destOrd="0" presId="urn:microsoft.com/office/officeart/2005/8/layout/chevron2"/>
    <dgm:cxn modelId="{91B0CF75-D661-4F66-892D-7248CA169008}" type="presParOf" srcId="{E391DFE8-C99E-438F-A03C-E7F631E8EDAE}" destId="{7A354F46-9238-4CC7-994C-03AC0581B23F}" srcOrd="1" destOrd="0" presId="urn:microsoft.com/office/officeart/2005/8/layout/chevron2"/>
    <dgm:cxn modelId="{581AB4FA-C7D7-4F88-8333-6ADF5C2C52E9}" type="presParOf" srcId="{E391DFE8-C99E-438F-A03C-E7F631E8EDAE}" destId="{5849D015-238D-42B5-B2AB-B191567D9F5F}" srcOrd="2" destOrd="0" presId="urn:microsoft.com/office/officeart/2005/8/layout/chevron2"/>
    <dgm:cxn modelId="{C227AD2E-1527-4B4E-83FB-3D547E50C2F8}" type="presParOf" srcId="{5849D015-238D-42B5-B2AB-B191567D9F5F}" destId="{4694F2E3-F9CE-44E4-8227-84344D7280B2}" srcOrd="0" destOrd="0" presId="urn:microsoft.com/office/officeart/2005/8/layout/chevron2"/>
    <dgm:cxn modelId="{84D09C60-385E-4813-BDC9-7E320E890F34}" type="presParOf" srcId="{5849D015-238D-42B5-B2AB-B191567D9F5F}" destId="{FF646492-EAB4-4D9E-8E39-6E75A412FD49}" srcOrd="1" destOrd="0" presId="urn:microsoft.com/office/officeart/2005/8/layout/chevron2"/>
    <dgm:cxn modelId="{6C9E2989-B1C3-4E83-9977-63CF024AC1D8}" type="presParOf" srcId="{E391DFE8-C99E-438F-A03C-E7F631E8EDAE}" destId="{14155798-A874-4F36-8699-E1F554934D41}" srcOrd="3" destOrd="0" presId="urn:microsoft.com/office/officeart/2005/8/layout/chevron2"/>
    <dgm:cxn modelId="{6A8A3652-31C8-4C2C-9C89-C84F415C7D66}" type="presParOf" srcId="{E391DFE8-C99E-438F-A03C-E7F631E8EDAE}" destId="{A55EE182-C9AA-44EB-9D9C-10BAE94AF08F}" srcOrd="4" destOrd="0" presId="urn:microsoft.com/office/officeart/2005/8/layout/chevron2"/>
    <dgm:cxn modelId="{F1650915-BE7B-4831-A948-FB690636F978}" type="presParOf" srcId="{A55EE182-C9AA-44EB-9D9C-10BAE94AF08F}" destId="{F67D1F0A-1D83-4B10-9A91-99CF0CFABC88}" srcOrd="0" destOrd="0" presId="urn:microsoft.com/office/officeart/2005/8/layout/chevron2"/>
    <dgm:cxn modelId="{2DC7AEAB-3634-410F-A757-26DD4CC43DB5}" type="presParOf" srcId="{A55EE182-C9AA-44EB-9D9C-10BAE94AF08F}" destId="{AB80F8E8-5E48-451A-9C34-173D1110EE1C}" srcOrd="1" destOrd="0" presId="urn:microsoft.com/office/officeart/2005/8/layout/chevron2"/>
    <dgm:cxn modelId="{08E3FB85-698A-4651-BD73-B74C8843A799}" type="presParOf" srcId="{E391DFE8-C99E-438F-A03C-E7F631E8EDAE}" destId="{520354AD-A607-4B2F-9AC5-E88909C865B8}" srcOrd="5" destOrd="0" presId="urn:microsoft.com/office/officeart/2005/8/layout/chevron2"/>
    <dgm:cxn modelId="{8F7F7564-8E28-44D1-925D-28C49C12B412}" type="presParOf" srcId="{E391DFE8-C99E-438F-A03C-E7F631E8EDAE}" destId="{FB0EB67E-7FEA-4321-A167-B4F0E9BA5172}" srcOrd="6" destOrd="0" presId="urn:microsoft.com/office/officeart/2005/8/layout/chevron2"/>
    <dgm:cxn modelId="{0D7DE745-03A5-4F28-ABFD-941990EAD12A}" type="presParOf" srcId="{FB0EB67E-7FEA-4321-A167-B4F0E9BA5172}" destId="{032E286F-9490-41EF-A40C-2FEC5B39C73E}" srcOrd="0" destOrd="0" presId="urn:microsoft.com/office/officeart/2005/8/layout/chevron2"/>
    <dgm:cxn modelId="{235D1C76-396F-46E7-AD97-D2D2A904EA93}" type="presParOf" srcId="{FB0EB67E-7FEA-4321-A167-B4F0E9BA5172}" destId="{6865D874-1839-42EA-83C0-38EF14C714F0}" srcOrd="1" destOrd="0" presId="urn:microsoft.com/office/officeart/2005/8/layout/chevron2"/>
    <dgm:cxn modelId="{02460A4C-5536-48F2-905A-8436C8F2C959}" type="presParOf" srcId="{E391DFE8-C99E-438F-A03C-E7F631E8EDAE}" destId="{AD3F7548-6E60-4234-AEEE-6278261E2886}" srcOrd="7" destOrd="0" presId="urn:microsoft.com/office/officeart/2005/8/layout/chevron2"/>
    <dgm:cxn modelId="{CC008F88-FE62-49B6-9CF9-F0C9AC38C9EB}" type="presParOf" srcId="{E391DFE8-C99E-438F-A03C-E7F631E8EDAE}" destId="{83812DC6-1DF6-41B1-9F5B-A24B8C310C5B}" srcOrd="8" destOrd="0" presId="urn:microsoft.com/office/officeart/2005/8/layout/chevron2"/>
    <dgm:cxn modelId="{CC1EF375-5A14-4187-AAEF-EB3EE0D5937B}" type="presParOf" srcId="{83812DC6-1DF6-41B1-9F5B-A24B8C310C5B}" destId="{8C336BE2-B0BD-4D8C-BB68-F9AD99DD9FA3}" srcOrd="0" destOrd="0" presId="urn:microsoft.com/office/officeart/2005/8/layout/chevron2"/>
    <dgm:cxn modelId="{B599FF65-B9AD-49BC-8E2D-FE2B970748CA}" type="presParOf" srcId="{83812DC6-1DF6-41B1-9F5B-A24B8C310C5B}" destId="{E3BBD7CE-5462-43B4-B7B3-3274ACD2763A}" srcOrd="1" destOrd="0" presId="urn:microsoft.com/office/officeart/2005/8/layout/chevron2"/>
    <dgm:cxn modelId="{1495B6BE-6345-49A0-A3BC-0B47E45FF0DD}" type="presParOf" srcId="{E391DFE8-C99E-438F-A03C-E7F631E8EDAE}" destId="{1C9BD41A-667E-44C2-9FF0-8C546FA5EC96}" srcOrd="9" destOrd="0" presId="urn:microsoft.com/office/officeart/2005/8/layout/chevron2"/>
    <dgm:cxn modelId="{16CCACBD-BEB9-4B4A-9AF3-0D9316F7A779}" type="presParOf" srcId="{E391DFE8-C99E-438F-A03C-E7F631E8EDAE}" destId="{AB920D77-1E84-46D3-A728-DABEAB37B699}" srcOrd="10" destOrd="0" presId="urn:microsoft.com/office/officeart/2005/8/layout/chevron2"/>
    <dgm:cxn modelId="{0082D24B-F105-480A-BA3F-0257F04C4CB9}" type="presParOf" srcId="{AB920D77-1E84-46D3-A728-DABEAB37B699}" destId="{3C950B0B-325B-4509-BD04-82CAFCC31DF7}" srcOrd="0" destOrd="0" presId="urn:microsoft.com/office/officeart/2005/8/layout/chevron2"/>
    <dgm:cxn modelId="{29F4D0B8-DEE3-4395-804E-E69285327707}" type="presParOf" srcId="{AB920D77-1E84-46D3-A728-DABEAB37B699}" destId="{00EFFC74-35B0-4C46-818F-F82F30AB4805}" srcOrd="1" destOrd="0" presId="urn:microsoft.com/office/officeart/2005/8/layout/chevron2"/>
    <dgm:cxn modelId="{992EB7BC-FBEA-4B0D-A562-51122C86F7D9}" type="presParOf" srcId="{E391DFE8-C99E-438F-A03C-E7F631E8EDAE}" destId="{899A96FA-C307-4343-8054-8405B13406C0}" srcOrd="11" destOrd="0" presId="urn:microsoft.com/office/officeart/2005/8/layout/chevron2"/>
    <dgm:cxn modelId="{7887E57E-5D47-4B05-B3E5-69D3C6E579BC}" type="presParOf" srcId="{E391DFE8-C99E-438F-A03C-E7F631E8EDAE}" destId="{27313FC5-A620-4399-B50C-3B910E1391F2}" srcOrd="12" destOrd="0" presId="urn:microsoft.com/office/officeart/2005/8/layout/chevron2"/>
    <dgm:cxn modelId="{999D2AAB-5CBF-4F22-9D15-83896FA6BE7A}" type="presParOf" srcId="{27313FC5-A620-4399-B50C-3B910E1391F2}" destId="{3809309F-2ABC-4FCD-83DA-114F62AF48D8}" srcOrd="0" destOrd="0" presId="urn:microsoft.com/office/officeart/2005/8/layout/chevron2"/>
    <dgm:cxn modelId="{419F9FE8-7BB8-4DF9-87D8-05007936537E}" type="presParOf" srcId="{27313FC5-A620-4399-B50C-3B910E1391F2}" destId="{9274EF32-D3E5-4628-987F-6FC4CDEA7FE8}"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BF84D5-4BB9-4B13-BB4D-7AF11EED2044}" type="doc">
      <dgm:prSet loTypeId="urn:microsoft.com/office/officeart/2008/layout/VerticalCurvedList" loCatId="list" qsTypeId="urn:microsoft.com/office/officeart/2005/8/quickstyle/simple1" qsCatId="simple" csTypeId="urn:microsoft.com/office/officeart/2005/8/colors/colorful1#1" csCatId="colorful" phldr="1"/>
      <dgm:spPr/>
      <dgm:t>
        <a:bodyPr/>
        <a:lstStyle/>
        <a:p>
          <a:endParaRPr lang="zh-CN" altLang="en-US"/>
        </a:p>
      </dgm:t>
    </dgm:pt>
    <dgm:pt modelId="{F5E9626C-E571-41CC-A0AF-11B3D6A6CE1B}">
      <dgm:prSet custT="1"/>
      <dgm:spPr/>
      <dgm:t>
        <a:bodyPr/>
        <a:lstStyle/>
        <a:p>
          <a:pPr rtl="0"/>
          <a:r>
            <a:rPr lang="en-US" sz="1600" b="1" dirty="0" smtClean="0"/>
            <a:t>1</a:t>
          </a:r>
          <a:r>
            <a:rPr lang="zh-CN" sz="1600" b="1" dirty="0" smtClean="0"/>
            <a:t>、</a:t>
          </a:r>
          <a:r>
            <a:rPr lang="zh-CN" altLang="en-US" sz="1600" b="1" dirty="0" smtClean="0"/>
            <a:t>克劳斯反应器</a:t>
          </a:r>
          <a:r>
            <a:rPr lang="en-US" altLang="zh-CN" sz="1600" b="1" dirty="0" smtClean="0"/>
            <a:t>R-8101</a:t>
          </a:r>
          <a:r>
            <a:rPr lang="zh-CN" altLang="en-US" sz="1600" b="1" dirty="0" smtClean="0"/>
            <a:t>和</a:t>
          </a:r>
          <a:r>
            <a:rPr lang="en-US" altLang="zh-CN" sz="1600" b="1" dirty="0" smtClean="0"/>
            <a:t>R-8102</a:t>
          </a:r>
          <a:r>
            <a:rPr lang="zh-CN" altLang="en-US" sz="1600" b="1" dirty="0" smtClean="0"/>
            <a:t>已安装</a:t>
          </a:r>
          <a:r>
            <a:rPr lang="en-US" altLang="zh-CN" sz="1600" b="1" dirty="0" smtClean="0"/>
            <a:t>5</a:t>
          </a:r>
          <a:r>
            <a:rPr lang="zh-CN" altLang="en-US" sz="1600" b="1" dirty="0" smtClean="0"/>
            <a:t>目</a:t>
          </a:r>
          <a:r>
            <a:rPr lang="en-US" altLang="zh-CN" sz="1600" b="1" dirty="0" smtClean="0"/>
            <a:t>/</a:t>
          </a:r>
          <a:r>
            <a:rPr lang="zh-CN" altLang="en-US" sz="1600" b="1" dirty="0" smtClean="0"/>
            <a:t>英寸丝网，尾气净化反应器</a:t>
          </a:r>
          <a:r>
            <a:rPr lang="en-US" altLang="zh-CN" sz="1600" b="1" dirty="0" smtClean="0"/>
            <a:t>R-8103</a:t>
          </a:r>
          <a:r>
            <a:rPr lang="zh-CN" altLang="en-US" sz="1600" b="1" dirty="0" smtClean="0"/>
            <a:t>已安装</a:t>
          </a:r>
          <a:r>
            <a:rPr lang="en-US" altLang="zh-CN" sz="1600" b="1" dirty="0" smtClean="0"/>
            <a:t>4</a:t>
          </a:r>
          <a:r>
            <a:rPr lang="zh-CN" altLang="en-US" sz="1600" b="1" dirty="0" smtClean="0"/>
            <a:t>目</a:t>
          </a:r>
          <a:r>
            <a:rPr lang="en-US" altLang="zh-CN" sz="1600" b="1" dirty="0" smtClean="0"/>
            <a:t>/</a:t>
          </a:r>
          <a:r>
            <a:rPr lang="zh-CN" altLang="en-US" sz="1600" b="1" dirty="0" smtClean="0"/>
            <a:t>英寸丝网。</a:t>
          </a:r>
          <a:endParaRPr lang="zh-CN" sz="1600" dirty="0"/>
        </a:p>
      </dgm:t>
    </dgm:pt>
    <dgm:pt modelId="{C3620DDB-04E4-4BFE-9CC5-2323027E3221}" type="parTrans" cxnId="{2A6F7F29-73EC-409D-9690-BC55B5F50597}">
      <dgm:prSet/>
      <dgm:spPr/>
      <dgm:t>
        <a:bodyPr/>
        <a:lstStyle/>
        <a:p>
          <a:endParaRPr lang="zh-CN" altLang="en-US" sz="1600"/>
        </a:p>
      </dgm:t>
    </dgm:pt>
    <dgm:pt modelId="{67A8036E-6D27-4D02-A602-260F383A1A54}" type="sibTrans" cxnId="{2A6F7F29-73EC-409D-9690-BC55B5F50597}">
      <dgm:prSet/>
      <dgm:spPr/>
      <dgm:t>
        <a:bodyPr/>
        <a:lstStyle/>
        <a:p>
          <a:endParaRPr lang="zh-CN" altLang="en-US" sz="1600"/>
        </a:p>
      </dgm:t>
    </dgm:pt>
    <dgm:pt modelId="{1E429542-115F-461D-A0DB-9402309974F2}">
      <dgm:prSet custT="1"/>
      <dgm:spPr/>
      <dgm:t>
        <a:bodyPr/>
        <a:lstStyle/>
        <a:p>
          <a:pPr rtl="0"/>
          <a:r>
            <a:rPr lang="en-US" sz="1600" b="1" dirty="0" smtClean="0"/>
            <a:t>2</a:t>
          </a:r>
          <a:r>
            <a:rPr lang="zh-CN" sz="1600" b="1" dirty="0" smtClean="0"/>
            <a:t>、</a:t>
          </a:r>
          <a:r>
            <a:rPr lang="zh-CN" altLang="en-US" sz="1600" b="1" dirty="0" smtClean="0"/>
            <a:t>要求用钢丝穿过格栅孔固定，丝网与丝网拼接处重叠长度必须大于</a:t>
          </a:r>
          <a:r>
            <a:rPr lang="en-US" altLang="zh-CN" sz="1600" b="1" dirty="0" smtClean="0"/>
            <a:t>200mm</a:t>
          </a:r>
          <a:r>
            <a:rPr lang="zh-CN" altLang="en-US" sz="1600" b="1" dirty="0" smtClean="0"/>
            <a:t>，且应扎牢。</a:t>
          </a:r>
          <a:endParaRPr lang="zh-CN" sz="1600" dirty="0"/>
        </a:p>
      </dgm:t>
    </dgm:pt>
    <dgm:pt modelId="{29A62D5B-D4F4-4AA6-B927-61D1E8E0F926}" type="parTrans" cxnId="{4438025B-C126-41D4-B6C8-2A23BA7DD0DA}">
      <dgm:prSet/>
      <dgm:spPr/>
      <dgm:t>
        <a:bodyPr/>
        <a:lstStyle/>
        <a:p>
          <a:endParaRPr lang="zh-CN" altLang="en-US" sz="1600"/>
        </a:p>
      </dgm:t>
    </dgm:pt>
    <dgm:pt modelId="{386852DC-EABA-4077-83FE-1C2EA8DF21A3}" type="sibTrans" cxnId="{4438025B-C126-41D4-B6C8-2A23BA7DD0DA}">
      <dgm:prSet/>
      <dgm:spPr/>
      <dgm:t>
        <a:bodyPr/>
        <a:lstStyle/>
        <a:p>
          <a:endParaRPr lang="zh-CN" altLang="en-US" sz="1600"/>
        </a:p>
      </dgm:t>
    </dgm:pt>
    <dgm:pt modelId="{84241EF6-7691-40C4-A162-569532B196CD}">
      <dgm:prSet custT="1"/>
      <dgm:spPr/>
      <dgm:t>
        <a:bodyPr/>
        <a:lstStyle/>
        <a:p>
          <a:pPr rtl="0"/>
          <a:r>
            <a:rPr lang="en-US" sz="1600" b="1" dirty="0" smtClean="0"/>
            <a:t>3</a:t>
          </a:r>
          <a:r>
            <a:rPr lang="zh-CN" sz="1600" b="1" dirty="0" smtClean="0"/>
            <a:t>、</a:t>
          </a:r>
          <a:r>
            <a:rPr lang="zh-CN" altLang="en-US" sz="1600" b="1" dirty="0" smtClean="0"/>
            <a:t>丝网在反应器内壁铺设高度为</a:t>
          </a:r>
          <a:r>
            <a:rPr lang="en-US" altLang="zh-CN" sz="1600" b="1" dirty="0" smtClean="0"/>
            <a:t>300mm</a:t>
          </a:r>
          <a:r>
            <a:rPr lang="zh-CN" altLang="en-US" sz="1600" b="1" dirty="0" smtClean="0"/>
            <a:t>，并将丝网周边固定在浇注料内，防止催化剂从间隙漏下。</a:t>
          </a:r>
          <a:endParaRPr lang="zh-CN" sz="1600" dirty="0"/>
        </a:p>
      </dgm:t>
    </dgm:pt>
    <dgm:pt modelId="{7EE10C3E-E523-4A9B-B525-DDAA050CEC7F}" type="parTrans" cxnId="{F171CD14-E790-4387-91CC-ECDAAE6FBDFD}">
      <dgm:prSet/>
      <dgm:spPr/>
      <dgm:t>
        <a:bodyPr/>
        <a:lstStyle/>
        <a:p>
          <a:endParaRPr lang="zh-CN" altLang="en-US" sz="1600"/>
        </a:p>
      </dgm:t>
    </dgm:pt>
    <dgm:pt modelId="{CDEE7DE6-F9F9-4FF9-9B6F-A87B1749BF80}" type="sibTrans" cxnId="{F171CD14-E790-4387-91CC-ECDAAE6FBDFD}">
      <dgm:prSet/>
      <dgm:spPr/>
      <dgm:t>
        <a:bodyPr/>
        <a:lstStyle/>
        <a:p>
          <a:endParaRPr lang="zh-CN" altLang="en-US" sz="1600"/>
        </a:p>
      </dgm:t>
    </dgm:pt>
    <dgm:pt modelId="{91016338-6645-48FB-BC97-44AC2F31950B}">
      <dgm:prSet custT="1"/>
      <dgm:spPr/>
      <dgm:t>
        <a:bodyPr/>
        <a:lstStyle/>
        <a:p>
          <a:pPr rtl="0"/>
          <a:r>
            <a:rPr lang="en-US" sz="1600" b="1" dirty="0" smtClean="0"/>
            <a:t>4</a:t>
          </a:r>
          <a:r>
            <a:rPr lang="zh-CN" sz="1600" b="1" dirty="0" smtClean="0"/>
            <a:t>、</a:t>
          </a:r>
          <a:r>
            <a:rPr lang="zh-CN" altLang="en-US" sz="1600" b="1" dirty="0" smtClean="0"/>
            <a:t>克劳斯反应器</a:t>
          </a:r>
          <a:r>
            <a:rPr lang="en-US" altLang="zh-CN" sz="1600" b="1" dirty="0" smtClean="0"/>
            <a:t>R-8101</a:t>
          </a:r>
          <a:r>
            <a:rPr lang="zh-CN" altLang="en-US" sz="1600" b="1" dirty="0" smtClean="0"/>
            <a:t>和</a:t>
          </a:r>
          <a:r>
            <a:rPr lang="en-US" altLang="zh-CN" sz="1600" b="1" dirty="0" smtClean="0"/>
            <a:t>R-8102</a:t>
          </a:r>
          <a:r>
            <a:rPr lang="zh-CN" altLang="en-US" sz="1600" b="1" dirty="0" smtClean="0"/>
            <a:t>装填</a:t>
          </a:r>
          <a:r>
            <a:rPr lang="en-US" altLang="zh-CN" sz="1600" b="1" dirty="0" smtClean="0"/>
            <a:t>Ф8</a:t>
          </a:r>
          <a:r>
            <a:rPr lang="zh-CN" altLang="en-US" sz="1600" b="1" dirty="0" smtClean="0"/>
            <a:t>的瓷球，尾气净化反应器</a:t>
          </a:r>
          <a:r>
            <a:rPr lang="en-US" altLang="zh-CN" sz="1600" b="1" dirty="0" smtClean="0"/>
            <a:t>R-8103</a:t>
          </a:r>
          <a:r>
            <a:rPr lang="zh-CN" altLang="en-US" sz="1600" b="1" dirty="0" smtClean="0"/>
            <a:t>装填</a:t>
          </a:r>
          <a:r>
            <a:rPr lang="en-US" altLang="zh-CN" sz="1600" b="1" dirty="0" smtClean="0"/>
            <a:t>Ф10</a:t>
          </a:r>
          <a:r>
            <a:rPr lang="zh-CN" altLang="en-US" sz="1600" b="1" dirty="0" smtClean="0"/>
            <a:t>的瓷球。反应器瓷球装填高度为</a:t>
          </a:r>
          <a:r>
            <a:rPr lang="en-US" altLang="en-US" sz="1600" b="1" dirty="0" smtClean="0"/>
            <a:t>100mm</a:t>
          </a:r>
          <a:r>
            <a:rPr lang="zh-CN" altLang="en-US" sz="1600" b="1" dirty="0" smtClean="0"/>
            <a:t>。</a:t>
          </a:r>
          <a:endParaRPr lang="zh-CN" sz="1600" b="1" dirty="0"/>
        </a:p>
      </dgm:t>
    </dgm:pt>
    <dgm:pt modelId="{7A32F7AE-19A4-4116-B80B-899950C557DF}" type="parTrans" cxnId="{5B36642C-B577-4A80-B4C5-733235B3B4F8}">
      <dgm:prSet/>
      <dgm:spPr/>
      <dgm:t>
        <a:bodyPr/>
        <a:lstStyle/>
        <a:p>
          <a:endParaRPr lang="zh-CN" altLang="en-US" sz="1600"/>
        </a:p>
      </dgm:t>
    </dgm:pt>
    <dgm:pt modelId="{17B9B829-61E6-4E48-B78C-3465673F097A}" type="sibTrans" cxnId="{5B36642C-B577-4A80-B4C5-733235B3B4F8}">
      <dgm:prSet/>
      <dgm:spPr/>
      <dgm:t>
        <a:bodyPr/>
        <a:lstStyle/>
        <a:p>
          <a:endParaRPr lang="zh-CN" altLang="en-US" sz="1600"/>
        </a:p>
      </dgm:t>
    </dgm:pt>
    <dgm:pt modelId="{063869E7-9A81-429F-9603-44D846EBA831}">
      <dgm:prSet custT="1"/>
      <dgm:spPr/>
      <dgm:t>
        <a:bodyPr/>
        <a:lstStyle/>
        <a:p>
          <a:pPr rtl="0"/>
          <a:r>
            <a:rPr lang="en-US" sz="1600" b="1" dirty="0" smtClean="0"/>
            <a:t>5</a:t>
          </a:r>
          <a:r>
            <a:rPr lang="zh-CN" sz="1600" b="1" dirty="0" smtClean="0"/>
            <a:t>、</a:t>
          </a:r>
          <a:r>
            <a:rPr lang="zh-CN" altLang="en-US" sz="1600" b="1" dirty="0" smtClean="0"/>
            <a:t>尾气净化反应器</a:t>
          </a:r>
          <a:r>
            <a:rPr lang="en-US" altLang="zh-CN" sz="1600" b="1" dirty="0" smtClean="0"/>
            <a:t>R-8103</a:t>
          </a:r>
          <a:r>
            <a:rPr lang="zh-CN" altLang="en-US" sz="1600" b="1" dirty="0" smtClean="0"/>
            <a:t>在催化剂上层还应铺一层高度为</a:t>
          </a:r>
          <a:r>
            <a:rPr lang="en-US" altLang="zh-CN" sz="1600" b="1" dirty="0" smtClean="0"/>
            <a:t>100mm</a:t>
          </a:r>
          <a:r>
            <a:rPr lang="zh-CN" altLang="en-US" sz="1600" b="1" dirty="0" smtClean="0"/>
            <a:t>的瓷球。瓷球装填后应平整，保证反应器各点瓷球厚度相同</a:t>
          </a:r>
          <a:endParaRPr lang="zh-CN" sz="1600" dirty="0"/>
        </a:p>
      </dgm:t>
    </dgm:pt>
    <dgm:pt modelId="{C0E5469B-880B-40D9-A6E3-337AA1392F19}" type="parTrans" cxnId="{29658E13-13AE-429F-9893-39343C3D6526}">
      <dgm:prSet/>
      <dgm:spPr/>
      <dgm:t>
        <a:bodyPr/>
        <a:lstStyle/>
        <a:p>
          <a:endParaRPr lang="zh-CN" altLang="en-US" sz="1600"/>
        </a:p>
      </dgm:t>
    </dgm:pt>
    <dgm:pt modelId="{7E88146B-5DD0-4340-B6DC-C66734F088F8}" type="sibTrans" cxnId="{29658E13-13AE-429F-9893-39343C3D6526}">
      <dgm:prSet/>
      <dgm:spPr/>
      <dgm:t>
        <a:bodyPr/>
        <a:lstStyle/>
        <a:p>
          <a:endParaRPr lang="zh-CN" altLang="en-US" sz="1600"/>
        </a:p>
      </dgm:t>
    </dgm:pt>
    <dgm:pt modelId="{A8B08834-07D9-431E-9271-CFF79AB0CBED}" type="pres">
      <dgm:prSet presAssocID="{66BF84D5-4BB9-4B13-BB4D-7AF11EED2044}" presName="Name0" presStyleCnt="0">
        <dgm:presLayoutVars>
          <dgm:chMax val="7"/>
          <dgm:chPref val="7"/>
          <dgm:dir/>
        </dgm:presLayoutVars>
      </dgm:prSet>
      <dgm:spPr/>
      <dgm:t>
        <a:bodyPr/>
        <a:lstStyle/>
        <a:p>
          <a:endParaRPr lang="zh-CN" altLang="en-US"/>
        </a:p>
      </dgm:t>
    </dgm:pt>
    <dgm:pt modelId="{3B05C6FB-4796-4548-B26B-3549C1A0EF3D}" type="pres">
      <dgm:prSet presAssocID="{66BF84D5-4BB9-4B13-BB4D-7AF11EED2044}" presName="Name1" presStyleCnt="0"/>
      <dgm:spPr/>
    </dgm:pt>
    <dgm:pt modelId="{87A1582C-6C7F-47FF-BEE8-B959F2B64CCD}" type="pres">
      <dgm:prSet presAssocID="{66BF84D5-4BB9-4B13-BB4D-7AF11EED2044}" presName="cycle" presStyleCnt="0"/>
      <dgm:spPr/>
    </dgm:pt>
    <dgm:pt modelId="{0970D7D4-5D0B-46C9-BA52-6E06E7BD8F61}" type="pres">
      <dgm:prSet presAssocID="{66BF84D5-4BB9-4B13-BB4D-7AF11EED2044}" presName="srcNode" presStyleLbl="node1" presStyleIdx="0" presStyleCnt="5"/>
      <dgm:spPr/>
    </dgm:pt>
    <dgm:pt modelId="{E39A337D-55F4-46A6-8D19-029DA80E37DE}" type="pres">
      <dgm:prSet presAssocID="{66BF84D5-4BB9-4B13-BB4D-7AF11EED2044}" presName="conn" presStyleLbl="parChTrans1D2" presStyleIdx="0" presStyleCnt="1"/>
      <dgm:spPr/>
      <dgm:t>
        <a:bodyPr/>
        <a:lstStyle/>
        <a:p>
          <a:endParaRPr lang="zh-CN" altLang="en-US"/>
        </a:p>
      </dgm:t>
    </dgm:pt>
    <dgm:pt modelId="{E9E56304-9841-410F-8F18-2890D87CB997}" type="pres">
      <dgm:prSet presAssocID="{66BF84D5-4BB9-4B13-BB4D-7AF11EED2044}" presName="extraNode" presStyleLbl="node1" presStyleIdx="0" presStyleCnt="5"/>
      <dgm:spPr/>
    </dgm:pt>
    <dgm:pt modelId="{36F6149A-80B3-4E85-80C7-1ACF6643C391}" type="pres">
      <dgm:prSet presAssocID="{66BF84D5-4BB9-4B13-BB4D-7AF11EED2044}" presName="dstNode" presStyleLbl="node1" presStyleIdx="0" presStyleCnt="5"/>
      <dgm:spPr/>
    </dgm:pt>
    <dgm:pt modelId="{A9E98F79-1776-4FFE-9570-2FCD742EB9A1}" type="pres">
      <dgm:prSet presAssocID="{F5E9626C-E571-41CC-A0AF-11B3D6A6CE1B}" presName="text_1" presStyleLbl="node1" presStyleIdx="0" presStyleCnt="5">
        <dgm:presLayoutVars>
          <dgm:bulletEnabled val="1"/>
        </dgm:presLayoutVars>
      </dgm:prSet>
      <dgm:spPr/>
      <dgm:t>
        <a:bodyPr/>
        <a:lstStyle/>
        <a:p>
          <a:endParaRPr lang="zh-CN" altLang="en-US"/>
        </a:p>
      </dgm:t>
    </dgm:pt>
    <dgm:pt modelId="{B61CD4A4-B377-4922-8D7A-9BDB49321A11}" type="pres">
      <dgm:prSet presAssocID="{F5E9626C-E571-41CC-A0AF-11B3D6A6CE1B}" presName="accent_1" presStyleCnt="0"/>
      <dgm:spPr/>
    </dgm:pt>
    <dgm:pt modelId="{670B607C-3F01-459F-861A-11E7F469E4EE}" type="pres">
      <dgm:prSet presAssocID="{F5E9626C-E571-41CC-A0AF-11B3D6A6CE1B}" presName="accentRepeatNode" presStyleLbl="solidFgAcc1" presStyleIdx="0" presStyleCnt="5"/>
      <dgm:spPr/>
    </dgm:pt>
    <dgm:pt modelId="{3F12D943-7748-4465-AD8A-2C5ABEB43BF0}" type="pres">
      <dgm:prSet presAssocID="{1E429542-115F-461D-A0DB-9402309974F2}" presName="text_2" presStyleLbl="node1" presStyleIdx="1" presStyleCnt="5">
        <dgm:presLayoutVars>
          <dgm:bulletEnabled val="1"/>
        </dgm:presLayoutVars>
      </dgm:prSet>
      <dgm:spPr/>
      <dgm:t>
        <a:bodyPr/>
        <a:lstStyle/>
        <a:p>
          <a:endParaRPr lang="zh-CN" altLang="en-US"/>
        </a:p>
      </dgm:t>
    </dgm:pt>
    <dgm:pt modelId="{3A72CCEC-41F2-4DF1-AAAC-96E3CF3291B7}" type="pres">
      <dgm:prSet presAssocID="{1E429542-115F-461D-A0DB-9402309974F2}" presName="accent_2" presStyleCnt="0"/>
      <dgm:spPr/>
    </dgm:pt>
    <dgm:pt modelId="{1BF39E17-CB9A-4158-A607-D46D0729E9DA}" type="pres">
      <dgm:prSet presAssocID="{1E429542-115F-461D-A0DB-9402309974F2}" presName="accentRepeatNode" presStyleLbl="solidFgAcc1" presStyleIdx="1" presStyleCnt="5"/>
      <dgm:spPr/>
    </dgm:pt>
    <dgm:pt modelId="{8DA7F61F-A2D1-446C-B516-8885471532F2}" type="pres">
      <dgm:prSet presAssocID="{84241EF6-7691-40C4-A162-569532B196CD}" presName="text_3" presStyleLbl="node1" presStyleIdx="2" presStyleCnt="5">
        <dgm:presLayoutVars>
          <dgm:bulletEnabled val="1"/>
        </dgm:presLayoutVars>
      </dgm:prSet>
      <dgm:spPr/>
      <dgm:t>
        <a:bodyPr/>
        <a:lstStyle/>
        <a:p>
          <a:endParaRPr lang="zh-CN" altLang="en-US"/>
        </a:p>
      </dgm:t>
    </dgm:pt>
    <dgm:pt modelId="{9795D530-0907-40D5-A6B7-F8F88FB27429}" type="pres">
      <dgm:prSet presAssocID="{84241EF6-7691-40C4-A162-569532B196CD}" presName="accent_3" presStyleCnt="0"/>
      <dgm:spPr/>
    </dgm:pt>
    <dgm:pt modelId="{5E44716D-71AC-4E4E-B10B-63519E57A7CD}" type="pres">
      <dgm:prSet presAssocID="{84241EF6-7691-40C4-A162-569532B196CD}" presName="accentRepeatNode" presStyleLbl="solidFgAcc1" presStyleIdx="2" presStyleCnt="5"/>
      <dgm:spPr/>
    </dgm:pt>
    <dgm:pt modelId="{84ECDB67-5A2F-4A6F-8836-B820E1583F8F}" type="pres">
      <dgm:prSet presAssocID="{91016338-6645-48FB-BC97-44AC2F31950B}" presName="text_4" presStyleLbl="node1" presStyleIdx="3" presStyleCnt="5">
        <dgm:presLayoutVars>
          <dgm:bulletEnabled val="1"/>
        </dgm:presLayoutVars>
      </dgm:prSet>
      <dgm:spPr/>
      <dgm:t>
        <a:bodyPr/>
        <a:lstStyle/>
        <a:p>
          <a:endParaRPr lang="zh-CN" altLang="en-US"/>
        </a:p>
      </dgm:t>
    </dgm:pt>
    <dgm:pt modelId="{7FDD3865-B78F-4B4F-BCCE-E57BB64F10FE}" type="pres">
      <dgm:prSet presAssocID="{91016338-6645-48FB-BC97-44AC2F31950B}" presName="accent_4" presStyleCnt="0"/>
      <dgm:spPr/>
    </dgm:pt>
    <dgm:pt modelId="{C9EC3081-4CB4-4099-B8B0-3945300C6E7D}" type="pres">
      <dgm:prSet presAssocID="{91016338-6645-48FB-BC97-44AC2F31950B}" presName="accentRepeatNode" presStyleLbl="solidFgAcc1" presStyleIdx="3" presStyleCnt="5"/>
      <dgm:spPr/>
    </dgm:pt>
    <dgm:pt modelId="{1FE6CF5F-2654-4653-850C-B9BBFD2AE26E}" type="pres">
      <dgm:prSet presAssocID="{063869E7-9A81-429F-9603-44D846EBA831}" presName="text_5" presStyleLbl="node1" presStyleIdx="4" presStyleCnt="5">
        <dgm:presLayoutVars>
          <dgm:bulletEnabled val="1"/>
        </dgm:presLayoutVars>
      </dgm:prSet>
      <dgm:spPr/>
      <dgm:t>
        <a:bodyPr/>
        <a:lstStyle/>
        <a:p>
          <a:endParaRPr lang="zh-CN" altLang="en-US"/>
        </a:p>
      </dgm:t>
    </dgm:pt>
    <dgm:pt modelId="{14DC8180-2C3C-4225-9335-E481E62D2995}" type="pres">
      <dgm:prSet presAssocID="{063869E7-9A81-429F-9603-44D846EBA831}" presName="accent_5" presStyleCnt="0"/>
      <dgm:spPr/>
    </dgm:pt>
    <dgm:pt modelId="{4E570B62-3265-41D6-9E24-C33EDDEFE45C}" type="pres">
      <dgm:prSet presAssocID="{063869E7-9A81-429F-9603-44D846EBA831}" presName="accentRepeatNode" presStyleLbl="solidFgAcc1" presStyleIdx="4" presStyleCnt="5"/>
      <dgm:spPr/>
    </dgm:pt>
  </dgm:ptLst>
  <dgm:cxnLst>
    <dgm:cxn modelId="{35279533-8E96-4EEB-9D4B-755C88E5093E}" type="presOf" srcId="{91016338-6645-48FB-BC97-44AC2F31950B}" destId="{84ECDB67-5A2F-4A6F-8836-B820E1583F8F}" srcOrd="0" destOrd="0" presId="urn:microsoft.com/office/officeart/2008/layout/VerticalCurvedList"/>
    <dgm:cxn modelId="{C5635C7C-59B7-4D52-86D5-1C1C8A872F20}" type="presOf" srcId="{67A8036E-6D27-4D02-A602-260F383A1A54}" destId="{E39A337D-55F4-46A6-8D19-029DA80E37DE}" srcOrd="0" destOrd="0" presId="urn:microsoft.com/office/officeart/2008/layout/VerticalCurvedList"/>
    <dgm:cxn modelId="{507A6A4B-416C-4A68-92B2-EC72F53FFEB1}" type="presOf" srcId="{84241EF6-7691-40C4-A162-569532B196CD}" destId="{8DA7F61F-A2D1-446C-B516-8885471532F2}" srcOrd="0" destOrd="0" presId="urn:microsoft.com/office/officeart/2008/layout/VerticalCurvedList"/>
    <dgm:cxn modelId="{E41C4942-8C4B-476D-B326-E4BCF537764C}" type="presOf" srcId="{66BF84D5-4BB9-4B13-BB4D-7AF11EED2044}" destId="{A8B08834-07D9-431E-9271-CFF79AB0CBED}" srcOrd="0" destOrd="0" presId="urn:microsoft.com/office/officeart/2008/layout/VerticalCurvedList"/>
    <dgm:cxn modelId="{5B36642C-B577-4A80-B4C5-733235B3B4F8}" srcId="{66BF84D5-4BB9-4B13-BB4D-7AF11EED2044}" destId="{91016338-6645-48FB-BC97-44AC2F31950B}" srcOrd="3" destOrd="0" parTransId="{7A32F7AE-19A4-4116-B80B-899950C557DF}" sibTransId="{17B9B829-61E6-4E48-B78C-3465673F097A}"/>
    <dgm:cxn modelId="{2A6F7F29-73EC-409D-9690-BC55B5F50597}" srcId="{66BF84D5-4BB9-4B13-BB4D-7AF11EED2044}" destId="{F5E9626C-E571-41CC-A0AF-11B3D6A6CE1B}" srcOrd="0" destOrd="0" parTransId="{C3620DDB-04E4-4BFE-9CC5-2323027E3221}" sibTransId="{67A8036E-6D27-4D02-A602-260F383A1A54}"/>
    <dgm:cxn modelId="{4438025B-C126-41D4-B6C8-2A23BA7DD0DA}" srcId="{66BF84D5-4BB9-4B13-BB4D-7AF11EED2044}" destId="{1E429542-115F-461D-A0DB-9402309974F2}" srcOrd="1" destOrd="0" parTransId="{29A62D5B-D4F4-4AA6-B927-61D1E8E0F926}" sibTransId="{386852DC-EABA-4077-83FE-1C2EA8DF21A3}"/>
    <dgm:cxn modelId="{29658E13-13AE-429F-9893-39343C3D6526}" srcId="{66BF84D5-4BB9-4B13-BB4D-7AF11EED2044}" destId="{063869E7-9A81-429F-9603-44D846EBA831}" srcOrd="4" destOrd="0" parTransId="{C0E5469B-880B-40D9-A6E3-337AA1392F19}" sibTransId="{7E88146B-5DD0-4340-B6DC-C66734F088F8}"/>
    <dgm:cxn modelId="{F171CD14-E790-4387-91CC-ECDAAE6FBDFD}" srcId="{66BF84D5-4BB9-4B13-BB4D-7AF11EED2044}" destId="{84241EF6-7691-40C4-A162-569532B196CD}" srcOrd="2" destOrd="0" parTransId="{7EE10C3E-E523-4A9B-B525-DDAA050CEC7F}" sibTransId="{CDEE7DE6-F9F9-4FF9-9B6F-A87B1749BF80}"/>
    <dgm:cxn modelId="{A30C5956-CFA5-48CB-9EDD-29C73E5A3823}" type="presOf" srcId="{F5E9626C-E571-41CC-A0AF-11B3D6A6CE1B}" destId="{A9E98F79-1776-4FFE-9570-2FCD742EB9A1}" srcOrd="0" destOrd="0" presId="urn:microsoft.com/office/officeart/2008/layout/VerticalCurvedList"/>
    <dgm:cxn modelId="{DE3144D1-442A-495F-8403-C5CA5D1B83F7}" type="presOf" srcId="{1E429542-115F-461D-A0DB-9402309974F2}" destId="{3F12D943-7748-4465-AD8A-2C5ABEB43BF0}" srcOrd="0" destOrd="0" presId="urn:microsoft.com/office/officeart/2008/layout/VerticalCurvedList"/>
    <dgm:cxn modelId="{A94EFACE-B1C2-4800-801C-87C06182F824}" type="presOf" srcId="{063869E7-9A81-429F-9603-44D846EBA831}" destId="{1FE6CF5F-2654-4653-850C-B9BBFD2AE26E}" srcOrd="0" destOrd="0" presId="urn:microsoft.com/office/officeart/2008/layout/VerticalCurvedList"/>
    <dgm:cxn modelId="{FFE7A7BB-56D8-418B-881D-3F218C8E9F8E}" type="presParOf" srcId="{A8B08834-07D9-431E-9271-CFF79AB0CBED}" destId="{3B05C6FB-4796-4548-B26B-3549C1A0EF3D}" srcOrd="0" destOrd="0" presId="urn:microsoft.com/office/officeart/2008/layout/VerticalCurvedList"/>
    <dgm:cxn modelId="{A339593D-2A5C-4CB5-941F-86DA8EC7E497}" type="presParOf" srcId="{3B05C6FB-4796-4548-B26B-3549C1A0EF3D}" destId="{87A1582C-6C7F-47FF-BEE8-B959F2B64CCD}" srcOrd="0" destOrd="0" presId="urn:microsoft.com/office/officeart/2008/layout/VerticalCurvedList"/>
    <dgm:cxn modelId="{10E33DC3-4053-4FB5-A35B-19677074E279}" type="presParOf" srcId="{87A1582C-6C7F-47FF-BEE8-B959F2B64CCD}" destId="{0970D7D4-5D0B-46C9-BA52-6E06E7BD8F61}" srcOrd="0" destOrd="0" presId="urn:microsoft.com/office/officeart/2008/layout/VerticalCurvedList"/>
    <dgm:cxn modelId="{12BEB192-5743-4D90-BA64-4ECE48A9BBAF}" type="presParOf" srcId="{87A1582C-6C7F-47FF-BEE8-B959F2B64CCD}" destId="{E39A337D-55F4-46A6-8D19-029DA80E37DE}" srcOrd="1" destOrd="0" presId="urn:microsoft.com/office/officeart/2008/layout/VerticalCurvedList"/>
    <dgm:cxn modelId="{595E481D-34BE-460F-AD47-DE149A4ED14A}" type="presParOf" srcId="{87A1582C-6C7F-47FF-BEE8-B959F2B64CCD}" destId="{E9E56304-9841-410F-8F18-2890D87CB997}" srcOrd="2" destOrd="0" presId="urn:microsoft.com/office/officeart/2008/layout/VerticalCurvedList"/>
    <dgm:cxn modelId="{C7906B12-D715-45A9-8813-FEEA67C91049}" type="presParOf" srcId="{87A1582C-6C7F-47FF-BEE8-B959F2B64CCD}" destId="{36F6149A-80B3-4E85-80C7-1ACF6643C391}" srcOrd="3" destOrd="0" presId="urn:microsoft.com/office/officeart/2008/layout/VerticalCurvedList"/>
    <dgm:cxn modelId="{33D5ADBD-38C0-4201-A178-C17ED4856D88}" type="presParOf" srcId="{3B05C6FB-4796-4548-B26B-3549C1A0EF3D}" destId="{A9E98F79-1776-4FFE-9570-2FCD742EB9A1}" srcOrd="1" destOrd="0" presId="urn:microsoft.com/office/officeart/2008/layout/VerticalCurvedList"/>
    <dgm:cxn modelId="{E547EB0F-F587-42A4-83D4-1499E161A38C}" type="presParOf" srcId="{3B05C6FB-4796-4548-B26B-3549C1A0EF3D}" destId="{B61CD4A4-B377-4922-8D7A-9BDB49321A11}" srcOrd="2" destOrd="0" presId="urn:microsoft.com/office/officeart/2008/layout/VerticalCurvedList"/>
    <dgm:cxn modelId="{1F338156-5F72-4AF8-BC1F-A89143D32AE2}" type="presParOf" srcId="{B61CD4A4-B377-4922-8D7A-9BDB49321A11}" destId="{670B607C-3F01-459F-861A-11E7F469E4EE}" srcOrd="0" destOrd="0" presId="urn:microsoft.com/office/officeart/2008/layout/VerticalCurvedList"/>
    <dgm:cxn modelId="{FFB0C5E0-A90A-498D-846A-1FDB84ACC11D}" type="presParOf" srcId="{3B05C6FB-4796-4548-B26B-3549C1A0EF3D}" destId="{3F12D943-7748-4465-AD8A-2C5ABEB43BF0}" srcOrd="3" destOrd="0" presId="urn:microsoft.com/office/officeart/2008/layout/VerticalCurvedList"/>
    <dgm:cxn modelId="{8FEDE66D-7F7B-4522-A5EE-CF1AB0AB468A}" type="presParOf" srcId="{3B05C6FB-4796-4548-B26B-3549C1A0EF3D}" destId="{3A72CCEC-41F2-4DF1-AAAC-96E3CF3291B7}" srcOrd="4" destOrd="0" presId="urn:microsoft.com/office/officeart/2008/layout/VerticalCurvedList"/>
    <dgm:cxn modelId="{74E125DA-D5C2-4A90-8E2B-069C5822718D}" type="presParOf" srcId="{3A72CCEC-41F2-4DF1-AAAC-96E3CF3291B7}" destId="{1BF39E17-CB9A-4158-A607-D46D0729E9DA}" srcOrd="0" destOrd="0" presId="urn:microsoft.com/office/officeart/2008/layout/VerticalCurvedList"/>
    <dgm:cxn modelId="{BADE39FA-50C8-4940-BDA7-2E2D7763DF20}" type="presParOf" srcId="{3B05C6FB-4796-4548-B26B-3549C1A0EF3D}" destId="{8DA7F61F-A2D1-446C-B516-8885471532F2}" srcOrd="5" destOrd="0" presId="urn:microsoft.com/office/officeart/2008/layout/VerticalCurvedList"/>
    <dgm:cxn modelId="{2EAECA02-97D5-4140-A841-E6BFF8770ED8}" type="presParOf" srcId="{3B05C6FB-4796-4548-B26B-3549C1A0EF3D}" destId="{9795D530-0907-40D5-A6B7-F8F88FB27429}" srcOrd="6" destOrd="0" presId="urn:microsoft.com/office/officeart/2008/layout/VerticalCurvedList"/>
    <dgm:cxn modelId="{681A4C2B-B817-4619-BFFA-20339A5A6FDB}" type="presParOf" srcId="{9795D530-0907-40D5-A6B7-F8F88FB27429}" destId="{5E44716D-71AC-4E4E-B10B-63519E57A7CD}" srcOrd="0" destOrd="0" presId="urn:microsoft.com/office/officeart/2008/layout/VerticalCurvedList"/>
    <dgm:cxn modelId="{61E06EE3-10A0-46E8-9726-F48ED539E636}" type="presParOf" srcId="{3B05C6FB-4796-4548-B26B-3549C1A0EF3D}" destId="{84ECDB67-5A2F-4A6F-8836-B820E1583F8F}" srcOrd="7" destOrd="0" presId="urn:microsoft.com/office/officeart/2008/layout/VerticalCurvedList"/>
    <dgm:cxn modelId="{961B5DF3-6493-45BE-BE1B-EB0F02009F53}" type="presParOf" srcId="{3B05C6FB-4796-4548-B26B-3549C1A0EF3D}" destId="{7FDD3865-B78F-4B4F-BCCE-E57BB64F10FE}" srcOrd="8" destOrd="0" presId="urn:microsoft.com/office/officeart/2008/layout/VerticalCurvedList"/>
    <dgm:cxn modelId="{8B309B67-83DE-4545-B892-C822E01E1E14}" type="presParOf" srcId="{7FDD3865-B78F-4B4F-BCCE-E57BB64F10FE}" destId="{C9EC3081-4CB4-4099-B8B0-3945300C6E7D}" srcOrd="0" destOrd="0" presId="urn:microsoft.com/office/officeart/2008/layout/VerticalCurvedList"/>
    <dgm:cxn modelId="{1C79A23C-5DDB-47A3-8AF6-7F33951D3910}" type="presParOf" srcId="{3B05C6FB-4796-4548-B26B-3549C1A0EF3D}" destId="{1FE6CF5F-2654-4653-850C-B9BBFD2AE26E}" srcOrd="9" destOrd="0" presId="urn:microsoft.com/office/officeart/2008/layout/VerticalCurvedList"/>
    <dgm:cxn modelId="{A6EA7458-8C7E-4460-BFD7-413446B74C19}" type="presParOf" srcId="{3B05C6FB-4796-4548-B26B-3549C1A0EF3D}" destId="{14DC8180-2C3C-4225-9335-E481E62D2995}" srcOrd="10" destOrd="0" presId="urn:microsoft.com/office/officeart/2008/layout/VerticalCurvedList"/>
    <dgm:cxn modelId="{00961F51-4C91-4F05-AD62-32B586D3FE9C}" type="presParOf" srcId="{14DC8180-2C3C-4225-9335-E481E62D2995}" destId="{4E570B62-3265-41D6-9E24-C33EDDEFE45C}"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3FA71-6291-41A5-B890-35CA79BE9323}">
      <dsp:nvSpPr>
        <dsp:cNvPr id="0" name=""/>
        <dsp:cNvSpPr/>
      </dsp:nvSpPr>
      <dsp:spPr>
        <a:xfrm>
          <a:off x="0" y="3377"/>
          <a:ext cx="2446824" cy="52416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altLang="en-US" sz="1600" b="1" kern="1200" dirty="0" smtClean="0">
              <a:latin typeface="微软雅黑" pitchFamily="34" charset="-122"/>
              <a:ea typeface="微软雅黑" pitchFamily="34" charset="-122"/>
            </a:rPr>
            <a:t>装置外系统管线</a:t>
          </a:r>
          <a:endParaRPr lang="zh-CN" altLang="en-US" sz="1600" b="1" kern="1200" dirty="0">
            <a:latin typeface="微软雅黑" pitchFamily="34" charset="-122"/>
            <a:ea typeface="微软雅黑" pitchFamily="34" charset="-122"/>
          </a:endParaRPr>
        </a:p>
      </dsp:txBody>
      <dsp:txXfrm>
        <a:off x="25587" y="28964"/>
        <a:ext cx="2395650" cy="472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7CDDB-4562-4F41-8A18-4855383361D5}">
      <dsp:nvSpPr>
        <dsp:cNvPr id="0" name=""/>
        <dsp:cNvSpPr/>
      </dsp:nvSpPr>
      <dsp:spPr>
        <a:xfrm>
          <a:off x="0" y="3377"/>
          <a:ext cx="2484276" cy="524160"/>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altLang="en-US" sz="1600" b="1" kern="1200" dirty="0" smtClean="0">
              <a:latin typeface="微软雅黑" pitchFamily="34" charset="-122"/>
              <a:ea typeface="微软雅黑" pitchFamily="34" charset="-122"/>
            </a:rPr>
            <a:t>装置内管线</a:t>
          </a:r>
          <a:endParaRPr lang="zh-CN" altLang="en-US" sz="1600" b="1" kern="1200" dirty="0">
            <a:latin typeface="微软雅黑" pitchFamily="34" charset="-122"/>
            <a:ea typeface="微软雅黑" pitchFamily="34" charset="-122"/>
          </a:endParaRPr>
        </a:p>
      </dsp:txBody>
      <dsp:txXfrm>
        <a:off x="25587" y="28964"/>
        <a:ext cx="2433102" cy="4729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830FA-042F-436C-9610-E88D33D525DA}">
      <dsp:nvSpPr>
        <dsp:cNvPr id="0" name=""/>
        <dsp:cNvSpPr/>
      </dsp:nvSpPr>
      <dsp:spPr>
        <a:xfrm>
          <a:off x="0" y="104360"/>
          <a:ext cx="2538282" cy="37804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zh-CN" altLang="en-US" sz="1600" b="1" kern="1200" dirty="0" smtClean="0">
              <a:latin typeface="微软雅黑" pitchFamily="34" charset="-122"/>
              <a:ea typeface="微软雅黑" pitchFamily="34" charset="-122"/>
            </a:rPr>
            <a:t>注意事项</a:t>
          </a:r>
          <a:endParaRPr lang="zh-CN" altLang="en-US" sz="1600" b="1" kern="1200" dirty="0">
            <a:latin typeface="微软雅黑" pitchFamily="34" charset="-122"/>
            <a:ea typeface="微软雅黑" pitchFamily="34" charset="-122"/>
          </a:endParaRPr>
        </a:p>
      </dsp:txBody>
      <dsp:txXfrm>
        <a:off x="18454" y="122814"/>
        <a:ext cx="2501374" cy="3411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83694-7AA6-4450-B506-94BE0F2BBD2A}" type="datetimeFigureOut">
              <a:rPr lang="zh-CN" altLang="en-US" smtClean="0"/>
              <a:pPr/>
              <a:t>2018/4/16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C4E10E-0D6E-4584-9622-8691374B2975}" type="slidenum">
              <a:rPr lang="zh-CN" altLang="en-US" smtClean="0"/>
              <a:pPr/>
              <a:t>‹#›</a:t>
            </a:fld>
            <a:endParaRPr lang="zh-CN" altLang="en-US"/>
          </a:p>
        </p:txBody>
      </p:sp>
    </p:spTree>
    <p:extLst>
      <p:ext uri="{BB962C8B-B14F-4D97-AF65-F5344CB8AC3E}">
        <p14:creationId xmlns:p14="http://schemas.microsoft.com/office/powerpoint/2010/main" val="3243524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1</a:t>
            </a:fld>
            <a:endParaRPr lang="zh-CN" altLang="en-US"/>
          </a:p>
        </p:txBody>
      </p:sp>
    </p:spTree>
    <p:extLst>
      <p:ext uri="{BB962C8B-B14F-4D97-AF65-F5344CB8AC3E}">
        <p14:creationId xmlns:p14="http://schemas.microsoft.com/office/powerpoint/2010/main" val="1917506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11</a:t>
            </a:fld>
            <a:endParaRPr lang="zh-CN" altLang="en-US"/>
          </a:p>
        </p:txBody>
      </p:sp>
    </p:spTree>
    <p:extLst>
      <p:ext uri="{BB962C8B-B14F-4D97-AF65-F5344CB8AC3E}">
        <p14:creationId xmlns:p14="http://schemas.microsoft.com/office/powerpoint/2010/main" val="1481218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12</a:t>
            </a:fld>
            <a:endParaRPr lang="zh-CN" altLang="en-US"/>
          </a:p>
        </p:txBody>
      </p:sp>
    </p:spTree>
    <p:extLst>
      <p:ext uri="{BB962C8B-B14F-4D97-AF65-F5344CB8AC3E}">
        <p14:creationId xmlns:p14="http://schemas.microsoft.com/office/powerpoint/2010/main" val="296098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15</a:t>
            </a:fld>
            <a:endParaRPr lang="zh-CN" altLang="en-US"/>
          </a:p>
        </p:txBody>
      </p:sp>
    </p:spTree>
    <p:extLst>
      <p:ext uri="{BB962C8B-B14F-4D97-AF65-F5344CB8AC3E}">
        <p14:creationId xmlns:p14="http://schemas.microsoft.com/office/powerpoint/2010/main" val="3418192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16</a:t>
            </a:fld>
            <a:endParaRPr lang="zh-CN" altLang="en-US"/>
          </a:p>
        </p:txBody>
      </p:sp>
    </p:spTree>
    <p:extLst>
      <p:ext uri="{BB962C8B-B14F-4D97-AF65-F5344CB8AC3E}">
        <p14:creationId xmlns:p14="http://schemas.microsoft.com/office/powerpoint/2010/main" val="615151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17</a:t>
            </a:fld>
            <a:endParaRPr lang="zh-CN" altLang="en-US"/>
          </a:p>
        </p:txBody>
      </p:sp>
    </p:spTree>
    <p:extLst>
      <p:ext uri="{BB962C8B-B14F-4D97-AF65-F5344CB8AC3E}">
        <p14:creationId xmlns:p14="http://schemas.microsoft.com/office/powerpoint/2010/main" val="112921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18</a:t>
            </a:fld>
            <a:endParaRPr lang="zh-CN" altLang="en-US"/>
          </a:p>
        </p:txBody>
      </p:sp>
    </p:spTree>
    <p:extLst>
      <p:ext uri="{BB962C8B-B14F-4D97-AF65-F5344CB8AC3E}">
        <p14:creationId xmlns:p14="http://schemas.microsoft.com/office/powerpoint/2010/main" val="179007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19</a:t>
            </a:fld>
            <a:endParaRPr lang="zh-CN" altLang="en-US"/>
          </a:p>
        </p:txBody>
      </p:sp>
    </p:spTree>
    <p:extLst>
      <p:ext uri="{BB962C8B-B14F-4D97-AF65-F5344CB8AC3E}">
        <p14:creationId xmlns:p14="http://schemas.microsoft.com/office/powerpoint/2010/main" val="3762697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21</a:t>
            </a:fld>
            <a:endParaRPr lang="zh-CN" altLang="en-US"/>
          </a:p>
        </p:txBody>
      </p:sp>
    </p:spTree>
    <p:extLst>
      <p:ext uri="{BB962C8B-B14F-4D97-AF65-F5344CB8AC3E}">
        <p14:creationId xmlns:p14="http://schemas.microsoft.com/office/powerpoint/2010/main" val="1723247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22</a:t>
            </a:fld>
            <a:endParaRPr lang="zh-CN" altLang="en-US"/>
          </a:p>
        </p:txBody>
      </p:sp>
    </p:spTree>
    <p:extLst>
      <p:ext uri="{BB962C8B-B14F-4D97-AF65-F5344CB8AC3E}">
        <p14:creationId xmlns:p14="http://schemas.microsoft.com/office/powerpoint/2010/main" val="571257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24</a:t>
            </a:fld>
            <a:endParaRPr lang="zh-CN" altLang="en-US"/>
          </a:p>
        </p:txBody>
      </p:sp>
    </p:spTree>
    <p:extLst>
      <p:ext uri="{BB962C8B-B14F-4D97-AF65-F5344CB8AC3E}">
        <p14:creationId xmlns:p14="http://schemas.microsoft.com/office/powerpoint/2010/main" val="179252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a:t>
            </a:fld>
            <a:endParaRPr lang="zh-CN" altLang="en-US"/>
          </a:p>
        </p:txBody>
      </p:sp>
    </p:spTree>
    <p:extLst>
      <p:ext uri="{BB962C8B-B14F-4D97-AF65-F5344CB8AC3E}">
        <p14:creationId xmlns:p14="http://schemas.microsoft.com/office/powerpoint/2010/main" val="3685372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25</a:t>
            </a:fld>
            <a:endParaRPr lang="zh-CN" altLang="en-US"/>
          </a:p>
        </p:txBody>
      </p:sp>
    </p:spTree>
    <p:extLst>
      <p:ext uri="{BB962C8B-B14F-4D97-AF65-F5344CB8AC3E}">
        <p14:creationId xmlns:p14="http://schemas.microsoft.com/office/powerpoint/2010/main" val="3592832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26</a:t>
            </a:fld>
            <a:endParaRPr lang="zh-CN" altLang="en-US"/>
          </a:p>
        </p:txBody>
      </p:sp>
    </p:spTree>
    <p:extLst>
      <p:ext uri="{BB962C8B-B14F-4D97-AF65-F5344CB8AC3E}">
        <p14:creationId xmlns:p14="http://schemas.microsoft.com/office/powerpoint/2010/main" val="3188961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27</a:t>
            </a:fld>
            <a:endParaRPr lang="zh-CN" altLang="en-US"/>
          </a:p>
        </p:txBody>
      </p:sp>
    </p:spTree>
    <p:extLst>
      <p:ext uri="{BB962C8B-B14F-4D97-AF65-F5344CB8AC3E}">
        <p14:creationId xmlns:p14="http://schemas.microsoft.com/office/powerpoint/2010/main" val="582853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28</a:t>
            </a:fld>
            <a:endParaRPr lang="zh-CN" altLang="en-US"/>
          </a:p>
        </p:txBody>
      </p:sp>
    </p:spTree>
    <p:extLst>
      <p:ext uri="{BB962C8B-B14F-4D97-AF65-F5344CB8AC3E}">
        <p14:creationId xmlns:p14="http://schemas.microsoft.com/office/powerpoint/2010/main" val="2973829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29</a:t>
            </a:fld>
            <a:endParaRPr lang="zh-CN" altLang="en-US"/>
          </a:p>
        </p:txBody>
      </p:sp>
    </p:spTree>
    <p:extLst>
      <p:ext uri="{BB962C8B-B14F-4D97-AF65-F5344CB8AC3E}">
        <p14:creationId xmlns:p14="http://schemas.microsoft.com/office/powerpoint/2010/main" val="614221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30</a:t>
            </a:fld>
            <a:endParaRPr lang="zh-CN" altLang="en-US"/>
          </a:p>
        </p:txBody>
      </p:sp>
    </p:spTree>
    <p:extLst>
      <p:ext uri="{BB962C8B-B14F-4D97-AF65-F5344CB8AC3E}">
        <p14:creationId xmlns:p14="http://schemas.microsoft.com/office/powerpoint/2010/main" val="260607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31</a:t>
            </a:fld>
            <a:endParaRPr lang="zh-CN" altLang="en-US"/>
          </a:p>
        </p:txBody>
      </p:sp>
    </p:spTree>
    <p:extLst>
      <p:ext uri="{BB962C8B-B14F-4D97-AF65-F5344CB8AC3E}">
        <p14:creationId xmlns:p14="http://schemas.microsoft.com/office/powerpoint/2010/main" val="2940900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32</a:t>
            </a:fld>
            <a:endParaRPr lang="zh-CN" altLang="en-US"/>
          </a:p>
        </p:txBody>
      </p:sp>
    </p:spTree>
    <p:extLst>
      <p:ext uri="{BB962C8B-B14F-4D97-AF65-F5344CB8AC3E}">
        <p14:creationId xmlns:p14="http://schemas.microsoft.com/office/powerpoint/2010/main" val="2172282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33</a:t>
            </a:fld>
            <a:endParaRPr lang="zh-CN" altLang="en-US"/>
          </a:p>
        </p:txBody>
      </p:sp>
    </p:spTree>
    <p:extLst>
      <p:ext uri="{BB962C8B-B14F-4D97-AF65-F5344CB8AC3E}">
        <p14:creationId xmlns:p14="http://schemas.microsoft.com/office/powerpoint/2010/main" val="4085061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34</a:t>
            </a:fld>
            <a:endParaRPr lang="zh-CN" altLang="en-US"/>
          </a:p>
        </p:txBody>
      </p:sp>
    </p:spTree>
    <p:extLst>
      <p:ext uri="{BB962C8B-B14F-4D97-AF65-F5344CB8AC3E}">
        <p14:creationId xmlns:p14="http://schemas.microsoft.com/office/powerpoint/2010/main" val="3996987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a:t>
            </a:fld>
            <a:endParaRPr lang="zh-CN" altLang="en-US"/>
          </a:p>
        </p:txBody>
      </p:sp>
    </p:spTree>
    <p:extLst>
      <p:ext uri="{BB962C8B-B14F-4D97-AF65-F5344CB8AC3E}">
        <p14:creationId xmlns:p14="http://schemas.microsoft.com/office/powerpoint/2010/main" val="2632574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35</a:t>
            </a:fld>
            <a:endParaRPr lang="zh-CN" altLang="en-US"/>
          </a:p>
        </p:txBody>
      </p:sp>
    </p:spTree>
    <p:extLst>
      <p:ext uri="{BB962C8B-B14F-4D97-AF65-F5344CB8AC3E}">
        <p14:creationId xmlns:p14="http://schemas.microsoft.com/office/powerpoint/2010/main" val="487954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36</a:t>
            </a:fld>
            <a:endParaRPr lang="zh-CN" altLang="en-US"/>
          </a:p>
        </p:txBody>
      </p:sp>
    </p:spTree>
    <p:extLst>
      <p:ext uri="{BB962C8B-B14F-4D97-AF65-F5344CB8AC3E}">
        <p14:creationId xmlns:p14="http://schemas.microsoft.com/office/powerpoint/2010/main" val="1186316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38</a:t>
            </a:fld>
            <a:endParaRPr lang="zh-CN" altLang="en-US"/>
          </a:p>
        </p:txBody>
      </p:sp>
    </p:spTree>
    <p:extLst>
      <p:ext uri="{BB962C8B-B14F-4D97-AF65-F5344CB8AC3E}">
        <p14:creationId xmlns:p14="http://schemas.microsoft.com/office/powerpoint/2010/main" val="848359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39</a:t>
            </a:fld>
            <a:endParaRPr lang="zh-CN" altLang="en-US"/>
          </a:p>
        </p:txBody>
      </p:sp>
    </p:spTree>
    <p:extLst>
      <p:ext uri="{BB962C8B-B14F-4D97-AF65-F5344CB8AC3E}">
        <p14:creationId xmlns:p14="http://schemas.microsoft.com/office/powerpoint/2010/main" val="3792643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40</a:t>
            </a:fld>
            <a:endParaRPr lang="zh-CN" altLang="en-US"/>
          </a:p>
        </p:txBody>
      </p:sp>
    </p:spTree>
    <p:extLst>
      <p:ext uri="{BB962C8B-B14F-4D97-AF65-F5344CB8AC3E}">
        <p14:creationId xmlns:p14="http://schemas.microsoft.com/office/powerpoint/2010/main" val="130582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41</a:t>
            </a:fld>
            <a:endParaRPr lang="zh-CN" altLang="en-US"/>
          </a:p>
        </p:txBody>
      </p:sp>
    </p:spTree>
    <p:extLst>
      <p:ext uri="{BB962C8B-B14F-4D97-AF65-F5344CB8AC3E}">
        <p14:creationId xmlns:p14="http://schemas.microsoft.com/office/powerpoint/2010/main" val="4036882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42</a:t>
            </a:fld>
            <a:endParaRPr lang="zh-CN" altLang="en-US"/>
          </a:p>
        </p:txBody>
      </p:sp>
    </p:spTree>
    <p:extLst>
      <p:ext uri="{BB962C8B-B14F-4D97-AF65-F5344CB8AC3E}">
        <p14:creationId xmlns:p14="http://schemas.microsoft.com/office/powerpoint/2010/main" val="722143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43</a:t>
            </a:fld>
            <a:endParaRPr lang="zh-CN" altLang="en-US"/>
          </a:p>
        </p:txBody>
      </p:sp>
    </p:spTree>
    <p:extLst>
      <p:ext uri="{BB962C8B-B14F-4D97-AF65-F5344CB8AC3E}">
        <p14:creationId xmlns:p14="http://schemas.microsoft.com/office/powerpoint/2010/main" val="2960180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44</a:t>
            </a:fld>
            <a:endParaRPr lang="zh-CN" altLang="en-US"/>
          </a:p>
        </p:txBody>
      </p:sp>
    </p:spTree>
    <p:extLst>
      <p:ext uri="{BB962C8B-B14F-4D97-AF65-F5344CB8AC3E}">
        <p14:creationId xmlns:p14="http://schemas.microsoft.com/office/powerpoint/2010/main" val="2414467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45</a:t>
            </a:fld>
            <a:endParaRPr lang="zh-CN" altLang="en-US"/>
          </a:p>
        </p:txBody>
      </p:sp>
    </p:spTree>
    <p:extLst>
      <p:ext uri="{BB962C8B-B14F-4D97-AF65-F5344CB8AC3E}">
        <p14:creationId xmlns:p14="http://schemas.microsoft.com/office/powerpoint/2010/main" val="252850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a:t>
            </a:fld>
            <a:endParaRPr lang="zh-CN" altLang="en-US"/>
          </a:p>
        </p:txBody>
      </p:sp>
    </p:spTree>
    <p:extLst>
      <p:ext uri="{BB962C8B-B14F-4D97-AF65-F5344CB8AC3E}">
        <p14:creationId xmlns:p14="http://schemas.microsoft.com/office/powerpoint/2010/main" val="26500166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46</a:t>
            </a:fld>
            <a:endParaRPr lang="zh-CN" altLang="en-US"/>
          </a:p>
        </p:txBody>
      </p:sp>
    </p:spTree>
    <p:extLst>
      <p:ext uri="{BB962C8B-B14F-4D97-AF65-F5344CB8AC3E}">
        <p14:creationId xmlns:p14="http://schemas.microsoft.com/office/powerpoint/2010/main" val="3518462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47</a:t>
            </a:fld>
            <a:endParaRPr lang="zh-CN" altLang="en-US"/>
          </a:p>
        </p:txBody>
      </p:sp>
    </p:spTree>
    <p:extLst>
      <p:ext uri="{BB962C8B-B14F-4D97-AF65-F5344CB8AC3E}">
        <p14:creationId xmlns:p14="http://schemas.microsoft.com/office/powerpoint/2010/main" val="1016952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48</a:t>
            </a:fld>
            <a:endParaRPr lang="zh-CN" altLang="en-US"/>
          </a:p>
        </p:txBody>
      </p:sp>
    </p:spTree>
    <p:extLst>
      <p:ext uri="{BB962C8B-B14F-4D97-AF65-F5344CB8AC3E}">
        <p14:creationId xmlns:p14="http://schemas.microsoft.com/office/powerpoint/2010/main" val="1705833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49</a:t>
            </a:fld>
            <a:endParaRPr lang="zh-CN" altLang="en-US"/>
          </a:p>
        </p:txBody>
      </p:sp>
    </p:spTree>
    <p:extLst>
      <p:ext uri="{BB962C8B-B14F-4D97-AF65-F5344CB8AC3E}">
        <p14:creationId xmlns:p14="http://schemas.microsoft.com/office/powerpoint/2010/main" val="4193324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50</a:t>
            </a:fld>
            <a:endParaRPr lang="zh-CN" altLang="en-US"/>
          </a:p>
        </p:txBody>
      </p:sp>
    </p:spTree>
    <p:extLst>
      <p:ext uri="{BB962C8B-B14F-4D97-AF65-F5344CB8AC3E}">
        <p14:creationId xmlns:p14="http://schemas.microsoft.com/office/powerpoint/2010/main" val="2813615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51</a:t>
            </a:fld>
            <a:endParaRPr lang="zh-CN" altLang="en-US"/>
          </a:p>
        </p:txBody>
      </p:sp>
    </p:spTree>
    <p:extLst>
      <p:ext uri="{BB962C8B-B14F-4D97-AF65-F5344CB8AC3E}">
        <p14:creationId xmlns:p14="http://schemas.microsoft.com/office/powerpoint/2010/main" val="3109224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52</a:t>
            </a:fld>
            <a:endParaRPr lang="zh-CN" altLang="en-US"/>
          </a:p>
        </p:txBody>
      </p:sp>
    </p:spTree>
    <p:extLst>
      <p:ext uri="{BB962C8B-B14F-4D97-AF65-F5344CB8AC3E}">
        <p14:creationId xmlns:p14="http://schemas.microsoft.com/office/powerpoint/2010/main" val="2365754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53</a:t>
            </a:fld>
            <a:endParaRPr lang="zh-CN" altLang="en-US"/>
          </a:p>
        </p:txBody>
      </p:sp>
    </p:spTree>
    <p:extLst>
      <p:ext uri="{BB962C8B-B14F-4D97-AF65-F5344CB8AC3E}">
        <p14:creationId xmlns:p14="http://schemas.microsoft.com/office/powerpoint/2010/main" val="1484397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54</a:t>
            </a:fld>
            <a:endParaRPr lang="zh-CN" altLang="en-US"/>
          </a:p>
        </p:txBody>
      </p:sp>
    </p:spTree>
    <p:extLst>
      <p:ext uri="{BB962C8B-B14F-4D97-AF65-F5344CB8AC3E}">
        <p14:creationId xmlns:p14="http://schemas.microsoft.com/office/powerpoint/2010/main" val="37783755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55</a:t>
            </a:fld>
            <a:endParaRPr lang="zh-CN" altLang="en-US"/>
          </a:p>
        </p:txBody>
      </p:sp>
    </p:spTree>
    <p:extLst>
      <p:ext uri="{BB962C8B-B14F-4D97-AF65-F5344CB8AC3E}">
        <p14:creationId xmlns:p14="http://schemas.microsoft.com/office/powerpoint/2010/main" val="392244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6</a:t>
            </a:fld>
            <a:endParaRPr lang="zh-CN" altLang="en-US"/>
          </a:p>
        </p:txBody>
      </p:sp>
    </p:spTree>
    <p:extLst>
      <p:ext uri="{BB962C8B-B14F-4D97-AF65-F5344CB8AC3E}">
        <p14:creationId xmlns:p14="http://schemas.microsoft.com/office/powerpoint/2010/main" val="761970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56</a:t>
            </a:fld>
            <a:endParaRPr lang="zh-CN" altLang="en-US"/>
          </a:p>
        </p:txBody>
      </p:sp>
    </p:spTree>
    <p:extLst>
      <p:ext uri="{BB962C8B-B14F-4D97-AF65-F5344CB8AC3E}">
        <p14:creationId xmlns:p14="http://schemas.microsoft.com/office/powerpoint/2010/main" val="37872557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58</a:t>
            </a:fld>
            <a:endParaRPr lang="zh-CN" altLang="en-US"/>
          </a:p>
        </p:txBody>
      </p:sp>
    </p:spTree>
    <p:extLst>
      <p:ext uri="{BB962C8B-B14F-4D97-AF65-F5344CB8AC3E}">
        <p14:creationId xmlns:p14="http://schemas.microsoft.com/office/powerpoint/2010/main" val="35127362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59</a:t>
            </a:fld>
            <a:endParaRPr lang="zh-CN" altLang="en-US"/>
          </a:p>
        </p:txBody>
      </p:sp>
    </p:spTree>
    <p:extLst>
      <p:ext uri="{BB962C8B-B14F-4D97-AF65-F5344CB8AC3E}">
        <p14:creationId xmlns:p14="http://schemas.microsoft.com/office/powerpoint/2010/main" val="1339116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60</a:t>
            </a:fld>
            <a:endParaRPr lang="zh-CN" altLang="en-US"/>
          </a:p>
        </p:txBody>
      </p:sp>
    </p:spTree>
    <p:extLst>
      <p:ext uri="{BB962C8B-B14F-4D97-AF65-F5344CB8AC3E}">
        <p14:creationId xmlns:p14="http://schemas.microsoft.com/office/powerpoint/2010/main" val="709852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61</a:t>
            </a:fld>
            <a:endParaRPr lang="zh-CN" altLang="en-US"/>
          </a:p>
        </p:txBody>
      </p:sp>
    </p:spTree>
    <p:extLst>
      <p:ext uri="{BB962C8B-B14F-4D97-AF65-F5344CB8AC3E}">
        <p14:creationId xmlns:p14="http://schemas.microsoft.com/office/powerpoint/2010/main" val="3429909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62</a:t>
            </a:fld>
            <a:endParaRPr lang="zh-CN" altLang="en-US"/>
          </a:p>
        </p:txBody>
      </p:sp>
    </p:spTree>
    <p:extLst>
      <p:ext uri="{BB962C8B-B14F-4D97-AF65-F5344CB8AC3E}">
        <p14:creationId xmlns:p14="http://schemas.microsoft.com/office/powerpoint/2010/main" val="2455868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63</a:t>
            </a:fld>
            <a:endParaRPr lang="zh-CN" altLang="en-US"/>
          </a:p>
        </p:txBody>
      </p:sp>
    </p:spTree>
    <p:extLst>
      <p:ext uri="{BB962C8B-B14F-4D97-AF65-F5344CB8AC3E}">
        <p14:creationId xmlns:p14="http://schemas.microsoft.com/office/powerpoint/2010/main" val="2855060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64</a:t>
            </a:fld>
            <a:endParaRPr lang="zh-CN" altLang="en-US"/>
          </a:p>
        </p:txBody>
      </p:sp>
    </p:spTree>
    <p:extLst>
      <p:ext uri="{BB962C8B-B14F-4D97-AF65-F5344CB8AC3E}">
        <p14:creationId xmlns:p14="http://schemas.microsoft.com/office/powerpoint/2010/main" val="42158995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65</a:t>
            </a:fld>
            <a:endParaRPr lang="zh-CN" altLang="en-US"/>
          </a:p>
        </p:txBody>
      </p:sp>
    </p:spTree>
    <p:extLst>
      <p:ext uri="{BB962C8B-B14F-4D97-AF65-F5344CB8AC3E}">
        <p14:creationId xmlns:p14="http://schemas.microsoft.com/office/powerpoint/2010/main" val="172442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7</a:t>
            </a:fld>
            <a:endParaRPr lang="zh-CN" altLang="en-US"/>
          </a:p>
        </p:txBody>
      </p:sp>
    </p:spTree>
    <p:extLst>
      <p:ext uri="{BB962C8B-B14F-4D97-AF65-F5344CB8AC3E}">
        <p14:creationId xmlns:p14="http://schemas.microsoft.com/office/powerpoint/2010/main" val="48720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8</a:t>
            </a:fld>
            <a:endParaRPr lang="zh-CN" altLang="en-US"/>
          </a:p>
        </p:txBody>
      </p:sp>
    </p:spTree>
    <p:extLst>
      <p:ext uri="{BB962C8B-B14F-4D97-AF65-F5344CB8AC3E}">
        <p14:creationId xmlns:p14="http://schemas.microsoft.com/office/powerpoint/2010/main" val="339255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9</a:t>
            </a:fld>
            <a:endParaRPr lang="zh-CN" altLang="en-US"/>
          </a:p>
        </p:txBody>
      </p:sp>
    </p:spTree>
    <p:extLst>
      <p:ext uri="{BB962C8B-B14F-4D97-AF65-F5344CB8AC3E}">
        <p14:creationId xmlns:p14="http://schemas.microsoft.com/office/powerpoint/2010/main" val="800276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6C4E10E-0D6E-4584-9622-8691374B2975}" type="slidenum">
              <a:rPr lang="zh-CN" altLang="en-US" smtClean="0"/>
              <a:pPr/>
              <a:t>10</a:t>
            </a:fld>
            <a:endParaRPr lang="zh-CN" altLang="en-US"/>
          </a:p>
        </p:txBody>
      </p:sp>
    </p:spTree>
    <p:extLst>
      <p:ext uri="{BB962C8B-B14F-4D97-AF65-F5344CB8AC3E}">
        <p14:creationId xmlns:p14="http://schemas.microsoft.com/office/powerpoint/2010/main" val="2995080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descr="PPT模板-1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661" y="0"/>
            <a:ext cx="9119339" cy="6858000"/>
          </a:xfrm>
          <a:prstGeom prst="rect">
            <a:avLst/>
          </a:prstGeom>
        </p:spPr>
      </p:pic>
      <p:sp>
        <p:nvSpPr>
          <p:cNvPr id="5"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BAAFE60-927C-4FBB-A527-1D5A7642DDB0}" type="datetime1">
              <a:rPr lang="zh-CN" altLang="en-US" smtClean="0"/>
              <a:pPr/>
              <a:t>2018/4/16</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4F48B3E8-95D7-4EDB-B09B-1EE74EE19A1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D5299CE-0B05-4333-902F-FD599EEBF97F}" type="datetime1">
              <a:rPr lang="zh-CN" altLang="en-US" smtClean="0"/>
              <a:pPr/>
              <a:t>2018/4/16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4F48B3E8-95D7-4EDB-B09B-1EE74EE19A1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8D6A991-C272-49B5-9B60-CE6BEAFBD53D}" type="datetime1">
              <a:rPr lang="zh-CN" altLang="en-US" smtClean="0"/>
              <a:pPr/>
              <a:t>2018/4/16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4F48B3E8-95D7-4EDB-B09B-1EE74EE19A1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descr="PPT模板-16.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661" y="0"/>
            <a:ext cx="9119339" cy="6858000"/>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descr="PPT模板-1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22555" cy="6858000"/>
          </a:xfrm>
          <a:prstGeom prst="rect">
            <a:avLst/>
          </a:prstGeom>
        </p:spPr>
      </p:pic>
      <p:sp>
        <p:nvSpPr>
          <p:cNvPr id="4" name="日期占位符 3"/>
          <p:cNvSpPr>
            <a:spLocks noGrp="1"/>
          </p:cNvSpPr>
          <p:nvPr>
            <p:ph type="dt" sz="half" idx="10"/>
          </p:nvPr>
        </p:nvSpPr>
        <p:spPr>
          <a:xfrm>
            <a:off x="5652150" y="5877340"/>
            <a:ext cx="2133600" cy="365125"/>
          </a:xfrm>
        </p:spPr>
        <p:txBody>
          <a:bodyPr/>
          <a:lstStyle/>
          <a:p>
            <a:fld id="{D9DE98FE-917E-4DEF-80D6-9FEA7ECDC804}" type="datetime1">
              <a:rPr lang="zh-CN" altLang="en-US" smtClean="0"/>
              <a:pPr/>
              <a:t>2018/4/16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31260" y="6351979"/>
            <a:ext cx="621390" cy="365125"/>
          </a:xfrm>
        </p:spPr>
        <p:txBody>
          <a:bodyPr/>
          <a:lstStyle>
            <a:lvl1pPr>
              <a:defRPr sz="2000">
                <a:solidFill>
                  <a:srgbClr val="CD0A20"/>
                </a:solidFill>
              </a:defRPr>
            </a:lvl1pPr>
          </a:lstStyle>
          <a:p>
            <a:fld id="{4F48B3E8-95D7-4EDB-B09B-1EE74EE19A10}" type="slidenum">
              <a:rPr lang="zh-CN" altLang="en-US" smtClean="0"/>
              <a:pPr/>
              <a:t>‹#›</a:t>
            </a:fld>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descr="PPT模板-18.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661" y="8221"/>
            <a:ext cx="9119339" cy="6858000"/>
          </a:xfrm>
          <a:prstGeom prst="rect">
            <a:avLst/>
          </a:prstGeom>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BEF0377-DF0E-47B3-BC56-4DB1329F8C98}" type="datetime1">
              <a:rPr lang="zh-CN" altLang="en-US" smtClean="0"/>
              <a:pPr/>
              <a:t>2018/4/16</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4F48B3E8-95D7-4EDB-B09B-1EE74EE19A1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648543F-0C60-44B3-A633-5E12F1A07340}" type="datetime1">
              <a:rPr lang="zh-CN" altLang="en-US" smtClean="0"/>
              <a:pPr/>
              <a:t>2018/4/16</a:t>
            </a:fld>
            <a:endParaRPr lang="zh-CN" alt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4F48B3E8-95D7-4EDB-B09B-1EE74EE19A1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F8744EB-236D-4CEC-8CCF-3647C654B7AC}" type="datetime1">
              <a:rPr lang="zh-CN" altLang="en-US" smtClean="0"/>
              <a:pPr/>
              <a:t>2018/4/16</a:t>
            </a:fld>
            <a:endParaRPr lang="zh-CN" altLang="en-US"/>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4F48B3E8-95D7-4EDB-B09B-1EE74EE19A1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290B4D-FE33-4152-89F8-10EE53250383}" type="datetime1">
              <a:rPr lang="zh-CN" altLang="en-US" smtClean="0"/>
              <a:pPr/>
              <a:t>2018/4/16</a:t>
            </a:fld>
            <a:endParaRPr lang="zh-CN" altLang="en-US"/>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4F48B3E8-95D7-4EDB-B09B-1EE74EE19A1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9F7BB0E-5E8A-458E-9D67-07E799021852}" type="datetime1">
              <a:rPr lang="zh-CN" altLang="en-US" smtClean="0"/>
              <a:pPr/>
              <a:t>2018/4/16</a:t>
            </a:fld>
            <a:endParaRPr lang="zh-CN" altLang="en-US"/>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4F48B3E8-95D7-4EDB-B09B-1EE74EE19A10}"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5076070" y="6453420"/>
            <a:ext cx="2133600" cy="365125"/>
          </a:xfrm>
          <a:prstGeom prst="rect">
            <a:avLst/>
          </a:prstGeom>
        </p:spPr>
        <p:txBody>
          <a:bodyPr vert="horz" lIns="91440" tIns="45720" rIns="91440" bIns="45720" rtlCol="0" anchor="ctr"/>
          <a:lstStyle>
            <a:lvl1pPr algn="r">
              <a:defRPr sz="1200">
                <a:solidFill>
                  <a:schemeClr val="bg1"/>
                </a:solidFill>
              </a:defRPr>
            </a:lvl1pPr>
          </a:lstStyle>
          <a:p>
            <a:fld id="{AD46877C-BA73-4E2D-8C19-0AE6B66CA9A5}" type="datetime1">
              <a:rPr lang="zh-CN" altLang="en-US" smtClean="0"/>
              <a:pPr/>
              <a:t>2018/4/16</a:t>
            </a:fld>
            <a:endParaRPr lang="zh-CN" altLang="en-US" dirty="0"/>
          </a:p>
        </p:txBody>
      </p:sp>
      <p:sp>
        <p:nvSpPr>
          <p:cNvPr id="6" name="灯片编号占位符 5"/>
          <p:cNvSpPr>
            <a:spLocks noGrp="1"/>
          </p:cNvSpPr>
          <p:nvPr>
            <p:ph type="sldNum" sz="quarter" idx="4"/>
          </p:nvPr>
        </p:nvSpPr>
        <p:spPr>
          <a:xfrm>
            <a:off x="7911160" y="6453420"/>
            <a:ext cx="621390" cy="365125"/>
          </a:xfrm>
          <a:prstGeom prst="rect">
            <a:avLst/>
          </a:prstGeom>
        </p:spPr>
        <p:txBody>
          <a:bodyPr vert="horz" lIns="91440" tIns="45720" rIns="91440" bIns="45720" rtlCol="0" anchor="ctr"/>
          <a:lstStyle>
            <a:lvl1pPr algn="l">
              <a:defRPr sz="1200">
                <a:solidFill>
                  <a:schemeClr val="bg1"/>
                </a:solidFill>
              </a:defRPr>
            </a:lvl1pPr>
          </a:lstStyle>
          <a:p>
            <a:fld id="{4F48B3E8-95D7-4EDB-B09B-1EE74EE19A10}" type="slidenum">
              <a:rPr lang="zh-CN" altLang="en-US" smtClean="0"/>
              <a:pPr/>
              <a:t>‹#›</a:t>
            </a:fld>
            <a:r>
              <a:rPr lang="en-US" altLang="zh-CN" dirty="0" smtClean="0"/>
              <a:t>5</a:t>
            </a:r>
            <a:endParaRPr lang="zh-CN" altLang="en-US" dirty="0"/>
          </a:p>
        </p:txBody>
      </p:sp>
      <p:pic>
        <p:nvPicPr>
          <p:cNvPr id="8" name="Picture 3" descr="C:\Users\wumin\Desktop\++4.png"/>
          <p:cNvPicPr>
            <a:picLocks noChangeAspect="1" noChangeArrowheads="1"/>
          </p:cNvPicPr>
          <p:nvPr userDrawn="1"/>
        </p:nvPicPr>
        <p:blipFill>
          <a:blip r:embed="rId14" cstate="print"/>
          <a:srcRect/>
          <a:stretch>
            <a:fillRect/>
          </a:stretch>
        </p:blipFill>
        <p:spPr bwMode="auto">
          <a:xfrm>
            <a:off x="683460" y="6525430"/>
            <a:ext cx="954087" cy="21907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7.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12.xml"/><Relationship Id="rId16" Type="http://schemas.openxmlformats.org/officeDocument/2006/relationships/diagramLayout" Target="../diagrams/layout3.xml"/><Relationship Id="rId1" Type="http://schemas.openxmlformats.org/officeDocument/2006/relationships/slideLayout" Target="../slideLayouts/slideLayout3.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8.png"/><Relationship Id="rId9" Type="http://schemas.microsoft.com/office/2007/relationships/diagramDrawing" Target="../diagrams/drawing1.xml"/><Relationship Id="rId14"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7.png"/><Relationship Id="rId7" Type="http://schemas.openxmlformats.org/officeDocument/2006/relationships/diagramQuickStyle" Target="../diagrams/quickStyle4.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8.png"/><Relationship Id="rId9" Type="http://schemas.microsoft.com/office/2007/relationships/diagramDrawing" Target="../diagrams/drawing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7.png"/><Relationship Id="rId7" Type="http://schemas.openxmlformats.org/officeDocument/2006/relationships/diagramQuickStyle" Target="../diagrams/quickStyle5.xm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8.png"/><Relationship Id="rId9" Type="http://schemas.microsoft.com/office/2007/relationships/diagramDrawing" Target="../diagrams/drawing5.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115616" y="1888448"/>
            <a:ext cx="7192404" cy="646331"/>
          </a:xfrm>
          <a:prstGeom prst="rect">
            <a:avLst/>
          </a:prstGeom>
          <a:noFill/>
        </p:spPr>
        <p:txBody>
          <a:bodyPr wrap="square" rtlCol="0">
            <a:spAutoFit/>
          </a:bodyPr>
          <a:lstStyle/>
          <a:p>
            <a:r>
              <a:rPr kumimoji="1" lang="en-US" altLang="zh-CN" sz="3600" b="1" dirty="0" smtClean="0">
                <a:latin typeface="黑体" panose="02010609060101010101" pitchFamily="49" charset="-122"/>
                <a:ea typeface="黑体" panose="02010609060101010101" pitchFamily="49" charset="-122"/>
                <a:cs typeface="Heiti SC Medium"/>
              </a:rPr>
              <a:t>Ⅷ</a:t>
            </a:r>
            <a:r>
              <a:rPr kumimoji="1" lang="zh-CN" altLang="en-US" sz="3600" b="1" dirty="0" smtClean="0">
                <a:latin typeface="黑体" panose="02010609060101010101" pitchFamily="49" charset="-122"/>
                <a:ea typeface="黑体" panose="02010609060101010101" pitchFamily="49" charset="-122"/>
                <a:cs typeface="Heiti SC Medium"/>
              </a:rPr>
              <a:t>硫磺</a:t>
            </a:r>
            <a:r>
              <a:rPr kumimoji="1" lang="en-US" altLang="zh-CN" sz="3600" b="1" dirty="0" smtClean="0">
                <a:latin typeface="黑体" panose="02010609060101010101" pitchFamily="49" charset="-122"/>
                <a:ea typeface="黑体" panose="02010609060101010101" pitchFamily="49" charset="-122"/>
                <a:cs typeface="Heiti SC Medium"/>
              </a:rPr>
              <a:t>Ⅳ</a:t>
            </a:r>
            <a:r>
              <a:rPr kumimoji="1" lang="zh-CN" altLang="en-US" sz="3600" b="1" dirty="0" smtClean="0">
                <a:latin typeface="黑体" panose="02010609060101010101" pitchFamily="49" charset="-122"/>
                <a:ea typeface="黑体" panose="02010609060101010101" pitchFamily="49" charset="-122"/>
                <a:cs typeface="Heiti SC Medium"/>
              </a:rPr>
              <a:t>汽提装置开工培训</a:t>
            </a:r>
            <a:endParaRPr kumimoji="1" lang="zh-CN" altLang="zh-CN" sz="3600" b="1" dirty="0" smtClean="0">
              <a:latin typeface="黑体" panose="02010609060101010101" pitchFamily="49" charset="-122"/>
              <a:ea typeface="黑体" panose="02010609060101010101" pitchFamily="49" charset="-122"/>
              <a:cs typeface="Heiti SC Medium"/>
            </a:endParaRPr>
          </a:p>
        </p:txBody>
      </p:sp>
      <p:sp>
        <p:nvSpPr>
          <p:cNvPr id="28" name="文本框 27"/>
          <p:cNvSpPr txBox="1"/>
          <p:nvPr/>
        </p:nvSpPr>
        <p:spPr>
          <a:xfrm>
            <a:off x="884792" y="5671060"/>
            <a:ext cx="2823088" cy="523220"/>
          </a:xfrm>
          <a:prstGeom prst="rect">
            <a:avLst/>
          </a:prstGeom>
          <a:noFill/>
        </p:spPr>
        <p:txBody>
          <a:bodyPr wrap="square" rtlCol="0">
            <a:spAutoFit/>
          </a:bodyPr>
          <a:lstStyle/>
          <a:p>
            <a:pPr algn="dist"/>
            <a:r>
              <a:rPr kumimoji="1" lang="zh-CN" altLang="en-US" sz="1400" dirty="0" smtClean="0">
                <a:solidFill>
                  <a:srgbClr val="0D0D0D"/>
                </a:solidFill>
                <a:latin typeface="方正兰亭中黑简体" panose="02000000000000000000" charset="-122"/>
                <a:ea typeface="方正兰亭中黑简体" panose="02000000000000000000" charset="-122"/>
                <a:cs typeface="FZLanTingHeiS-B-GB"/>
              </a:rPr>
              <a:t>中国</a:t>
            </a:r>
            <a:r>
              <a:rPr kumimoji="1" lang="zh-CN" altLang="en-US" sz="1400" dirty="0">
                <a:solidFill>
                  <a:srgbClr val="0D0D0D"/>
                </a:solidFill>
                <a:latin typeface="方正兰亭中黑简体" panose="02000000000000000000" charset="-122"/>
                <a:ea typeface="方正兰亭中黑简体" panose="02000000000000000000" charset="-122"/>
                <a:cs typeface="FZLanTingHeiS-B-GB"/>
              </a:rPr>
              <a:t>石化镇海炼化公司</a:t>
            </a:r>
          </a:p>
          <a:p>
            <a:pPr algn="dist"/>
            <a:endParaRPr kumimoji="1" lang="zh-CN" altLang="en-US" sz="1400" dirty="0">
              <a:solidFill>
                <a:srgbClr val="0D0D0D"/>
              </a:solidFill>
              <a:latin typeface="方正兰亭中黑简体" panose="02000000000000000000" charset="-122"/>
              <a:ea typeface="方正兰亭中黑简体" panose="02000000000000000000" charset="-122"/>
              <a:cs typeface="FZLanTingHeiS-B-GB"/>
            </a:endParaRPr>
          </a:p>
        </p:txBody>
      </p:sp>
      <p:sp>
        <p:nvSpPr>
          <p:cNvPr id="29" name="文本框 28"/>
          <p:cNvSpPr txBox="1"/>
          <p:nvPr/>
        </p:nvSpPr>
        <p:spPr>
          <a:xfrm>
            <a:off x="884792" y="5885406"/>
            <a:ext cx="3975248" cy="338554"/>
          </a:xfrm>
          <a:prstGeom prst="rect">
            <a:avLst/>
          </a:prstGeom>
          <a:noFill/>
        </p:spPr>
        <p:txBody>
          <a:bodyPr wrap="square" rtlCol="0">
            <a:spAutoFit/>
          </a:bodyPr>
          <a:lstStyle/>
          <a:p>
            <a:r>
              <a:rPr kumimoji="1" lang="en-US" altLang="zh-CN" sz="800" b="1" kern="2200" dirty="0" smtClean="0">
                <a:solidFill>
                  <a:schemeClr val="tx1">
                    <a:lumMod val="95000"/>
                    <a:lumOff val="5000"/>
                  </a:schemeClr>
                </a:solidFill>
                <a:latin typeface="Arial" panose="020B0604020202020204"/>
                <a:ea typeface="HYDaSongJ"/>
                <a:cs typeface="Arial" panose="020B0604020202020204"/>
              </a:rPr>
              <a:t>SINOPEC </a:t>
            </a:r>
            <a:r>
              <a:rPr kumimoji="1" lang="en-US" altLang="zh-CN" sz="800" b="1" kern="2200" dirty="0">
                <a:solidFill>
                  <a:schemeClr val="tx1">
                    <a:lumMod val="95000"/>
                    <a:lumOff val="5000"/>
                  </a:schemeClr>
                </a:solidFill>
                <a:latin typeface="Arial" panose="020B0604020202020204"/>
                <a:ea typeface="HYDaSongJ"/>
                <a:cs typeface="Arial" panose="020B0604020202020204"/>
              </a:rPr>
              <a:t>ZHENHAI REFINING &amp; CHEMICAL COMPANY</a:t>
            </a:r>
          </a:p>
          <a:p>
            <a:endParaRPr kumimoji="1" lang="zh-CN" altLang="en-US" sz="800" b="1" kern="2200" dirty="0">
              <a:solidFill>
                <a:schemeClr val="tx1">
                  <a:lumMod val="95000"/>
                  <a:lumOff val="5000"/>
                </a:schemeClr>
              </a:solidFill>
              <a:latin typeface="Arial" panose="020B0604020202020204"/>
              <a:ea typeface="HYDaSongJ"/>
              <a:cs typeface="Arial" panose="020B0604020202020204"/>
            </a:endParaRPr>
          </a:p>
        </p:txBody>
      </p:sp>
      <p:pic>
        <p:nvPicPr>
          <p:cNvPr id="12" name="图片 11"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0478" y="332570"/>
            <a:ext cx="2524082" cy="80709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10</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仪表检查</a:t>
            </a:r>
            <a:endParaRPr lang="en-US" altLang="zh-CN" sz="2000" b="1" dirty="0">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 xmlns:a16="http://schemas.microsoft.com/office/drawing/2014/main" id="{BE7B37EC-0795-4B44-A246-6C5479703535}"/>
              </a:ext>
            </a:extLst>
          </p:cNvPr>
          <p:cNvSpPr>
            <a:spLocks noChangeAspect="1"/>
          </p:cNvSpPr>
          <p:nvPr/>
        </p:nvSpPr>
        <p:spPr>
          <a:xfrm>
            <a:off x="1403649" y="1771039"/>
            <a:ext cx="1198555" cy="11785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4" name="椭圆 33">
            <a:extLst>
              <a:ext uri="{FF2B5EF4-FFF2-40B4-BE49-F238E27FC236}">
                <a16:creationId xmlns="" xmlns:a16="http://schemas.microsoft.com/office/drawing/2014/main" id="{21478095-1B4C-45FD-89A8-F9E3976A0085}"/>
              </a:ext>
            </a:extLst>
          </p:cNvPr>
          <p:cNvSpPr>
            <a:spLocks noChangeAspect="1"/>
          </p:cNvSpPr>
          <p:nvPr/>
        </p:nvSpPr>
        <p:spPr>
          <a:xfrm>
            <a:off x="3700026" y="1771039"/>
            <a:ext cx="1198555" cy="1178560"/>
          </a:xfrm>
          <a:prstGeom prst="ellipse">
            <a:avLst/>
          </a:prstGeom>
          <a:noFill/>
          <a:ln w="38100">
            <a:solidFill>
              <a:srgbClr val="E5A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35" name="椭圆 34">
            <a:extLst>
              <a:ext uri="{FF2B5EF4-FFF2-40B4-BE49-F238E27FC236}">
                <a16:creationId xmlns="" xmlns:a16="http://schemas.microsoft.com/office/drawing/2014/main" id="{DE9C5DEE-DF73-4B33-B2B4-0E100E5C2685}"/>
              </a:ext>
            </a:extLst>
          </p:cNvPr>
          <p:cNvSpPr>
            <a:spLocks noChangeAspect="1"/>
          </p:cNvSpPr>
          <p:nvPr/>
        </p:nvSpPr>
        <p:spPr>
          <a:xfrm>
            <a:off x="6147882" y="1771039"/>
            <a:ext cx="1198555" cy="1178560"/>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6" name="Freeform 56">
            <a:extLst>
              <a:ext uri="{FF2B5EF4-FFF2-40B4-BE49-F238E27FC236}">
                <a16:creationId xmlns="" xmlns:a16="http://schemas.microsoft.com/office/drawing/2014/main" id="{7DAD4383-3D58-4E89-9247-239F869CA725}"/>
              </a:ext>
            </a:extLst>
          </p:cNvPr>
          <p:cNvSpPr>
            <a:spLocks noChangeAspect="1" noEditPoints="1"/>
          </p:cNvSpPr>
          <p:nvPr/>
        </p:nvSpPr>
        <p:spPr bwMode="auto">
          <a:xfrm>
            <a:off x="1677933" y="2065618"/>
            <a:ext cx="589583" cy="645071"/>
          </a:xfrm>
          <a:custGeom>
            <a:avLst/>
            <a:gdLst>
              <a:gd name="T0" fmla="*/ 172 w 180"/>
              <a:gd name="T1" fmla="*/ 164 h 200"/>
              <a:gd name="T2" fmla="*/ 12 w 180"/>
              <a:gd name="T3" fmla="*/ 152 h 200"/>
              <a:gd name="T4" fmla="*/ 173 w 180"/>
              <a:gd name="T5" fmla="*/ 8 h 200"/>
              <a:gd name="T6" fmla="*/ 168 w 180"/>
              <a:gd name="T7" fmla="*/ 24 h 200"/>
              <a:gd name="T8" fmla="*/ 180 w 180"/>
              <a:gd name="T9" fmla="*/ 19 h 200"/>
              <a:gd name="T10" fmla="*/ 173 w 180"/>
              <a:gd name="T11" fmla="*/ 8 h 200"/>
              <a:gd name="T12" fmla="*/ 108 w 180"/>
              <a:gd name="T13" fmla="*/ 8 h 200"/>
              <a:gd name="T14" fmla="*/ 72 w 180"/>
              <a:gd name="T15" fmla="*/ 0 h 200"/>
              <a:gd name="T16" fmla="*/ 16 w 180"/>
              <a:gd name="T17" fmla="*/ 8 h 200"/>
              <a:gd name="T18" fmla="*/ 164 w 180"/>
              <a:gd name="T19" fmla="*/ 24 h 200"/>
              <a:gd name="T20" fmla="*/ 40 w 180"/>
              <a:gd name="T21" fmla="*/ 200 h 200"/>
              <a:gd name="T22" fmla="*/ 77 w 180"/>
              <a:gd name="T23" fmla="*/ 168 h 200"/>
              <a:gd name="T24" fmla="*/ 40 w 180"/>
              <a:gd name="T25" fmla="*/ 200 h 200"/>
              <a:gd name="T26" fmla="*/ 0 w 180"/>
              <a:gd name="T27" fmla="*/ 19 h 200"/>
              <a:gd name="T28" fmla="*/ 12 w 180"/>
              <a:gd name="T29" fmla="*/ 24 h 200"/>
              <a:gd name="T30" fmla="*/ 6 w 180"/>
              <a:gd name="T31" fmla="*/ 8 h 200"/>
              <a:gd name="T32" fmla="*/ 102 w 180"/>
              <a:gd name="T33" fmla="*/ 168 h 200"/>
              <a:gd name="T34" fmla="*/ 139 w 180"/>
              <a:gd name="T35" fmla="*/ 200 h 200"/>
              <a:gd name="T36" fmla="*/ 102 w 180"/>
              <a:gd name="T37" fmla="*/ 168 h 200"/>
              <a:gd name="T38" fmla="*/ 160 w 180"/>
              <a:gd name="T39" fmla="*/ 32 h 200"/>
              <a:gd name="T40" fmla="*/ 20 w 180"/>
              <a:gd name="T41" fmla="*/ 144 h 200"/>
              <a:gd name="T42" fmla="*/ 62 w 180"/>
              <a:gd name="T43" fmla="*/ 131 h 200"/>
              <a:gd name="T44" fmla="*/ 56 w 180"/>
              <a:gd name="T45" fmla="*/ 75 h 200"/>
              <a:gd name="T46" fmla="*/ 89 w 180"/>
              <a:gd name="T47" fmla="*/ 108 h 200"/>
              <a:gd name="T48" fmla="*/ 64 w 180"/>
              <a:gd name="T49" fmla="*/ 100 h 200"/>
              <a:gd name="T50" fmla="*/ 96 w 180"/>
              <a:gd name="T51" fmla="*/ 100 h 200"/>
              <a:gd name="T52" fmla="*/ 104 w 180"/>
              <a:gd name="T53" fmla="*/ 80 h 200"/>
              <a:gd name="T54" fmla="*/ 148 w 180"/>
              <a:gd name="T55" fmla="*/ 88 h 200"/>
              <a:gd name="T56" fmla="*/ 104 w 180"/>
              <a:gd name="T57" fmla="*/ 80 h 200"/>
              <a:gd name="T58" fmla="*/ 148 w 180"/>
              <a:gd name="T59" fmla="*/ 100 h 200"/>
              <a:gd name="T60" fmla="*/ 104 w 180"/>
              <a:gd name="T61" fmla="*/ 108 h 200"/>
              <a:gd name="T62" fmla="*/ 104 w 180"/>
              <a:gd name="T63" fmla="*/ 116 h 200"/>
              <a:gd name="T64" fmla="*/ 132 w 180"/>
              <a:gd name="T65" fmla="*/ 124 h 200"/>
              <a:gd name="T66" fmla="*/ 104 w 180"/>
              <a:gd name="T67" fmla="*/ 116 h 200"/>
              <a:gd name="T68" fmla="*/ 96 w 180"/>
              <a:gd name="T69" fmla="*/ 44 h 200"/>
              <a:gd name="T70" fmla="*/ 32 w 180"/>
              <a:gd name="T71" fmla="*/ 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200">
                <a:moveTo>
                  <a:pt x="12" y="164"/>
                </a:moveTo>
                <a:cubicBezTo>
                  <a:pt x="172" y="164"/>
                  <a:pt x="172" y="164"/>
                  <a:pt x="172" y="164"/>
                </a:cubicBezTo>
                <a:cubicBezTo>
                  <a:pt x="172" y="152"/>
                  <a:pt x="172" y="152"/>
                  <a:pt x="172" y="152"/>
                </a:cubicBezTo>
                <a:cubicBezTo>
                  <a:pt x="12" y="152"/>
                  <a:pt x="12" y="152"/>
                  <a:pt x="12" y="152"/>
                </a:cubicBezTo>
                <a:lnTo>
                  <a:pt x="12" y="164"/>
                </a:lnTo>
                <a:close/>
                <a:moveTo>
                  <a:pt x="173" y="8"/>
                </a:moveTo>
                <a:cubicBezTo>
                  <a:pt x="168" y="8"/>
                  <a:pt x="168" y="8"/>
                  <a:pt x="168" y="8"/>
                </a:cubicBezTo>
                <a:cubicBezTo>
                  <a:pt x="168" y="24"/>
                  <a:pt x="168" y="24"/>
                  <a:pt x="168" y="24"/>
                </a:cubicBezTo>
                <a:cubicBezTo>
                  <a:pt x="173" y="24"/>
                  <a:pt x="173" y="24"/>
                  <a:pt x="173" y="24"/>
                </a:cubicBezTo>
                <a:cubicBezTo>
                  <a:pt x="180" y="19"/>
                  <a:pt x="180" y="19"/>
                  <a:pt x="180" y="19"/>
                </a:cubicBezTo>
                <a:cubicBezTo>
                  <a:pt x="180" y="12"/>
                  <a:pt x="180" y="12"/>
                  <a:pt x="180" y="12"/>
                </a:cubicBezTo>
                <a:lnTo>
                  <a:pt x="173" y="8"/>
                </a:lnTo>
                <a:close/>
                <a:moveTo>
                  <a:pt x="164" y="8"/>
                </a:moveTo>
                <a:cubicBezTo>
                  <a:pt x="108" y="8"/>
                  <a:pt x="108" y="8"/>
                  <a:pt x="108" y="8"/>
                </a:cubicBezTo>
                <a:cubicBezTo>
                  <a:pt x="108" y="0"/>
                  <a:pt x="108" y="0"/>
                  <a:pt x="108" y="0"/>
                </a:cubicBezTo>
                <a:cubicBezTo>
                  <a:pt x="72" y="0"/>
                  <a:pt x="72" y="0"/>
                  <a:pt x="72" y="0"/>
                </a:cubicBezTo>
                <a:cubicBezTo>
                  <a:pt x="72" y="8"/>
                  <a:pt x="72" y="8"/>
                  <a:pt x="72" y="8"/>
                </a:cubicBezTo>
                <a:cubicBezTo>
                  <a:pt x="16" y="8"/>
                  <a:pt x="16" y="8"/>
                  <a:pt x="16" y="8"/>
                </a:cubicBezTo>
                <a:cubicBezTo>
                  <a:pt x="16" y="24"/>
                  <a:pt x="16" y="24"/>
                  <a:pt x="16" y="24"/>
                </a:cubicBezTo>
                <a:cubicBezTo>
                  <a:pt x="164" y="24"/>
                  <a:pt x="164" y="24"/>
                  <a:pt x="164" y="24"/>
                </a:cubicBezTo>
                <a:lnTo>
                  <a:pt x="164" y="8"/>
                </a:lnTo>
                <a:close/>
                <a:moveTo>
                  <a:pt x="40" y="200"/>
                </a:moveTo>
                <a:cubicBezTo>
                  <a:pt x="58" y="200"/>
                  <a:pt x="58" y="200"/>
                  <a:pt x="58" y="200"/>
                </a:cubicBezTo>
                <a:cubicBezTo>
                  <a:pt x="77" y="168"/>
                  <a:pt x="77" y="168"/>
                  <a:pt x="77" y="168"/>
                </a:cubicBezTo>
                <a:cubicBezTo>
                  <a:pt x="58" y="168"/>
                  <a:pt x="58" y="168"/>
                  <a:pt x="58" y="168"/>
                </a:cubicBezTo>
                <a:lnTo>
                  <a:pt x="40" y="200"/>
                </a:lnTo>
                <a:close/>
                <a:moveTo>
                  <a:pt x="0" y="12"/>
                </a:moveTo>
                <a:cubicBezTo>
                  <a:pt x="0" y="19"/>
                  <a:pt x="0" y="19"/>
                  <a:pt x="0" y="19"/>
                </a:cubicBezTo>
                <a:cubicBezTo>
                  <a:pt x="6" y="24"/>
                  <a:pt x="6" y="24"/>
                  <a:pt x="6" y="24"/>
                </a:cubicBezTo>
                <a:cubicBezTo>
                  <a:pt x="12" y="24"/>
                  <a:pt x="12" y="24"/>
                  <a:pt x="12" y="24"/>
                </a:cubicBezTo>
                <a:cubicBezTo>
                  <a:pt x="12" y="8"/>
                  <a:pt x="12" y="8"/>
                  <a:pt x="12" y="8"/>
                </a:cubicBezTo>
                <a:cubicBezTo>
                  <a:pt x="6" y="8"/>
                  <a:pt x="6" y="8"/>
                  <a:pt x="6" y="8"/>
                </a:cubicBezTo>
                <a:lnTo>
                  <a:pt x="0" y="12"/>
                </a:lnTo>
                <a:close/>
                <a:moveTo>
                  <a:pt x="102" y="168"/>
                </a:moveTo>
                <a:cubicBezTo>
                  <a:pt x="121" y="200"/>
                  <a:pt x="121" y="200"/>
                  <a:pt x="121" y="200"/>
                </a:cubicBezTo>
                <a:cubicBezTo>
                  <a:pt x="139" y="200"/>
                  <a:pt x="139" y="200"/>
                  <a:pt x="139" y="200"/>
                </a:cubicBezTo>
                <a:cubicBezTo>
                  <a:pt x="121" y="168"/>
                  <a:pt x="121" y="168"/>
                  <a:pt x="121" y="168"/>
                </a:cubicBezTo>
                <a:lnTo>
                  <a:pt x="102" y="168"/>
                </a:lnTo>
                <a:close/>
                <a:moveTo>
                  <a:pt x="160" y="144"/>
                </a:moveTo>
                <a:cubicBezTo>
                  <a:pt x="160" y="32"/>
                  <a:pt x="160" y="32"/>
                  <a:pt x="160" y="32"/>
                </a:cubicBezTo>
                <a:cubicBezTo>
                  <a:pt x="20" y="32"/>
                  <a:pt x="20" y="32"/>
                  <a:pt x="20" y="32"/>
                </a:cubicBezTo>
                <a:cubicBezTo>
                  <a:pt x="20" y="144"/>
                  <a:pt x="20" y="144"/>
                  <a:pt x="20" y="144"/>
                </a:cubicBezTo>
                <a:lnTo>
                  <a:pt x="160" y="144"/>
                </a:lnTo>
                <a:close/>
                <a:moveTo>
                  <a:pt x="62" y="131"/>
                </a:moveTo>
                <a:cubicBezTo>
                  <a:pt x="46" y="131"/>
                  <a:pt x="33" y="118"/>
                  <a:pt x="33" y="103"/>
                </a:cubicBezTo>
                <a:cubicBezTo>
                  <a:pt x="33" y="88"/>
                  <a:pt x="42" y="77"/>
                  <a:pt x="56" y="75"/>
                </a:cubicBezTo>
                <a:cubicBezTo>
                  <a:pt x="56" y="108"/>
                  <a:pt x="56" y="108"/>
                  <a:pt x="56" y="108"/>
                </a:cubicBezTo>
                <a:cubicBezTo>
                  <a:pt x="89" y="108"/>
                  <a:pt x="89" y="108"/>
                  <a:pt x="89" y="108"/>
                </a:cubicBezTo>
                <a:cubicBezTo>
                  <a:pt x="88" y="122"/>
                  <a:pt x="76" y="131"/>
                  <a:pt x="62" y="131"/>
                </a:cubicBezTo>
                <a:close/>
                <a:moveTo>
                  <a:pt x="64" y="100"/>
                </a:moveTo>
                <a:cubicBezTo>
                  <a:pt x="64" y="69"/>
                  <a:pt x="64" y="69"/>
                  <a:pt x="64" y="69"/>
                </a:cubicBezTo>
                <a:cubicBezTo>
                  <a:pt x="95" y="69"/>
                  <a:pt x="96" y="100"/>
                  <a:pt x="96" y="100"/>
                </a:cubicBezTo>
                <a:lnTo>
                  <a:pt x="64" y="100"/>
                </a:lnTo>
                <a:close/>
                <a:moveTo>
                  <a:pt x="104" y="80"/>
                </a:moveTo>
                <a:cubicBezTo>
                  <a:pt x="148" y="80"/>
                  <a:pt x="148" y="80"/>
                  <a:pt x="148" y="80"/>
                </a:cubicBezTo>
                <a:cubicBezTo>
                  <a:pt x="148" y="88"/>
                  <a:pt x="148" y="88"/>
                  <a:pt x="148" y="88"/>
                </a:cubicBezTo>
                <a:cubicBezTo>
                  <a:pt x="104" y="88"/>
                  <a:pt x="104" y="88"/>
                  <a:pt x="104" y="88"/>
                </a:cubicBezTo>
                <a:lnTo>
                  <a:pt x="104" y="80"/>
                </a:lnTo>
                <a:close/>
                <a:moveTo>
                  <a:pt x="104" y="100"/>
                </a:moveTo>
                <a:cubicBezTo>
                  <a:pt x="148" y="100"/>
                  <a:pt x="148" y="100"/>
                  <a:pt x="148" y="100"/>
                </a:cubicBezTo>
                <a:cubicBezTo>
                  <a:pt x="148" y="108"/>
                  <a:pt x="148" y="108"/>
                  <a:pt x="148" y="108"/>
                </a:cubicBezTo>
                <a:cubicBezTo>
                  <a:pt x="104" y="108"/>
                  <a:pt x="104" y="108"/>
                  <a:pt x="104" y="108"/>
                </a:cubicBezTo>
                <a:lnTo>
                  <a:pt x="104" y="100"/>
                </a:lnTo>
                <a:close/>
                <a:moveTo>
                  <a:pt x="104" y="116"/>
                </a:moveTo>
                <a:cubicBezTo>
                  <a:pt x="132" y="116"/>
                  <a:pt x="132" y="116"/>
                  <a:pt x="132" y="116"/>
                </a:cubicBezTo>
                <a:cubicBezTo>
                  <a:pt x="132" y="124"/>
                  <a:pt x="132" y="124"/>
                  <a:pt x="132" y="124"/>
                </a:cubicBezTo>
                <a:cubicBezTo>
                  <a:pt x="104" y="124"/>
                  <a:pt x="104" y="124"/>
                  <a:pt x="104" y="124"/>
                </a:cubicBezTo>
                <a:lnTo>
                  <a:pt x="104" y="116"/>
                </a:lnTo>
                <a:close/>
                <a:moveTo>
                  <a:pt x="32" y="44"/>
                </a:moveTo>
                <a:cubicBezTo>
                  <a:pt x="96" y="44"/>
                  <a:pt x="96" y="44"/>
                  <a:pt x="96" y="44"/>
                </a:cubicBezTo>
                <a:cubicBezTo>
                  <a:pt x="96" y="56"/>
                  <a:pt x="96" y="56"/>
                  <a:pt x="96" y="56"/>
                </a:cubicBezTo>
                <a:cubicBezTo>
                  <a:pt x="32" y="56"/>
                  <a:pt x="32" y="56"/>
                  <a:pt x="32" y="56"/>
                </a:cubicBezTo>
                <a:lnTo>
                  <a:pt x="32" y="44"/>
                </a:lnTo>
                <a:close/>
              </a:path>
            </a:pathLst>
          </a:custGeom>
          <a:solidFill>
            <a:srgbClr val="FF0000"/>
          </a:solidFill>
          <a:ln>
            <a:noFill/>
          </a:ln>
          <a:extLst/>
        </p:spPr>
        <p:txBody>
          <a:bodyPr vert="horz" wrap="square" lIns="72326" tIns="36164" rIns="72326" bIns="36164" numCol="1" anchor="t" anchorCtr="0" compatLnSpc="1">
            <a:prstTxWarp prst="textNoShape">
              <a:avLst/>
            </a:prstTxWarp>
          </a:bodyPr>
          <a:lstStyle/>
          <a:p>
            <a:endParaRPr lang="zh-CN" altLang="en-US">
              <a:latin typeface="Arial" panose="020B0604020202020204" pitchFamily="34" charset="0"/>
            </a:endParaRPr>
          </a:p>
        </p:txBody>
      </p:sp>
      <p:sp>
        <p:nvSpPr>
          <p:cNvPr id="37" name="Freeform 20">
            <a:extLst>
              <a:ext uri="{FF2B5EF4-FFF2-40B4-BE49-F238E27FC236}">
                <a16:creationId xmlns="" xmlns:a16="http://schemas.microsoft.com/office/drawing/2014/main" id="{784D3B5A-4762-4D29-95CF-B8A4D8D2605F}"/>
              </a:ext>
            </a:extLst>
          </p:cNvPr>
          <p:cNvSpPr>
            <a:spLocks noChangeAspect="1" noEditPoints="1"/>
          </p:cNvSpPr>
          <p:nvPr/>
        </p:nvSpPr>
        <p:spPr bwMode="auto">
          <a:xfrm>
            <a:off x="3960739" y="2028326"/>
            <a:ext cx="726011" cy="674737"/>
          </a:xfrm>
          <a:custGeom>
            <a:avLst/>
            <a:gdLst>
              <a:gd name="T0" fmla="*/ 164 w 197"/>
              <a:gd name="T1" fmla="*/ 93 h 186"/>
              <a:gd name="T2" fmla="*/ 197 w 197"/>
              <a:gd name="T3" fmla="*/ 93 h 186"/>
              <a:gd name="T4" fmla="*/ 21 w 197"/>
              <a:gd name="T5" fmla="*/ 93 h 186"/>
              <a:gd name="T6" fmla="*/ 163 w 197"/>
              <a:gd name="T7" fmla="*/ 32 h 186"/>
              <a:gd name="T8" fmla="*/ 93 w 197"/>
              <a:gd name="T9" fmla="*/ 186 h 186"/>
              <a:gd name="T10" fmla="*/ 92 w 197"/>
              <a:gd name="T11" fmla="*/ 164 h 186"/>
              <a:gd name="T12" fmla="*/ 93 w 197"/>
              <a:gd name="T13" fmla="*/ 124 h 186"/>
              <a:gd name="T14" fmla="*/ 93 w 197"/>
              <a:gd name="T15" fmla="*/ 108 h 186"/>
              <a:gd name="T16" fmla="*/ 108 w 197"/>
              <a:gd name="T17" fmla="*/ 93 h 186"/>
              <a:gd name="T18" fmla="*/ 54 w 197"/>
              <a:gd name="T19" fmla="*/ 124 h 186"/>
              <a:gd name="T20" fmla="*/ 52 w 197"/>
              <a:gd name="T21" fmla="*/ 130 h 186"/>
              <a:gd name="T22" fmla="*/ 51 w 197"/>
              <a:gd name="T23" fmla="*/ 112 h 186"/>
              <a:gd name="T24" fmla="*/ 56 w 197"/>
              <a:gd name="T25" fmla="*/ 146 h 186"/>
              <a:gd name="T26" fmla="*/ 51 w 197"/>
              <a:gd name="T27" fmla="*/ 144 h 186"/>
              <a:gd name="T28" fmla="*/ 90 w 197"/>
              <a:gd name="T29" fmla="*/ 147 h 186"/>
              <a:gd name="T30" fmla="*/ 85 w 197"/>
              <a:gd name="T31" fmla="*/ 149 h 186"/>
              <a:gd name="T32" fmla="*/ 103 w 197"/>
              <a:gd name="T33" fmla="*/ 156 h 186"/>
              <a:gd name="T34" fmla="*/ 80 w 197"/>
              <a:gd name="T35" fmla="*/ 126 h 186"/>
              <a:gd name="T36" fmla="*/ 83 w 197"/>
              <a:gd name="T37" fmla="*/ 131 h 186"/>
              <a:gd name="T38" fmla="*/ 131 w 197"/>
              <a:gd name="T39" fmla="*/ 132 h 186"/>
              <a:gd name="T40" fmla="*/ 129 w 197"/>
              <a:gd name="T41" fmla="*/ 138 h 186"/>
              <a:gd name="T42" fmla="*/ 129 w 197"/>
              <a:gd name="T43" fmla="*/ 99 h 186"/>
              <a:gd name="T44" fmla="*/ 154 w 197"/>
              <a:gd name="T45" fmla="*/ 71 h 186"/>
              <a:gd name="T46" fmla="*/ 150 w 197"/>
              <a:gd name="T47" fmla="*/ 75 h 186"/>
              <a:gd name="T48" fmla="*/ 108 w 197"/>
              <a:gd name="T49" fmla="*/ 132 h 186"/>
              <a:gd name="T50" fmla="*/ 109 w 197"/>
              <a:gd name="T51" fmla="*/ 126 h 186"/>
              <a:gd name="T52" fmla="*/ 142 w 197"/>
              <a:gd name="T53" fmla="*/ 87 h 186"/>
              <a:gd name="T54" fmla="*/ 115 w 197"/>
              <a:gd name="T55" fmla="*/ 31 h 186"/>
              <a:gd name="T56" fmla="*/ 120 w 197"/>
              <a:gd name="T57" fmla="*/ 32 h 186"/>
              <a:gd name="T58" fmla="*/ 140 w 197"/>
              <a:gd name="T59" fmla="*/ 132 h 186"/>
              <a:gd name="T60" fmla="*/ 142 w 197"/>
              <a:gd name="T61" fmla="*/ 127 h 186"/>
              <a:gd name="T62" fmla="*/ 123 w 197"/>
              <a:gd name="T63" fmla="*/ 69 h 186"/>
              <a:gd name="T64" fmla="*/ 127 w 197"/>
              <a:gd name="T65" fmla="*/ 47 h 186"/>
              <a:gd name="T66" fmla="*/ 126 w 197"/>
              <a:gd name="T67" fmla="*/ 52 h 186"/>
              <a:gd name="T68" fmla="*/ 31 w 197"/>
              <a:gd name="T69" fmla="*/ 67 h 186"/>
              <a:gd name="T70" fmla="*/ 37 w 197"/>
              <a:gd name="T71" fmla="*/ 67 h 186"/>
              <a:gd name="T72" fmla="*/ 40 w 197"/>
              <a:gd name="T73" fmla="*/ 89 h 186"/>
              <a:gd name="T74" fmla="*/ 32 w 197"/>
              <a:gd name="T75" fmla="*/ 104 h 186"/>
              <a:gd name="T76" fmla="*/ 35 w 197"/>
              <a:gd name="T77" fmla="*/ 109 h 186"/>
              <a:gd name="T78" fmla="*/ 69 w 197"/>
              <a:gd name="T79" fmla="*/ 37 h 186"/>
              <a:gd name="T80" fmla="*/ 65 w 197"/>
              <a:gd name="T81" fmla="*/ 41 h 186"/>
              <a:gd name="T82" fmla="*/ 57 w 197"/>
              <a:gd name="T83" fmla="*/ 86 h 186"/>
              <a:gd name="T84" fmla="*/ 45 w 197"/>
              <a:gd name="T85" fmla="*/ 58 h 186"/>
              <a:gd name="T86" fmla="*/ 51 w 197"/>
              <a:gd name="T87" fmla="*/ 58 h 186"/>
              <a:gd name="T88" fmla="*/ 93 w 197"/>
              <a:gd name="T89" fmla="*/ 49 h 186"/>
              <a:gd name="T90" fmla="*/ 97 w 197"/>
              <a:gd name="T91" fmla="*/ 53 h 186"/>
              <a:gd name="T92" fmla="*/ 77 w 197"/>
              <a:gd name="T93" fmla="*/ 41 h 186"/>
              <a:gd name="T94" fmla="*/ 62 w 197"/>
              <a:gd name="T95" fmla="*/ 64 h 186"/>
              <a:gd name="T96" fmla="*/ 62 w 197"/>
              <a:gd name="T97" fmla="*/ 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186">
                <a:moveTo>
                  <a:pt x="179" y="36"/>
                </a:moveTo>
                <a:cubicBezTo>
                  <a:pt x="156" y="62"/>
                  <a:pt x="156" y="62"/>
                  <a:pt x="156" y="62"/>
                </a:cubicBezTo>
                <a:cubicBezTo>
                  <a:pt x="161" y="71"/>
                  <a:pt x="164" y="82"/>
                  <a:pt x="164" y="93"/>
                </a:cubicBezTo>
                <a:cubicBezTo>
                  <a:pt x="164" y="105"/>
                  <a:pt x="160" y="117"/>
                  <a:pt x="155" y="126"/>
                </a:cubicBezTo>
                <a:cubicBezTo>
                  <a:pt x="179" y="151"/>
                  <a:pt x="179" y="151"/>
                  <a:pt x="179" y="151"/>
                </a:cubicBezTo>
                <a:cubicBezTo>
                  <a:pt x="190" y="134"/>
                  <a:pt x="197" y="114"/>
                  <a:pt x="197" y="93"/>
                </a:cubicBezTo>
                <a:cubicBezTo>
                  <a:pt x="197" y="72"/>
                  <a:pt x="190" y="52"/>
                  <a:pt x="179" y="36"/>
                </a:cubicBezTo>
                <a:close/>
                <a:moveTo>
                  <a:pt x="92" y="164"/>
                </a:moveTo>
                <a:cubicBezTo>
                  <a:pt x="52" y="164"/>
                  <a:pt x="21" y="132"/>
                  <a:pt x="21" y="93"/>
                </a:cubicBezTo>
                <a:cubicBezTo>
                  <a:pt x="21" y="54"/>
                  <a:pt x="52" y="22"/>
                  <a:pt x="92" y="22"/>
                </a:cubicBezTo>
                <a:cubicBezTo>
                  <a:pt x="114" y="22"/>
                  <a:pt x="134" y="32"/>
                  <a:pt x="147" y="48"/>
                </a:cubicBezTo>
                <a:cubicBezTo>
                  <a:pt x="163" y="32"/>
                  <a:pt x="163" y="32"/>
                  <a:pt x="163" y="32"/>
                </a:cubicBezTo>
                <a:cubicBezTo>
                  <a:pt x="146" y="12"/>
                  <a:pt x="121" y="0"/>
                  <a:pt x="93" y="0"/>
                </a:cubicBezTo>
                <a:cubicBezTo>
                  <a:pt x="41" y="0"/>
                  <a:pt x="0" y="41"/>
                  <a:pt x="0" y="93"/>
                </a:cubicBezTo>
                <a:cubicBezTo>
                  <a:pt x="0" y="144"/>
                  <a:pt x="41" y="186"/>
                  <a:pt x="93" y="186"/>
                </a:cubicBezTo>
                <a:cubicBezTo>
                  <a:pt x="121" y="186"/>
                  <a:pt x="146" y="174"/>
                  <a:pt x="163" y="154"/>
                </a:cubicBezTo>
                <a:cubicBezTo>
                  <a:pt x="145" y="140"/>
                  <a:pt x="145" y="140"/>
                  <a:pt x="145" y="140"/>
                </a:cubicBezTo>
                <a:cubicBezTo>
                  <a:pt x="132" y="155"/>
                  <a:pt x="113" y="164"/>
                  <a:pt x="92" y="164"/>
                </a:cubicBezTo>
                <a:close/>
                <a:moveTo>
                  <a:pt x="93" y="61"/>
                </a:moveTo>
                <a:cubicBezTo>
                  <a:pt x="75" y="61"/>
                  <a:pt x="61" y="76"/>
                  <a:pt x="61" y="93"/>
                </a:cubicBezTo>
                <a:cubicBezTo>
                  <a:pt x="61" y="110"/>
                  <a:pt x="75" y="124"/>
                  <a:pt x="93" y="124"/>
                </a:cubicBezTo>
                <a:cubicBezTo>
                  <a:pt x="110" y="124"/>
                  <a:pt x="124" y="110"/>
                  <a:pt x="124" y="93"/>
                </a:cubicBezTo>
                <a:cubicBezTo>
                  <a:pt x="124" y="76"/>
                  <a:pt x="110" y="61"/>
                  <a:pt x="93" y="61"/>
                </a:cubicBezTo>
                <a:close/>
                <a:moveTo>
                  <a:pt x="93" y="108"/>
                </a:moveTo>
                <a:cubicBezTo>
                  <a:pt x="84" y="108"/>
                  <a:pt x="77" y="101"/>
                  <a:pt x="77" y="93"/>
                </a:cubicBezTo>
                <a:cubicBezTo>
                  <a:pt x="77" y="84"/>
                  <a:pt x="84" y="77"/>
                  <a:pt x="93" y="77"/>
                </a:cubicBezTo>
                <a:cubicBezTo>
                  <a:pt x="101" y="77"/>
                  <a:pt x="108" y="84"/>
                  <a:pt x="108" y="93"/>
                </a:cubicBezTo>
                <a:cubicBezTo>
                  <a:pt x="108" y="101"/>
                  <a:pt x="101" y="108"/>
                  <a:pt x="93" y="108"/>
                </a:cubicBezTo>
                <a:close/>
                <a:moveTo>
                  <a:pt x="52" y="130"/>
                </a:moveTo>
                <a:cubicBezTo>
                  <a:pt x="54" y="129"/>
                  <a:pt x="55" y="126"/>
                  <a:pt x="54" y="124"/>
                </a:cubicBezTo>
                <a:cubicBezTo>
                  <a:pt x="53" y="123"/>
                  <a:pt x="50" y="122"/>
                  <a:pt x="48" y="123"/>
                </a:cubicBezTo>
                <a:cubicBezTo>
                  <a:pt x="46" y="124"/>
                  <a:pt x="46" y="126"/>
                  <a:pt x="47" y="128"/>
                </a:cubicBezTo>
                <a:cubicBezTo>
                  <a:pt x="48" y="130"/>
                  <a:pt x="50" y="131"/>
                  <a:pt x="52" y="130"/>
                </a:cubicBezTo>
                <a:close/>
                <a:moveTo>
                  <a:pt x="58" y="108"/>
                </a:moveTo>
                <a:cubicBezTo>
                  <a:pt x="57" y="106"/>
                  <a:pt x="55" y="106"/>
                  <a:pt x="53" y="107"/>
                </a:cubicBezTo>
                <a:cubicBezTo>
                  <a:pt x="51" y="108"/>
                  <a:pt x="50" y="110"/>
                  <a:pt x="51" y="112"/>
                </a:cubicBezTo>
                <a:cubicBezTo>
                  <a:pt x="52" y="114"/>
                  <a:pt x="55" y="115"/>
                  <a:pt x="57" y="114"/>
                </a:cubicBezTo>
                <a:cubicBezTo>
                  <a:pt x="59" y="113"/>
                  <a:pt x="59" y="110"/>
                  <a:pt x="58" y="108"/>
                </a:cubicBezTo>
                <a:close/>
                <a:moveTo>
                  <a:pt x="56" y="146"/>
                </a:moveTo>
                <a:cubicBezTo>
                  <a:pt x="58" y="145"/>
                  <a:pt x="59" y="142"/>
                  <a:pt x="58" y="140"/>
                </a:cubicBezTo>
                <a:cubicBezTo>
                  <a:pt x="57" y="138"/>
                  <a:pt x="54" y="138"/>
                  <a:pt x="52" y="139"/>
                </a:cubicBezTo>
                <a:cubicBezTo>
                  <a:pt x="51" y="140"/>
                  <a:pt x="50" y="142"/>
                  <a:pt x="51" y="144"/>
                </a:cubicBezTo>
                <a:cubicBezTo>
                  <a:pt x="52" y="146"/>
                  <a:pt x="54" y="147"/>
                  <a:pt x="56" y="146"/>
                </a:cubicBezTo>
                <a:close/>
                <a:moveTo>
                  <a:pt x="85" y="149"/>
                </a:moveTo>
                <a:cubicBezTo>
                  <a:pt x="87" y="150"/>
                  <a:pt x="89" y="149"/>
                  <a:pt x="90" y="147"/>
                </a:cubicBezTo>
                <a:cubicBezTo>
                  <a:pt x="91" y="145"/>
                  <a:pt x="89" y="142"/>
                  <a:pt x="87" y="142"/>
                </a:cubicBezTo>
                <a:cubicBezTo>
                  <a:pt x="85" y="141"/>
                  <a:pt x="83" y="142"/>
                  <a:pt x="82" y="144"/>
                </a:cubicBezTo>
                <a:cubicBezTo>
                  <a:pt x="81" y="146"/>
                  <a:pt x="83" y="148"/>
                  <a:pt x="85" y="149"/>
                </a:cubicBezTo>
                <a:close/>
                <a:moveTo>
                  <a:pt x="96" y="153"/>
                </a:moveTo>
                <a:cubicBezTo>
                  <a:pt x="95" y="155"/>
                  <a:pt x="96" y="158"/>
                  <a:pt x="98" y="158"/>
                </a:cubicBezTo>
                <a:cubicBezTo>
                  <a:pt x="100" y="159"/>
                  <a:pt x="103" y="158"/>
                  <a:pt x="103" y="156"/>
                </a:cubicBezTo>
                <a:cubicBezTo>
                  <a:pt x="104" y="154"/>
                  <a:pt x="103" y="152"/>
                  <a:pt x="101" y="151"/>
                </a:cubicBezTo>
                <a:cubicBezTo>
                  <a:pt x="99" y="150"/>
                  <a:pt x="97" y="151"/>
                  <a:pt x="96" y="153"/>
                </a:cubicBezTo>
                <a:close/>
                <a:moveTo>
                  <a:pt x="80" y="126"/>
                </a:moveTo>
                <a:cubicBezTo>
                  <a:pt x="78" y="125"/>
                  <a:pt x="76" y="126"/>
                  <a:pt x="75" y="129"/>
                </a:cubicBezTo>
                <a:cubicBezTo>
                  <a:pt x="74" y="131"/>
                  <a:pt x="75" y="133"/>
                  <a:pt x="78" y="134"/>
                </a:cubicBezTo>
                <a:cubicBezTo>
                  <a:pt x="80" y="134"/>
                  <a:pt x="82" y="133"/>
                  <a:pt x="83" y="131"/>
                </a:cubicBezTo>
                <a:cubicBezTo>
                  <a:pt x="83" y="129"/>
                  <a:pt x="82" y="127"/>
                  <a:pt x="80" y="126"/>
                </a:cubicBezTo>
                <a:close/>
                <a:moveTo>
                  <a:pt x="129" y="138"/>
                </a:moveTo>
                <a:cubicBezTo>
                  <a:pt x="131" y="137"/>
                  <a:pt x="132" y="134"/>
                  <a:pt x="131" y="132"/>
                </a:cubicBezTo>
                <a:cubicBezTo>
                  <a:pt x="130" y="130"/>
                  <a:pt x="128" y="130"/>
                  <a:pt x="126" y="131"/>
                </a:cubicBezTo>
                <a:cubicBezTo>
                  <a:pt x="124" y="132"/>
                  <a:pt x="123" y="134"/>
                  <a:pt x="124" y="136"/>
                </a:cubicBezTo>
                <a:cubicBezTo>
                  <a:pt x="125" y="138"/>
                  <a:pt x="128" y="139"/>
                  <a:pt x="129" y="138"/>
                </a:cubicBezTo>
                <a:close/>
                <a:moveTo>
                  <a:pt x="137" y="99"/>
                </a:moveTo>
                <a:cubicBezTo>
                  <a:pt x="138" y="97"/>
                  <a:pt x="136" y="95"/>
                  <a:pt x="134" y="95"/>
                </a:cubicBezTo>
                <a:cubicBezTo>
                  <a:pt x="131" y="95"/>
                  <a:pt x="130" y="96"/>
                  <a:pt x="129" y="99"/>
                </a:cubicBezTo>
                <a:cubicBezTo>
                  <a:pt x="129" y="101"/>
                  <a:pt x="131" y="103"/>
                  <a:pt x="133" y="103"/>
                </a:cubicBezTo>
                <a:cubicBezTo>
                  <a:pt x="136" y="103"/>
                  <a:pt x="137" y="101"/>
                  <a:pt x="137" y="99"/>
                </a:cubicBezTo>
                <a:close/>
                <a:moveTo>
                  <a:pt x="154" y="71"/>
                </a:moveTo>
                <a:cubicBezTo>
                  <a:pt x="154" y="69"/>
                  <a:pt x="152" y="67"/>
                  <a:pt x="150" y="67"/>
                </a:cubicBezTo>
                <a:cubicBezTo>
                  <a:pt x="148" y="67"/>
                  <a:pt x="146" y="69"/>
                  <a:pt x="146" y="71"/>
                </a:cubicBezTo>
                <a:cubicBezTo>
                  <a:pt x="146" y="73"/>
                  <a:pt x="148" y="75"/>
                  <a:pt x="150" y="75"/>
                </a:cubicBezTo>
                <a:cubicBezTo>
                  <a:pt x="152" y="75"/>
                  <a:pt x="154" y="73"/>
                  <a:pt x="154" y="71"/>
                </a:cubicBezTo>
                <a:close/>
                <a:moveTo>
                  <a:pt x="109" y="126"/>
                </a:moveTo>
                <a:cubicBezTo>
                  <a:pt x="107" y="127"/>
                  <a:pt x="107" y="130"/>
                  <a:pt x="108" y="132"/>
                </a:cubicBezTo>
                <a:cubicBezTo>
                  <a:pt x="109" y="133"/>
                  <a:pt x="111" y="134"/>
                  <a:pt x="113" y="133"/>
                </a:cubicBezTo>
                <a:cubicBezTo>
                  <a:pt x="115" y="132"/>
                  <a:pt x="116" y="130"/>
                  <a:pt x="115" y="128"/>
                </a:cubicBezTo>
                <a:cubicBezTo>
                  <a:pt x="114" y="126"/>
                  <a:pt x="111" y="125"/>
                  <a:pt x="109" y="126"/>
                </a:cubicBezTo>
                <a:close/>
                <a:moveTo>
                  <a:pt x="150" y="87"/>
                </a:moveTo>
                <a:cubicBezTo>
                  <a:pt x="150" y="85"/>
                  <a:pt x="148" y="83"/>
                  <a:pt x="146" y="83"/>
                </a:cubicBezTo>
                <a:cubicBezTo>
                  <a:pt x="144" y="83"/>
                  <a:pt x="142" y="85"/>
                  <a:pt x="142" y="87"/>
                </a:cubicBezTo>
                <a:cubicBezTo>
                  <a:pt x="142" y="89"/>
                  <a:pt x="143" y="91"/>
                  <a:pt x="146" y="91"/>
                </a:cubicBezTo>
                <a:cubicBezTo>
                  <a:pt x="148" y="91"/>
                  <a:pt x="150" y="89"/>
                  <a:pt x="150" y="87"/>
                </a:cubicBezTo>
                <a:close/>
                <a:moveTo>
                  <a:pt x="115" y="31"/>
                </a:moveTo>
                <a:cubicBezTo>
                  <a:pt x="113" y="32"/>
                  <a:pt x="113" y="35"/>
                  <a:pt x="114" y="36"/>
                </a:cubicBezTo>
                <a:cubicBezTo>
                  <a:pt x="115" y="38"/>
                  <a:pt x="118" y="38"/>
                  <a:pt x="120" y="37"/>
                </a:cubicBezTo>
                <a:cubicBezTo>
                  <a:pt x="121" y="36"/>
                  <a:pt x="122" y="33"/>
                  <a:pt x="120" y="32"/>
                </a:cubicBezTo>
                <a:cubicBezTo>
                  <a:pt x="119" y="30"/>
                  <a:pt x="117" y="29"/>
                  <a:pt x="115" y="31"/>
                </a:cubicBezTo>
                <a:close/>
                <a:moveTo>
                  <a:pt x="142" y="127"/>
                </a:moveTo>
                <a:cubicBezTo>
                  <a:pt x="140" y="128"/>
                  <a:pt x="139" y="130"/>
                  <a:pt x="140" y="132"/>
                </a:cubicBezTo>
                <a:cubicBezTo>
                  <a:pt x="141" y="134"/>
                  <a:pt x="143" y="135"/>
                  <a:pt x="145" y="134"/>
                </a:cubicBezTo>
                <a:cubicBezTo>
                  <a:pt x="147" y="132"/>
                  <a:pt x="148" y="130"/>
                  <a:pt x="147" y="128"/>
                </a:cubicBezTo>
                <a:cubicBezTo>
                  <a:pt x="146" y="126"/>
                  <a:pt x="143" y="125"/>
                  <a:pt x="142" y="127"/>
                </a:cubicBezTo>
                <a:close/>
                <a:moveTo>
                  <a:pt x="119" y="63"/>
                </a:moveTo>
                <a:cubicBezTo>
                  <a:pt x="117" y="64"/>
                  <a:pt x="117" y="67"/>
                  <a:pt x="118" y="68"/>
                </a:cubicBezTo>
                <a:cubicBezTo>
                  <a:pt x="119" y="70"/>
                  <a:pt x="122" y="70"/>
                  <a:pt x="123" y="69"/>
                </a:cubicBezTo>
                <a:cubicBezTo>
                  <a:pt x="125" y="68"/>
                  <a:pt x="126" y="65"/>
                  <a:pt x="124" y="64"/>
                </a:cubicBezTo>
                <a:cubicBezTo>
                  <a:pt x="123" y="62"/>
                  <a:pt x="120" y="61"/>
                  <a:pt x="119" y="63"/>
                </a:cubicBezTo>
                <a:close/>
                <a:moveTo>
                  <a:pt x="127" y="47"/>
                </a:moveTo>
                <a:cubicBezTo>
                  <a:pt x="125" y="45"/>
                  <a:pt x="123" y="45"/>
                  <a:pt x="121" y="46"/>
                </a:cubicBezTo>
                <a:cubicBezTo>
                  <a:pt x="119" y="47"/>
                  <a:pt x="119" y="50"/>
                  <a:pt x="120" y="52"/>
                </a:cubicBezTo>
                <a:cubicBezTo>
                  <a:pt x="122" y="53"/>
                  <a:pt x="124" y="54"/>
                  <a:pt x="126" y="52"/>
                </a:cubicBezTo>
                <a:cubicBezTo>
                  <a:pt x="128" y="51"/>
                  <a:pt x="128" y="48"/>
                  <a:pt x="127" y="47"/>
                </a:cubicBezTo>
                <a:close/>
                <a:moveTo>
                  <a:pt x="37" y="67"/>
                </a:moveTo>
                <a:cubicBezTo>
                  <a:pt x="35" y="65"/>
                  <a:pt x="32" y="65"/>
                  <a:pt x="31" y="67"/>
                </a:cubicBezTo>
                <a:cubicBezTo>
                  <a:pt x="29" y="69"/>
                  <a:pt x="29" y="71"/>
                  <a:pt x="31" y="73"/>
                </a:cubicBezTo>
                <a:cubicBezTo>
                  <a:pt x="32" y="74"/>
                  <a:pt x="35" y="74"/>
                  <a:pt x="37" y="73"/>
                </a:cubicBezTo>
                <a:cubicBezTo>
                  <a:pt x="38" y="71"/>
                  <a:pt x="38" y="69"/>
                  <a:pt x="37" y="67"/>
                </a:cubicBezTo>
                <a:close/>
                <a:moveTo>
                  <a:pt x="38" y="97"/>
                </a:moveTo>
                <a:cubicBezTo>
                  <a:pt x="40" y="98"/>
                  <a:pt x="42" y="96"/>
                  <a:pt x="43" y="94"/>
                </a:cubicBezTo>
                <a:cubicBezTo>
                  <a:pt x="43" y="92"/>
                  <a:pt x="42" y="90"/>
                  <a:pt x="40" y="89"/>
                </a:cubicBezTo>
                <a:cubicBezTo>
                  <a:pt x="38" y="89"/>
                  <a:pt x="35" y="90"/>
                  <a:pt x="35" y="92"/>
                </a:cubicBezTo>
                <a:cubicBezTo>
                  <a:pt x="34" y="94"/>
                  <a:pt x="36" y="97"/>
                  <a:pt x="38" y="97"/>
                </a:cubicBezTo>
                <a:close/>
                <a:moveTo>
                  <a:pt x="32" y="104"/>
                </a:moveTo>
                <a:cubicBezTo>
                  <a:pt x="30" y="103"/>
                  <a:pt x="27" y="105"/>
                  <a:pt x="27" y="107"/>
                </a:cubicBezTo>
                <a:cubicBezTo>
                  <a:pt x="26" y="109"/>
                  <a:pt x="28" y="111"/>
                  <a:pt x="30" y="112"/>
                </a:cubicBezTo>
                <a:cubicBezTo>
                  <a:pt x="32" y="112"/>
                  <a:pt x="34" y="111"/>
                  <a:pt x="35" y="109"/>
                </a:cubicBezTo>
                <a:cubicBezTo>
                  <a:pt x="35" y="107"/>
                  <a:pt x="34" y="104"/>
                  <a:pt x="32" y="104"/>
                </a:cubicBezTo>
                <a:close/>
                <a:moveTo>
                  <a:pt x="65" y="41"/>
                </a:moveTo>
                <a:cubicBezTo>
                  <a:pt x="67" y="41"/>
                  <a:pt x="69" y="39"/>
                  <a:pt x="69" y="37"/>
                </a:cubicBezTo>
                <a:cubicBezTo>
                  <a:pt x="69" y="35"/>
                  <a:pt x="67" y="33"/>
                  <a:pt x="65" y="33"/>
                </a:cubicBezTo>
                <a:cubicBezTo>
                  <a:pt x="63" y="33"/>
                  <a:pt x="61" y="35"/>
                  <a:pt x="61" y="37"/>
                </a:cubicBezTo>
                <a:cubicBezTo>
                  <a:pt x="61" y="39"/>
                  <a:pt x="63" y="41"/>
                  <a:pt x="65" y="41"/>
                </a:cubicBezTo>
                <a:close/>
                <a:moveTo>
                  <a:pt x="50" y="84"/>
                </a:moveTo>
                <a:cubicBezTo>
                  <a:pt x="49" y="86"/>
                  <a:pt x="50" y="88"/>
                  <a:pt x="52" y="89"/>
                </a:cubicBezTo>
                <a:cubicBezTo>
                  <a:pt x="55" y="89"/>
                  <a:pt x="57" y="88"/>
                  <a:pt x="57" y="86"/>
                </a:cubicBezTo>
                <a:cubicBezTo>
                  <a:pt x="58" y="84"/>
                  <a:pt x="57" y="82"/>
                  <a:pt x="55" y="81"/>
                </a:cubicBezTo>
                <a:cubicBezTo>
                  <a:pt x="52" y="80"/>
                  <a:pt x="50" y="82"/>
                  <a:pt x="50" y="84"/>
                </a:cubicBezTo>
                <a:close/>
                <a:moveTo>
                  <a:pt x="45" y="58"/>
                </a:moveTo>
                <a:cubicBezTo>
                  <a:pt x="44" y="60"/>
                  <a:pt x="44" y="63"/>
                  <a:pt x="45" y="64"/>
                </a:cubicBezTo>
                <a:cubicBezTo>
                  <a:pt x="47" y="66"/>
                  <a:pt x="49" y="66"/>
                  <a:pt x="51" y="64"/>
                </a:cubicBezTo>
                <a:cubicBezTo>
                  <a:pt x="52" y="63"/>
                  <a:pt x="52" y="60"/>
                  <a:pt x="51" y="58"/>
                </a:cubicBezTo>
                <a:cubicBezTo>
                  <a:pt x="49" y="57"/>
                  <a:pt x="47" y="57"/>
                  <a:pt x="45" y="58"/>
                </a:cubicBezTo>
                <a:close/>
                <a:moveTo>
                  <a:pt x="97" y="53"/>
                </a:moveTo>
                <a:cubicBezTo>
                  <a:pt x="97" y="51"/>
                  <a:pt x="95" y="49"/>
                  <a:pt x="93" y="49"/>
                </a:cubicBezTo>
                <a:cubicBezTo>
                  <a:pt x="91" y="49"/>
                  <a:pt x="89" y="51"/>
                  <a:pt x="89" y="53"/>
                </a:cubicBezTo>
                <a:cubicBezTo>
                  <a:pt x="89" y="55"/>
                  <a:pt x="91" y="57"/>
                  <a:pt x="93" y="57"/>
                </a:cubicBezTo>
                <a:cubicBezTo>
                  <a:pt x="95" y="57"/>
                  <a:pt x="97" y="55"/>
                  <a:pt x="97" y="53"/>
                </a:cubicBezTo>
                <a:close/>
                <a:moveTo>
                  <a:pt x="85" y="41"/>
                </a:moveTo>
                <a:cubicBezTo>
                  <a:pt x="85" y="39"/>
                  <a:pt x="83" y="37"/>
                  <a:pt x="81" y="37"/>
                </a:cubicBezTo>
                <a:cubicBezTo>
                  <a:pt x="79" y="37"/>
                  <a:pt x="77" y="39"/>
                  <a:pt x="77" y="41"/>
                </a:cubicBezTo>
                <a:cubicBezTo>
                  <a:pt x="77" y="43"/>
                  <a:pt x="79" y="45"/>
                  <a:pt x="81" y="45"/>
                </a:cubicBezTo>
                <a:cubicBezTo>
                  <a:pt x="83" y="45"/>
                  <a:pt x="85" y="43"/>
                  <a:pt x="85" y="41"/>
                </a:cubicBezTo>
                <a:close/>
                <a:moveTo>
                  <a:pt x="62" y="64"/>
                </a:moveTo>
                <a:cubicBezTo>
                  <a:pt x="64" y="66"/>
                  <a:pt x="66" y="66"/>
                  <a:pt x="68" y="64"/>
                </a:cubicBezTo>
                <a:cubicBezTo>
                  <a:pt x="69" y="63"/>
                  <a:pt x="69" y="60"/>
                  <a:pt x="68" y="58"/>
                </a:cubicBezTo>
                <a:cubicBezTo>
                  <a:pt x="66" y="57"/>
                  <a:pt x="64" y="57"/>
                  <a:pt x="62" y="58"/>
                </a:cubicBezTo>
                <a:cubicBezTo>
                  <a:pt x="60" y="60"/>
                  <a:pt x="60" y="63"/>
                  <a:pt x="62" y="64"/>
                </a:cubicBezTo>
                <a:close/>
              </a:path>
            </a:pathLst>
          </a:custGeom>
          <a:solidFill>
            <a:srgbClr val="E5A600"/>
          </a:solidFill>
          <a:ln>
            <a:noFill/>
          </a:ln>
          <a:extLst/>
        </p:spPr>
        <p:txBody>
          <a:bodyPr vert="horz" wrap="square" lIns="72326" tIns="36164" rIns="72326" bIns="36164" numCol="1" anchor="t" anchorCtr="0" compatLnSpc="1">
            <a:prstTxWarp prst="textNoShape">
              <a:avLst/>
            </a:prstTxWarp>
          </a:bodyPr>
          <a:lstStyle/>
          <a:p>
            <a:endParaRPr lang="zh-CN" altLang="en-US" dirty="0">
              <a:latin typeface="Arial" panose="020B0604020202020204" pitchFamily="34" charset="0"/>
            </a:endParaRPr>
          </a:p>
        </p:txBody>
      </p:sp>
      <p:sp>
        <p:nvSpPr>
          <p:cNvPr id="38" name="Freeform 26">
            <a:extLst>
              <a:ext uri="{FF2B5EF4-FFF2-40B4-BE49-F238E27FC236}">
                <a16:creationId xmlns="" xmlns:a16="http://schemas.microsoft.com/office/drawing/2014/main" id="{208F5FD7-4F4D-4FBE-845B-C6A56B8E747A}"/>
              </a:ext>
            </a:extLst>
          </p:cNvPr>
          <p:cNvSpPr>
            <a:spLocks noChangeAspect="1" noEditPoints="1"/>
          </p:cNvSpPr>
          <p:nvPr/>
        </p:nvSpPr>
        <p:spPr bwMode="auto">
          <a:xfrm>
            <a:off x="6336625" y="2111209"/>
            <a:ext cx="763564" cy="553888"/>
          </a:xfrm>
          <a:custGeom>
            <a:avLst/>
            <a:gdLst>
              <a:gd name="T0" fmla="*/ 62 w 206"/>
              <a:gd name="T1" fmla="*/ 12 h 152"/>
              <a:gd name="T2" fmla="*/ 94 w 206"/>
              <a:gd name="T3" fmla="*/ 12 h 152"/>
              <a:gd name="T4" fmla="*/ 94 w 206"/>
              <a:gd name="T5" fmla="*/ 48 h 152"/>
              <a:gd name="T6" fmla="*/ 138 w 206"/>
              <a:gd name="T7" fmla="*/ 48 h 152"/>
              <a:gd name="T8" fmla="*/ 138 w 206"/>
              <a:gd name="T9" fmla="*/ 12 h 152"/>
              <a:gd name="T10" fmla="*/ 170 w 206"/>
              <a:gd name="T11" fmla="*/ 12 h 152"/>
              <a:gd name="T12" fmla="*/ 170 w 206"/>
              <a:gd name="T13" fmla="*/ 84 h 152"/>
              <a:gd name="T14" fmla="*/ 182 w 206"/>
              <a:gd name="T15" fmla="*/ 84 h 152"/>
              <a:gd name="T16" fmla="*/ 182 w 206"/>
              <a:gd name="T17" fmla="*/ 12 h 152"/>
              <a:gd name="T18" fmla="*/ 182 w 206"/>
              <a:gd name="T19" fmla="*/ 8 h 152"/>
              <a:gd name="T20" fmla="*/ 182 w 206"/>
              <a:gd name="T21" fmla="*/ 0 h 152"/>
              <a:gd name="T22" fmla="*/ 50 w 206"/>
              <a:gd name="T23" fmla="*/ 0 h 152"/>
              <a:gd name="T24" fmla="*/ 50 w 206"/>
              <a:gd name="T25" fmla="*/ 8 h 152"/>
              <a:gd name="T26" fmla="*/ 50 w 206"/>
              <a:gd name="T27" fmla="*/ 12 h 152"/>
              <a:gd name="T28" fmla="*/ 50 w 206"/>
              <a:gd name="T29" fmla="*/ 71 h 152"/>
              <a:gd name="T30" fmla="*/ 62 w 206"/>
              <a:gd name="T31" fmla="*/ 69 h 152"/>
              <a:gd name="T32" fmla="*/ 62 w 206"/>
              <a:gd name="T33" fmla="*/ 12 h 152"/>
              <a:gd name="T34" fmla="*/ 187 w 206"/>
              <a:gd name="T35" fmla="*/ 97 h 152"/>
              <a:gd name="T36" fmla="*/ 176 w 206"/>
              <a:gd name="T37" fmla="*/ 97 h 152"/>
              <a:gd name="T38" fmla="*/ 157 w 206"/>
              <a:gd name="T39" fmla="*/ 116 h 152"/>
              <a:gd name="T40" fmla="*/ 119 w 206"/>
              <a:gd name="T41" fmla="*/ 116 h 152"/>
              <a:gd name="T42" fmla="*/ 111 w 206"/>
              <a:gd name="T43" fmla="*/ 108 h 152"/>
              <a:gd name="T44" fmla="*/ 150 w 206"/>
              <a:gd name="T45" fmla="*/ 108 h 152"/>
              <a:gd name="T46" fmla="*/ 150 w 206"/>
              <a:gd name="T47" fmla="*/ 88 h 152"/>
              <a:gd name="T48" fmla="*/ 103 w 206"/>
              <a:gd name="T49" fmla="*/ 88 h 152"/>
              <a:gd name="T50" fmla="*/ 58 w 206"/>
              <a:gd name="T51" fmla="*/ 82 h 152"/>
              <a:gd name="T52" fmla="*/ 0 w 206"/>
              <a:gd name="T53" fmla="*/ 117 h 152"/>
              <a:gd name="T54" fmla="*/ 32 w 206"/>
              <a:gd name="T55" fmla="*/ 152 h 152"/>
              <a:gd name="T56" fmla="*/ 104 w 206"/>
              <a:gd name="T57" fmla="*/ 148 h 152"/>
              <a:gd name="T58" fmla="*/ 165 w 206"/>
              <a:gd name="T59" fmla="*/ 148 h 152"/>
              <a:gd name="T60" fmla="*/ 194 w 206"/>
              <a:gd name="T61" fmla="*/ 113 h 152"/>
              <a:gd name="T62" fmla="*/ 187 w 206"/>
              <a:gd name="T63" fmla="*/ 9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6" h="152">
                <a:moveTo>
                  <a:pt x="62" y="12"/>
                </a:moveTo>
                <a:cubicBezTo>
                  <a:pt x="94" y="12"/>
                  <a:pt x="94" y="12"/>
                  <a:pt x="94" y="12"/>
                </a:cubicBezTo>
                <a:cubicBezTo>
                  <a:pt x="94" y="48"/>
                  <a:pt x="94" y="48"/>
                  <a:pt x="94" y="48"/>
                </a:cubicBezTo>
                <a:cubicBezTo>
                  <a:pt x="138" y="48"/>
                  <a:pt x="138" y="48"/>
                  <a:pt x="138" y="48"/>
                </a:cubicBezTo>
                <a:cubicBezTo>
                  <a:pt x="138" y="12"/>
                  <a:pt x="138" y="12"/>
                  <a:pt x="138" y="12"/>
                </a:cubicBezTo>
                <a:cubicBezTo>
                  <a:pt x="170" y="12"/>
                  <a:pt x="170" y="12"/>
                  <a:pt x="170" y="12"/>
                </a:cubicBezTo>
                <a:cubicBezTo>
                  <a:pt x="170" y="84"/>
                  <a:pt x="170" y="84"/>
                  <a:pt x="170" y="84"/>
                </a:cubicBezTo>
                <a:cubicBezTo>
                  <a:pt x="175" y="84"/>
                  <a:pt x="180" y="84"/>
                  <a:pt x="182" y="84"/>
                </a:cubicBezTo>
                <a:cubicBezTo>
                  <a:pt x="182" y="12"/>
                  <a:pt x="182" y="12"/>
                  <a:pt x="182" y="12"/>
                </a:cubicBezTo>
                <a:cubicBezTo>
                  <a:pt x="182" y="8"/>
                  <a:pt x="182" y="8"/>
                  <a:pt x="182" y="8"/>
                </a:cubicBezTo>
                <a:cubicBezTo>
                  <a:pt x="182" y="0"/>
                  <a:pt x="182" y="0"/>
                  <a:pt x="182" y="0"/>
                </a:cubicBezTo>
                <a:cubicBezTo>
                  <a:pt x="50" y="0"/>
                  <a:pt x="50" y="0"/>
                  <a:pt x="50" y="0"/>
                </a:cubicBezTo>
                <a:cubicBezTo>
                  <a:pt x="50" y="8"/>
                  <a:pt x="50" y="8"/>
                  <a:pt x="50" y="8"/>
                </a:cubicBezTo>
                <a:cubicBezTo>
                  <a:pt x="50" y="12"/>
                  <a:pt x="50" y="12"/>
                  <a:pt x="50" y="12"/>
                </a:cubicBezTo>
                <a:cubicBezTo>
                  <a:pt x="50" y="71"/>
                  <a:pt x="50" y="71"/>
                  <a:pt x="50" y="71"/>
                </a:cubicBezTo>
                <a:cubicBezTo>
                  <a:pt x="54" y="70"/>
                  <a:pt x="58" y="69"/>
                  <a:pt x="62" y="69"/>
                </a:cubicBezTo>
                <a:lnTo>
                  <a:pt x="62" y="12"/>
                </a:lnTo>
                <a:close/>
                <a:moveTo>
                  <a:pt x="187" y="97"/>
                </a:moveTo>
                <a:cubicBezTo>
                  <a:pt x="187" y="97"/>
                  <a:pt x="182" y="89"/>
                  <a:pt x="176" y="97"/>
                </a:cubicBezTo>
                <a:cubicBezTo>
                  <a:pt x="173" y="100"/>
                  <a:pt x="157" y="116"/>
                  <a:pt x="157" y="116"/>
                </a:cubicBezTo>
                <a:cubicBezTo>
                  <a:pt x="157" y="116"/>
                  <a:pt x="127" y="116"/>
                  <a:pt x="119" y="116"/>
                </a:cubicBezTo>
                <a:cubicBezTo>
                  <a:pt x="112" y="116"/>
                  <a:pt x="111" y="108"/>
                  <a:pt x="111" y="108"/>
                </a:cubicBezTo>
                <a:cubicBezTo>
                  <a:pt x="111" y="108"/>
                  <a:pt x="146" y="108"/>
                  <a:pt x="150" y="108"/>
                </a:cubicBezTo>
                <a:cubicBezTo>
                  <a:pt x="166" y="103"/>
                  <a:pt x="158" y="88"/>
                  <a:pt x="150" y="88"/>
                </a:cubicBezTo>
                <a:cubicBezTo>
                  <a:pt x="147" y="88"/>
                  <a:pt x="109" y="88"/>
                  <a:pt x="103" y="88"/>
                </a:cubicBezTo>
                <a:cubicBezTo>
                  <a:pt x="97" y="88"/>
                  <a:pt x="81" y="71"/>
                  <a:pt x="58" y="82"/>
                </a:cubicBezTo>
                <a:cubicBezTo>
                  <a:pt x="55" y="83"/>
                  <a:pt x="0" y="117"/>
                  <a:pt x="0" y="117"/>
                </a:cubicBezTo>
                <a:cubicBezTo>
                  <a:pt x="0" y="117"/>
                  <a:pt x="30" y="149"/>
                  <a:pt x="32" y="152"/>
                </a:cubicBezTo>
                <a:cubicBezTo>
                  <a:pt x="62" y="129"/>
                  <a:pt x="90" y="148"/>
                  <a:pt x="104" y="148"/>
                </a:cubicBezTo>
                <a:cubicBezTo>
                  <a:pt x="110" y="148"/>
                  <a:pt x="165" y="148"/>
                  <a:pt x="165" y="148"/>
                </a:cubicBezTo>
                <a:cubicBezTo>
                  <a:pt x="165" y="148"/>
                  <a:pt x="197" y="111"/>
                  <a:pt x="194" y="113"/>
                </a:cubicBezTo>
                <a:cubicBezTo>
                  <a:pt x="206" y="96"/>
                  <a:pt x="187" y="97"/>
                  <a:pt x="187" y="97"/>
                </a:cubicBezTo>
                <a:close/>
              </a:path>
            </a:pathLst>
          </a:custGeom>
          <a:solidFill>
            <a:srgbClr val="92D050"/>
          </a:solidFill>
          <a:ln>
            <a:noFill/>
          </a:ln>
          <a:extLst/>
        </p:spPr>
        <p:txBody>
          <a:bodyPr vert="horz" wrap="square" lIns="72326" tIns="36164" rIns="72326" bIns="36164" numCol="1" anchor="t" anchorCtr="0" compatLnSpc="1">
            <a:prstTxWarp prst="textNoShape">
              <a:avLst/>
            </a:prstTxWarp>
          </a:bodyPr>
          <a:lstStyle/>
          <a:p>
            <a:endParaRPr lang="zh-CN" altLang="en-US">
              <a:latin typeface="Arial" panose="020B0604020202020204" pitchFamily="34" charset="0"/>
            </a:endParaRPr>
          </a:p>
        </p:txBody>
      </p:sp>
      <p:cxnSp>
        <p:nvCxnSpPr>
          <p:cNvPr id="39" name="直接连接符 38">
            <a:extLst>
              <a:ext uri="{FF2B5EF4-FFF2-40B4-BE49-F238E27FC236}">
                <a16:creationId xmlns="" xmlns:a16="http://schemas.microsoft.com/office/drawing/2014/main" id="{BE6A896A-6DEE-4EF0-8DC7-1329B2CDDB6E}"/>
              </a:ext>
            </a:extLst>
          </p:cNvPr>
          <p:cNvCxnSpPr>
            <a:cxnSpLocks noChangeAspect="1"/>
            <a:stCxn id="33" idx="6"/>
            <a:endCxn id="34" idx="2"/>
          </p:cNvCxnSpPr>
          <p:nvPr/>
        </p:nvCxnSpPr>
        <p:spPr>
          <a:xfrm>
            <a:off x="2602204" y="2360319"/>
            <a:ext cx="1097822"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 xmlns:a16="http://schemas.microsoft.com/office/drawing/2014/main" id="{35E6AD72-6972-4598-8474-825865C14140}"/>
              </a:ext>
            </a:extLst>
          </p:cNvPr>
          <p:cNvCxnSpPr>
            <a:cxnSpLocks noChangeAspect="1"/>
            <a:stCxn id="34" idx="6"/>
            <a:endCxn id="35" idx="2"/>
          </p:cNvCxnSpPr>
          <p:nvPr/>
        </p:nvCxnSpPr>
        <p:spPr>
          <a:xfrm>
            <a:off x="4898581" y="2360319"/>
            <a:ext cx="1207658" cy="0"/>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 xmlns:a16="http://schemas.microsoft.com/office/drawing/2014/main" id="{8316BB48-77E2-490C-84C1-A971F730436F}"/>
              </a:ext>
            </a:extLst>
          </p:cNvPr>
          <p:cNvCxnSpPr>
            <a:cxnSpLocks noChangeAspect="1"/>
          </p:cNvCxnSpPr>
          <p:nvPr/>
        </p:nvCxnSpPr>
        <p:spPr>
          <a:xfrm>
            <a:off x="7369535" y="2341978"/>
            <a:ext cx="1212833" cy="0"/>
          </a:xfrm>
          <a:prstGeom prst="line">
            <a:avLst/>
          </a:prstGeom>
          <a:ln w="34925" cap="rnd">
            <a:solidFill>
              <a:srgbClr val="00B0F0"/>
            </a:solidFill>
            <a:bevel/>
            <a:headEnd w="lg" len="lg"/>
            <a:tailEnd type="oval"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 xmlns:a16="http://schemas.microsoft.com/office/drawing/2014/main" id="{5A612487-AFBC-43B7-955E-8F26E76442FF}"/>
              </a:ext>
            </a:extLst>
          </p:cNvPr>
          <p:cNvGrpSpPr>
            <a:grpSpLocks noChangeAspect="1"/>
          </p:cNvGrpSpPr>
          <p:nvPr/>
        </p:nvGrpSpPr>
        <p:grpSpPr>
          <a:xfrm>
            <a:off x="194212" y="2302335"/>
            <a:ext cx="1209437" cy="125542"/>
            <a:chOff x="667317" y="2396915"/>
            <a:chExt cx="977769" cy="125520"/>
          </a:xfrm>
        </p:grpSpPr>
        <p:cxnSp>
          <p:nvCxnSpPr>
            <p:cNvPr id="43" name="直接连接符 42">
              <a:extLst>
                <a:ext uri="{FF2B5EF4-FFF2-40B4-BE49-F238E27FC236}">
                  <a16:creationId xmlns="" xmlns:a16="http://schemas.microsoft.com/office/drawing/2014/main" id="{8ABD0E24-6D90-4C75-895A-646BC5F9D53D}"/>
                </a:ext>
              </a:extLst>
            </p:cNvPr>
            <p:cNvCxnSpPr>
              <a:endCxn id="33" idx="2"/>
            </p:cNvCxnSpPr>
            <p:nvPr/>
          </p:nvCxnSpPr>
          <p:spPr>
            <a:xfrm>
              <a:off x="792837" y="2454886"/>
              <a:ext cx="852249"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 xmlns:a16="http://schemas.microsoft.com/office/drawing/2014/main" id="{531DFF44-4B76-4D75-8A69-39F5ED892A06}"/>
                </a:ext>
              </a:extLst>
            </p:cNvPr>
            <p:cNvSpPr/>
            <p:nvPr/>
          </p:nvSpPr>
          <p:spPr>
            <a:xfrm>
              <a:off x="667317" y="2396915"/>
              <a:ext cx="125520" cy="1255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grpSp>
      <p:sp>
        <p:nvSpPr>
          <p:cNvPr id="45" name="TextBox 71">
            <a:extLst>
              <a:ext uri="{FF2B5EF4-FFF2-40B4-BE49-F238E27FC236}">
                <a16:creationId xmlns="" xmlns:a16="http://schemas.microsoft.com/office/drawing/2014/main" id="{5C593135-E11F-4C3A-8D4A-C9097726A931}"/>
              </a:ext>
            </a:extLst>
          </p:cNvPr>
          <p:cNvSpPr txBox="1"/>
          <p:nvPr/>
        </p:nvSpPr>
        <p:spPr>
          <a:xfrm>
            <a:off x="630986" y="3219941"/>
            <a:ext cx="2390719" cy="2585323"/>
          </a:xfrm>
          <a:prstGeom prst="rect">
            <a:avLst/>
          </a:prstGeom>
          <a:noFill/>
        </p:spPr>
        <p:txBody>
          <a:bodyPr wrap="square" rtlCol="0">
            <a:spAutoFit/>
          </a:bodyPr>
          <a:lstStyle/>
          <a:p>
            <a:pPr>
              <a:lnSpc>
                <a:spcPct val="150000"/>
              </a:lnSpc>
            </a:pPr>
            <a:r>
              <a:rPr lang="zh-CN" altLang="en-US" b="1" dirty="0" smtClean="0">
                <a:latin typeface="微软雅黑" panose="020B0503020204020204" pitchFamily="34" charset="-122"/>
                <a:ea typeface="微软雅黑" panose="020B0503020204020204" pitchFamily="34" charset="-122"/>
              </a:rPr>
              <a:t>调节阀</a:t>
            </a:r>
            <a:r>
              <a:rPr lang="zh-CN" altLang="en-US" b="1" dirty="0">
                <a:latin typeface="微软雅黑" panose="020B0503020204020204" pitchFamily="34" charset="-122"/>
                <a:ea typeface="微软雅黑" panose="020B0503020204020204" pitchFamily="34" charset="-122"/>
              </a:rPr>
              <a:t>安装</a:t>
            </a:r>
            <a:r>
              <a:rPr lang="zh-CN" altLang="en-US" b="1" dirty="0" smtClean="0">
                <a:latin typeface="微软雅黑" panose="020B0503020204020204" pitchFamily="34" charset="-122"/>
                <a:ea typeface="微软雅黑" panose="020B0503020204020204" pitchFamily="34" charset="-122"/>
              </a:rPr>
              <a:t>方向、调节阀</a:t>
            </a:r>
            <a:r>
              <a:rPr lang="zh-CN" altLang="en-US" b="1" dirty="0">
                <a:latin typeface="微软雅黑" panose="020B0503020204020204" pitchFamily="34" charset="-122"/>
                <a:ea typeface="微软雅黑" panose="020B0503020204020204" pitchFamily="34" charset="-122"/>
              </a:rPr>
              <a:t>的风开风</a:t>
            </a:r>
            <a:r>
              <a:rPr lang="zh-CN" altLang="en-US" b="1" dirty="0" smtClean="0">
                <a:latin typeface="微软雅黑" panose="020B0503020204020204" pitchFamily="34" charset="-122"/>
                <a:ea typeface="微软雅黑" panose="020B0503020204020204" pitchFamily="34" charset="-122"/>
              </a:rPr>
              <a:t>关、调节阀</a:t>
            </a:r>
            <a:r>
              <a:rPr lang="zh-CN" altLang="en-US" b="1" dirty="0">
                <a:latin typeface="微软雅黑" panose="020B0503020204020204" pitchFamily="34" charset="-122"/>
                <a:ea typeface="微软雅黑" panose="020B0503020204020204" pitchFamily="34" charset="-122"/>
              </a:rPr>
              <a:t>的开关是否灵活，全开全关时阀杆是否到位，编号是否与流程图一致</a:t>
            </a:r>
            <a:endParaRPr lang="en-US" altLang="zh-CN" dirty="0">
              <a:latin typeface="微软雅黑" panose="020B0503020204020204" pitchFamily="34" charset="-122"/>
              <a:ea typeface="微软雅黑" panose="020B0503020204020204" pitchFamily="34" charset="-122"/>
              <a:cs typeface="+mn-ea"/>
              <a:sym typeface="+mn-lt"/>
            </a:endParaRPr>
          </a:p>
        </p:txBody>
      </p:sp>
      <p:sp>
        <p:nvSpPr>
          <p:cNvPr id="46" name="TextBox 71">
            <a:extLst>
              <a:ext uri="{FF2B5EF4-FFF2-40B4-BE49-F238E27FC236}">
                <a16:creationId xmlns="" xmlns:a16="http://schemas.microsoft.com/office/drawing/2014/main" id="{2C5FA6D9-64E1-47FB-B34A-3DA7CB477359}"/>
              </a:ext>
            </a:extLst>
          </p:cNvPr>
          <p:cNvSpPr txBox="1"/>
          <p:nvPr/>
        </p:nvSpPr>
        <p:spPr>
          <a:xfrm>
            <a:off x="3230074" y="3219941"/>
            <a:ext cx="2494054" cy="3000821"/>
          </a:xfrm>
          <a:prstGeom prst="rect">
            <a:avLst/>
          </a:prstGeom>
          <a:noFill/>
        </p:spPr>
        <p:txBody>
          <a:bodyPr wrap="square" rtlCol="0">
            <a:spAutoFit/>
          </a:bodyPr>
          <a:lstStyle/>
          <a:p>
            <a:pPr>
              <a:lnSpc>
                <a:spcPct val="150000"/>
              </a:lnSpc>
            </a:pPr>
            <a:r>
              <a:rPr lang="zh-CN" altLang="en-US" b="1" dirty="0" smtClean="0">
                <a:latin typeface="微软雅黑" panose="020B0503020204020204" pitchFamily="34" charset="-122"/>
                <a:ea typeface="微软雅黑" panose="020B0503020204020204" pitchFamily="34" charset="-122"/>
              </a:rPr>
              <a:t>测量位置、引线</a:t>
            </a:r>
            <a:r>
              <a:rPr lang="zh-CN" altLang="en-US" b="1" dirty="0">
                <a:latin typeface="微软雅黑" panose="020B0503020204020204" pitchFamily="34" charset="-122"/>
                <a:ea typeface="微软雅黑" panose="020B0503020204020204" pitchFamily="34" charset="-122"/>
              </a:rPr>
              <a:t>阀位置是否便于操作</a:t>
            </a:r>
            <a:r>
              <a:rPr lang="zh-CN" altLang="en-US" b="1" dirty="0" smtClean="0">
                <a:latin typeface="微软雅黑" panose="020B0503020204020204" pitchFamily="34" charset="-122"/>
                <a:ea typeface="微软雅黑" panose="020B0503020204020204" pitchFamily="34" charset="-122"/>
              </a:rPr>
              <a:t>；安装</a:t>
            </a:r>
            <a:r>
              <a:rPr lang="zh-CN" altLang="en-US" b="1" dirty="0">
                <a:latin typeface="微软雅黑" panose="020B0503020204020204" pitchFamily="34" charset="-122"/>
                <a:ea typeface="微软雅黑" panose="020B0503020204020204" pitchFamily="34" charset="-122"/>
              </a:rPr>
              <a:t>位置是否满足工艺需要，操作人员更换是否方便，对照流程图是否有遗漏，指示仪表的量程是否</a:t>
            </a:r>
            <a:r>
              <a:rPr lang="zh-CN" altLang="en-US" b="1" dirty="0" smtClean="0">
                <a:latin typeface="微软雅黑" panose="020B0503020204020204" pitchFamily="34" charset="-122"/>
                <a:ea typeface="微软雅黑" panose="020B0503020204020204" pitchFamily="34" charset="-122"/>
              </a:rPr>
              <a:t>合适。</a:t>
            </a:r>
            <a:endParaRPr lang="en-US" altLang="zh-CN" dirty="0">
              <a:latin typeface="微软雅黑" panose="020B0503020204020204" pitchFamily="34" charset="-122"/>
              <a:ea typeface="微软雅黑" panose="020B0503020204020204" pitchFamily="34" charset="-122"/>
            </a:endParaRPr>
          </a:p>
        </p:txBody>
      </p:sp>
      <p:sp>
        <p:nvSpPr>
          <p:cNvPr id="47" name="TextBox 71">
            <a:extLst>
              <a:ext uri="{FF2B5EF4-FFF2-40B4-BE49-F238E27FC236}">
                <a16:creationId xmlns="" xmlns:a16="http://schemas.microsoft.com/office/drawing/2014/main" id="{7E441403-85F1-42A3-BE58-2B3C91AD3BC0}"/>
              </a:ext>
            </a:extLst>
          </p:cNvPr>
          <p:cNvSpPr txBox="1"/>
          <p:nvPr/>
        </p:nvSpPr>
        <p:spPr>
          <a:xfrm>
            <a:off x="5864870" y="3217514"/>
            <a:ext cx="3096388" cy="258532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火焰检测仪、红外测温仪、在线分析仪、报警仪；切断阀位置及开关；点火枪能否自动送电，点火枪伸缩是否到位，回讯器指示是否</a:t>
            </a:r>
            <a:r>
              <a:rPr lang="zh-CN" altLang="en-US" b="1" dirty="0" smtClean="0">
                <a:latin typeface="微软雅黑" panose="020B0503020204020204" pitchFamily="34" charset="-122"/>
                <a:ea typeface="微软雅黑" panose="020B0503020204020204" pitchFamily="34" charset="-122"/>
              </a:rPr>
              <a:t>到位、火花强度等</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4"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spTree>
    <p:extLst>
      <p:ext uri="{BB962C8B-B14F-4D97-AF65-F5344CB8AC3E}">
        <p14:creationId xmlns:p14="http://schemas.microsoft.com/office/powerpoint/2010/main" val="411184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fltVal val="0"/>
                                          </p:val>
                                        </p:tav>
                                        <p:tav tm="100000">
                                          <p:val>
                                            <p:strVal val="#ppt_h"/>
                                          </p:val>
                                        </p:tav>
                                      </p:tavLst>
                                    </p:anim>
                                    <p:animEffect transition="in" filter="fade">
                                      <p:cBhvr>
                                        <p:cTn id="42" dur="500"/>
                                        <p:tgtEl>
                                          <p:spTgt spid="38"/>
                                        </p:tgtEl>
                                      </p:cBhvr>
                                    </p:animEffect>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left)">
                                      <p:cBhvr>
                                        <p:cTn id="5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45" grpId="0"/>
      <p:bldP spid="46"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11</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操作站检查</a:t>
            </a:r>
            <a:endParaRPr lang="en-US" altLang="zh-CN" sz="2000" b="1" dirty="0">
              <a:latin typeface="微软雅黑" panose="020B0503020204020204" pitchFamily="34" charset="-122"/>
              <a:ea typeface="微软雅黑" panose="020B0503020204020204" pitchFamily="34" charset="-122"/>
            </a:endParaRPr>
          </a:p>
        </p:txBody>
      </p:sp>
      <p:sp>
        <p:nvSpPr>
          <p:cNvPr id="10" name="燕尾形 9"/>
          <p:cNvSpPr/>
          <p:nvPr/>
        </p:nvSpPr>
        <p:spPr>
          <a:xfrm>
            <a:off x="780638" y="1772816"/>
            <a:ext cx="1702700" cy="593883"/>
          </a:xfrm>
          <a:prstGeom prst="chevron">
            <a:avLst/>
          </a:prstGeom>
          <a:solidFill>
            <a:srgbClr val="49C2DD"/>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Broadway" panose="04040905080B02020502" pitchFamily="82" charset="0"/>
                <a:ea typeface="微软雅黑" pitchFamily="34" charset="-122"/>
              </a:rPr>
              <a:t>     </a:t>
            </a:r>
            <a:r>
              <a:rPr kumimoji="0" lang="en-US" altLang="zh-CN" sz="2800" b="0" i="0" u="none" strike="noStrike" kern="0" cap="none" spc="0" normalizeH="0" baseline="0" noProof="0" dirty="0" smtClean="0">
                <a:ln>
                  <a:noFill/>
                </a:ln>
                <a:effectLst/>
                <a:uLnTx/>
                <a:uFillTx/>
                <a:latin typeface="Broadway" panose="04040905080B02020502" pitchFamily="82" charset="0"/>
                <a:ea typeface="微软雅黑" pitchFamily="34" charset="-122"/>
              </a:rPr>
              <a:t>1</a:t>
            </a:r>
            <a:endParaRPr kumimoji="0" lang="zh-CN" altLang="en-US" sz="2800" b="0" i="0" u="none" strike="noStrike" kern="0" cap="none" spc="0" normalizeH="0" baseline="0" noProof="0" dirty="0">
              <a:ln>
                <a:noFill/>
              </a:ln>
              <a:effectLst/>
              <a:uLnTx/>
              <a:uFillTx/>
              <a:latin typeface="Broadway" panose="04040905080B02020502" pitchFamily="82" charset="0"/>
              <a:ea typeface="微软雅黑" pitchFamily="34" charset="-122"/>
            </a:endParaRPr>
          </a:p>
        </p:txBody>
      </p:sp>
      <p:sp>
        <p:nvSpPr>
          <p:cNvPr id="13" name="燕尾形 12"/>
          <p:cNvSpPr/>
          <p:nvPr/>
        </p:nvSpPr>
        <p:spPr>
          <a:xfrm>
            <a:off x="780638" y="2934227"/>
            <a:ext cx="1702700" cy="593883"/>
          </a:xfrm>
          <a:prstGeom prst="chevron">
            <a:avLst/>
          </a:prstGeom>
          <a:solidFill>
            <a:srgbClr val="FFAC6A"/>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lvl="0" algn="just">
              <a:defRPr/>
            </a:pPr>
            <a:r>
              <a:rPr lang="zh-CN" altLang="en-US" sz="1600" kern="0" dirty="0" smtClean="0">
                <a:latin typeface="微软雅黑 Light"/>
                <a:ea typeface="微软雅黑" pitchFamily="34" charset="-122"/>
              </a:rPr>
              <a:t>  </a:t>
            </a:r>
            <a:r>
              <a:rPr lang="en-US" altLang="zh-CN" sz="2400" kern="0" dirty="0" smtClean="0">
                <a:latin typeface="Broadway" panose="04040905080B02020502" pitchFamily="82" charset="0"/>
                <a:ea typeface="微软雅黑" pitchFamily="34" charset="-122"/>
              </a:rPr>
              <a:t>2</a:t>
            </a:r>
            <a:endParaRPr lang="zh-CN" altLang="en-US" sz="2400" kern="0" dirty="0">
              <a:latin typeface="微软雅黑 Light"/>
              <a:ea typeface="微软雅黑" pitchFamily="34" charset="-122"/>
            </a:endParaRPr>
          </a:p>
        </p:txBody>
      </p:sp>
      <p:sp>
        <p:nvSpPr>
          <p:cNvPr id="14" name="燕尾形 13"/>
          <p:cNvSpPr/>
          <p:nvPr/>
        </p:nvSpPr>
        <p:spPr>
          <a:xfrm>
            <a:off x="780638" y="4077072"/>
            <a:ext cx="1702700" cy="593883"/>
          </a:xfrm>
          <a:prstGeom prst="chevron">
            <a:avLst/>
          </a:prstGeom>
          <a:solidFill>
            <a:srgbClr val="9DCB43"/>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lvl="0">
              <a:defRPr/>
            </a:pPr>
            <a:r>
              <a:rPr kumimoji="0" lang="zh-CN" altLang="en-US" sz="1600" b="0" i="0" u="none" strike="noStrike" kern="0" cap="none" spc="0" normalizeH="0" baseline="0" noProof="0" dirty="0" smtClean="0">
                <a:ln>
                  <a:noFill/>
                </a:ln>
                <a:effectLst/>
                <a:uLnTx/>
                <a:uFillTx/>
                <a:latin typeface="微软雅黑 Light"/>
                <a:ea typeface="微软雅黑" pitchFamily="34" charset="-122"/>
              </a:rPr>
              <a:t>  </a:t>
            </a:r>
            <a:r>
              <a:rPr lang="en-US" altLang="zh-CN" sz="2400" kern="0" dirty="0" smtClean="0">
                <a:latin typeface="Broadway" panose="04040905080B02020502" pitchFamily="82" charset="0"/>
                <a:ea typeface="微软雅黑" pitchFamily="34" charset="-122"/>
              </a:rPr>
              <a:t>3</a:t>
            </a:r>
            <a:endParaRPr kumimoji="0" lang="zh-CN" altLang="en-US" sz="2400" b="0" i="0" u="none" strike="noStrike" kern="0" cap="none" spc="0" normalizeH="0" baseline="0" noProof="0" dirty="0">
              <a:ln>
                <a:noFill/>
              </a:ln>
              <a:effectLst/>
              <a:uLnTx/>
              <a:uFillTx/>
              <a:latin typeface="微软雅黑 Light"/>
              <a:ea typeface="微软雅黑" pitchFamily="34" charset="-122"/>
            </a:endParaRPr>
          </a:p>
        </p:txBody>
      </p:sp>
      <p:sp>
        <p:nvSpPr>
          <p:cNvPr id="15" name="燕尾形 14"/>
          <p:cNvSpPr/>
          <p:nvPr/>
        </p:nvSpPr>
        <p:spPr>
          <a:xfrm>
            <a:off x="780638" y="5283389"/>
            <a:ext cx="1702700" cy="593883"/>
          </a:xfrm>
          <a:prstGeom prst="chevron">
            <a:avLst/>
          </a:prstGeom>
          <a:solidFill>
            <a:srgbClr val="DF5947"/>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a:defRPr/>
            </a:pPr>
            <a:r>
              <a:rPr lang="zh-CN" altLang="en-US" sz="1600" kern="0" dirty="0" smtClean="0">
                <a:latin typeface="微软雅黑 Light"/>
                <a:ea typeface="微软雅黑" pitchFamily="34" charset="-122"/>
              </a:rPr>
              <a:t>  </a:t>
            </a:r>
            <a:r>
              <a:rPr lang="en-US" altLang="zh-CN" sz="2400" kern="0" dirty="0" smtClean="0">
                <a:latin typeface="Broadway" panose="04040905080B02020502" pitchFamily="82" charset="0"/>
                <a:ea typeface="微软雅黑" pitchFamily="34" charset="-122"/>
              </a:rPr>
              <a:t>4</a:t>
            </a:r>
            <a:endParaRPr lang="zh-CN" altLang="en-US" sz="2400" kern="0" dirty="0">
              <a:latin typeface="微软雅黑 Light"/>
              <a:ea typeface="微软雅黑" pitchFamily="34" charset="-122"/>
            </a:endParaRPr>
          </a:p>
        </p:txBody>
      </p:sp>
      <p:grpSp>
        <p:nvGrpSpPr>
          <p:cNvPr id="17" name="组合 16"/>
          <p:cNvGrpSpPr/>
          <p:nvPr/>
        </p:nvGrpSpPr>
        <p:grpSpPr>
          <a:xfrm>
            <a:off x="1877502" y="5410224"/>
            <a:ext cx="268555" cy="340213"/>
            <a:chOff x="8950326" y="1212851"/>
            <a:chExt cx="636588" cy="806450"/>
          </a:xfrm>
          <a:solidFill>
            <a:sysClr val="window" lastClr="FFFFFF"/>
          </a:solidFill>
        </p:grpSpPr>
        <p:sp>
          <p:nvSpPr>
            <p:cNvPr id="18"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19"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0"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1"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2"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3"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5"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6"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7"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9"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2"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3"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4"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5"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6"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7"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8"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9"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0"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1"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2"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grpSp>
      <p:sp>
        <p:nvSpPr>
          <p:cNvPr id="43" name="Freeform 826"/>
          <p:cNvSpPr>
            <a:spLocks/>
          </p:cNvSpPr>
          <p:nvPr/>
        </p:nvSpPr>
        <p:spPr bwMode="auto">
          <a:xfrm>
            <a:off x="1859214" y="1919633"/>
            <a:ext cx="305132" cy="300249"/>
          </a:xfrm>
          <a:custGeom>
            <a:avLst/>
            <a:gdLst>
              <a:gd name="T0" fmla="*/ 148 w 159"/>
              <a:gd name="T1" fmla="*/ 107 h 156"/>
              <a:gd name="T2" fmla="*/ 118 w 159"/>
              <a:gd name="T3" fmla="*/ 101 h 156"/>
              <a:gd name="T4" fmla="*/ 93 w 159"/>
              <a:gd name="T5" fmla="*/ 76 h 156"/>
              <a:gd name="T6" fmla="*/ 124 w 159"/>
              <a:gd name="T7" fmla="*/ 44 h 156"/>
              <a:gd name="T8" fmla="*/ 133 w 159"/>
              <a:gd name="T9" fmla="*/ 43 h 156"/>
              <a:gd name="T10" fmla="*/ 148 w 159"/>
              <a:gd name="T11" fmla="*/ 19 h 156"/>
              <a:gd name="T12" fmla="*/ 140 w 159"/>
              <a:gd name="T13" fmla="*/ 11 h 156"/>
              <a:gd name="T14" fmla="*/ 116 w 159"/>
              <a:gd name="T15" fmla="*/ 26 h 156"/>
              <a:gd name="T16" fmla="*/ 115 w 159"/>
              <a:gd name="T17" fmla="*/ 35 h 156"/>
              <a:gd name="T18" fmla="*/ 84 w 159"/>
              <a:gd name="T19" fmla="*/ 66 h 156"/>
              <a:gd name="T20" fmla="*/ 56 w 159"/>
              <a:gd name="T21" fmla="*/ 39 h 156"/>
              <a:gd name="T22" fmla="*/ 50 w 159"/>
              <a:gd name="T23" fmla="*/ 9 h 156"/>
              <a:gd name="T24" fmla="*/ 32 w 159"/>
              <a:gd name="T25" fmla="*/ 0 h 156"/>
              <a:gd name="T26" fmla="*/ 44 w 159"/>
              <a:gd name="T27" fmla="*/ 12 h 156"/>
              <a:gd name="T28" fmla="*/ 39 w 159"/>
              <a:gd name="T29" fmla="*/ 32 h 156"/>
              <a:gd name="T30" fmla="*/ 19 w 159"/>
              <a:gd name="T31" fmla="*/ 37 h 156"/>
              <a:gd name="T32" fmla="*/ 3 w 159"/>
              <a:gd name="T33" fmla="*/ 20 h 156"/>
              <a:gd name="T34" fmla="*/ 10 w 159"/>
              <a:gd name="T35" fmla="*/ 49 h 156"/>
              <a:gd name="T36" fmla="*/ 41 w 159"/>
              <a:gd name="T37" fmla="*/ 55 h 156"/>
              <a:gd name="T38" fmla="*/ 65 w 159"/>
              <a:gd name="T39" fmla="*/ 79 h 156"/>
              <a:gd name="T40" fmla="*/ 13 w 159"/>
              <a:gd name="T41" fmla="*/ 130 h 156"/>
              <a:gd name="T42" fmla="*/ 13 w 159"/>
              <a:gd name="T43" fmla="*/ 145 h 156"/>
              <a:gd name="T44" fmla="*/ 14 w 159"/>
              <a:gd name="T45" fmla="*/ 146 h 156"/>
              <a:gd name="T46" fmla="*/ 29 w 159"/>
              <a:gd name="T47" fmla="*/ 146 h 156"/>
              <a:gd name="T48" fmla="*/ 80 w 159"/>
              <a:gd name="T49" fmla="*/ 95 h 156"/>
              <a:gd name="T50" fmla="*/ 102 w 159"/>
              <a:gd name="T51" fmla="*/ 117 h 156"/>
              <a:gd name="T52" fmla="*/ 108 w 159"/>
              <a:gd name="T53" fmla="*/ 147 h 156"/>
              <a:gd name="T54" fmla="*/ 132 w 159"/>
              <a:gd name="T55" fmla="*/ 155 h 156"/>
              <a:gd name="T56" fmla="*/ 117 w 159"/>
              <a:gd name="T57" fmla="*/ 140 h 156"/>
              <a:gd name="T58" fmla="*/ 121 w 159"/>
              <a:gd name="T59" fmla="*/ 124 h 156"/>
              <a:gd name="T60" fmla="*/ 137 w 159"/>
              <a:gd name="T61" fmla="*/ 120 h 156"/>
              <a:gd name="T62" fmla="*/ 155 w 159"/>
              <a:gd name="T63" fmla="*/ 138 h 156"/>
              <a:gd name="T64" fmla="*/ 148 w 159"/>
              <a:gd name="T65" fmla="*/ 10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56">
                <a:moveTo>
                  <a:pt x="148" y="107"/>
                </a:moveTo>
                <a:cubicBezTo>
                  <a:pt x="140" y="99"/>
                  <a:pt x="128" y="97"/>
                  <a:pt x="118" y="101"/>
                </a:cubicBezTo>
                <a:cubicBezTo>
                  <a:pt x="93" y="76"/>
                  <a:pt x="93" y="76"/>
                  <a:pt x="93" y="76"/>
                </a:cubicBezTo>
                <a:cubicBezTo>
                  <a:pt x="124" y="44"/>
                  <a:pt x="124" y="44"/>
                  <a:pt x="124" y="44"/>
                </a:cubicBezTo>
                <a:cubicBezTo>
                  <a:pt x="133" y="43"/>
                  <a:pt x="133" y="43"/>
                  <a:pt x="133" y="43"/>
                </a:cubicBezTo>
                <a:cubicBezTo>
                  <a:pt x="148" y="19"/>
                  <a:pt x="148" y="19"/>
                  <a:pt x="148" y="19"/>
                </a:cubicBezTo>
                <a:cubicBezTo>
                  <a:pt x="140" y="11"/>
                  <a:pt x="140" y="11"/>
                  <a:pt x="140" y="11"/>
                </a:cubicBezTo>
                <a:cubicBezTo>
                  <a:pt x="116" y="26"/>
                  <a:pt x="116" y="26"/>
                  <a:pt x="116" y="26"/>
                </a:cubicBezTo>
                <a:cubicBezTo>
                  <a:pt x="115" y="35"/>
                  <a:pt x="115" y="35"/>
                  <a:pt x="115" y="35"/>
                </a:cubicBezTo>
                <a:cubicBezTo>
                  <a:pt x="84" y="66"/>
                  <a:pt x="84" y="66"/>
                  <a:pt x="84" y="66"/>
                </a:cubicBezTo>
                <a:cubicBezTo>
                  <a:pt x="56" y="39"/>
                  <a:pt x="56" y="39"/>
                  <a:pt x="56" y="39"/>
                </a:cubicBezTo>
                <a:cubicBezTo>
                  <a:pt x="60" y="29"/>
                  <a:pt x="58" y="17"/>
                  <a:pt x="50" y="9"/>
                </a:cubicBezTo>
                <a:cubicBezTo>
                  <a:pt x="45" y="4"/>
                  <a:pt x="38" y="1"/>
                  <a:pt x="32" y="0"/>
                </a:cubicBezTo>
                <a:cubicBezTo>
                  <a:pt x="44" y="12"/>
                  <a:pt x="44" y="12"/>
                  <a:pt x="44" y="12"/>
                </a:cubicBezTo>
                <a:cubicBezTo>
                  <a:pt x="39" y="32"/>
                  <a:pt x="39" y="32"/>
                  <a:pt x="39" y="32"/>
                </a:cubicBezTo>
                <a:cubicBezTo>
                  <a:pt x="19" y="37"/>
                  <a:pt x="19" y="37"/>
                  <a:pt x="19" y="37"/>
                </a:cubicBezTo>
                <a:cubicBezTo>
                  <a:pt x="3" y="20"/>
                  <a:pt x="3" y="20"/>
                  <a:pt x="3" y="20"/>
                </a:cubicBezTo>
                <a:cubicBezTo>
                  <a:pt x="0" y="30"/>
                  <a:pt x="2" y="41"/>
                  <a:pt x="10" y="49"/>
                </a:cubicBezTo>
                <a:cubicBezTo>
                  <a:pt x="18" y="57"/>
                  <a:pt x="30" y="59"/>
                  <a:pt x="41" y="55"/>
                </a:cubicBezTo>
                <a:cubicBezTo>
                  <a:pt x="65" y="79"/>
                  <a:pt x="65" y="79"/>
                  <a:pt x="65" y="79"/>
                </a:cubicBezTo>
                <a:cubicBezTo>
                  <a:pt x="13" y="130"/>
                  <a:pt x="13" y="130"/>
                  <a:pt x="13" y="130"/>
                </a:cubicBezTo>
                <a:cubicBezTo>
                  <a:pt x="9" y="134"/>
                  <a:pt x="9" y="141"/>
                  <a:pt x="13" y="145"/>
                </a:cubicBezTo>
                <a:cubicBezTo>
                  <a:pt x="14" y="146"/>
                  <a:pt x="14" y="146"/>
                  <a:pt x="14" y="146"/>
                </a:cubicBezTo>
                <a:cubicBezTo>
                  <a:pt x="18" y="150"/>
                  <a:pt x="25" y="150"/>
                  <a:pt x="29" y="146"/>
                </a:cubicBezTo>
                <a:cubicBezTo>
                  <a:pt x="80" y="95"/>
                  <a:pt x="80" y="95"/>
                  <a:pt x="80" y="95"/>
                </a:cubicBezTo>
                <a:cubicBezTo>
                  <a:pt x="102" y="117"/>
                  <a:pt x="102" y="117"/>
                  <a:pt x="102" y="117"/>
                </a:cubicBezTo>
                <a:cubicBezTo>
                  <a:pt x="98" y="127"/>
                  <a:pt x="100" y="139"/>
                  <a:pt x="108" y="147"/>
                </a:cubicBezTo>
                <a:cubicBezTo>
                  <a:pt x="115" y="154"/>
                  <a:pt x="124" y="156"/>
                  <a:pt x="132" y="155"/>
                </a:cubicBezTo>
                <a:cubicBezTo>
                  <a:pt x="117" y="140"/>
                  <a:pt x="117" y="140"/>
                  <a:pt x="117" y="140"/>
                </a:cubicBezTo>
                <a:cubicBezTo>
                  <a:pt x="121" y="124"/>
                  <a:pt x="121" y="124"/>
                  <a:pt x="121" y="124"/>
                </a:cubicBezTo>
                <a:cubicBezTo>
                  <a:pt x="137" y="120"/>
                  <a:pt x="137" y="120"/>
                  <a:pt x="137" y="120"/>
                </a:cubicBezTo>
                <a:cubicBezTo>
                  <a:pt x="155" y="138"/>
                  <a:pt x="155" y="138"/>
                  <a:pt x="155" y="138"/>
                </a:cubicBezTo>
                <a:cubicBezTo>
                  <a:pt x="159" y="127"/>
                  <a:pt x="157" y="115"/>
                  <a:pt x="148" y="107"/>
                </a:cubicBezTo>
                <a:close/>
              </a:path>
            </a:pathLst>
          </a:custGeom>
          <a:solidFill>
            <a:sysClr val="window" lastClr="FFFFFF"/>
          </a:solidFill>
          <a:ln>
            <a:noFill/>
          </a:ln>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grpSp>
        <p:nvGrpSpPr>
          <p:cNvPr id="44" name="组合 43"/>
          <p:cNvGrpSpPr/>
          <p:nvPr/>
        </p:nvGrpSpPr>
        <p:grpSpPr>
          <a:xfrm>
            <a:off x="1834642" y="4251457"/>
            <a:ext cx="354278" cy="245115"/>
            <a:chOff x="952500" y="6732588"/>
            <a:chExt cx="839788" cy="581025"/>
          </a:xfrm>
          <a:solidFill>
            <a:sysClr val="window" lastClr="FFFFFF"/>
          </a:solidFill>
        </p:grpSpPr>
        <p:sp>
          <p:nvSpPr>
            <p:cNvPr id="45" name="Freeform 919"/>
            <p:cNvSpPr>
              <a:spLocks/>
            </p:cNvSpPr>
            <p:nvPr/>
          </p:nvSpPr>
          <p:spPr bwMode="auto">
            <a:xfrm>
              <a:off x="1181100" y="7021513"/>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6" name="Freeform 920"/>
            <p:cNvSpPr>
              <a:spLocks/>
            </p:cNvSpPr>
            <p:nvPr/>
          </p:nvSpPr>
          <p:spPr bwMode="auto">
            <a:xfrm>
              <a:off x="1103313" y="6732588"/>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7" name="Freeform 921"/>
            <p:cNvSpPr>
              <a:spLocks/>
            </p:cNvSpPr>
            <p:nvPr/>
          </p:nvSpPr>
          <p:spPr bwMode="auto">
            <a:xfrm>
              <a:off x="1544638" y="6751638"/>
              <a:ext cx="247650" cy="203200"/>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8" name="Freeform 922"/>
            <p:cNvSpPr>
              <a:spLocks noEditPoints="1"/>
            </p:cNvSpPr>
            <p:nvPr/>
          </p:nvSpPr>
          <p:spPr bwMode="auto">
            <a:xfrm>
              <a:off x="952500" y="6842125"/>
              <a:ext cx="790575" cy="438150"/>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grpSp>
      <p:sp>
        <p:nvSpPr>
          <p:cNvPr id="49" name="Freeform 939"/>
          <p:cNvSpPr>
            <a:spLocks noEditPoints="1"/>
          </p:cNvSpPr>
          <p:nvPr/>
        </p:nvSpPr>
        <p:spPr bwMode="auto">
          <a:xfrm>
            <a:off x="1840592" y="3058910"/>
            <a:ext cx="342378" cy="344518"/>
          </a:xfrm>
          <a:custGeom>
            <a:avLst/>
            <a:gdLst>
              <a:gd name="T0" fmla="*/ 802 w 949"/>
              <a:gd name="T1" fmla="*/ 0 h 955"/>
              <a:gd name="T2" fmla="*/ 802 w 949"/>
              <a:gd name="T3" fmla="*/ 955 h 955"/>
              <a:gd name="T4" fmla="*/ 701 w 949"/>
              <a:gd name="T5" fmla="*/ 629 h 955"/>
              <a:gd name="T6" fmla="*/ 913 w 949"/>
              <a:gd name="T7" fmla="*/ 478 h 955"/>
              <a:gd name="T8" fmla="*/ 701 w 949"/>
              <a:gd name="T9" fmla="*/ 327 h 955"/>
              <a:gd name="T10" fmla="*/ 754 w 949"/>
              <a:gd name="T11" fmla="*/ 575 h 955"/>
              <a:gd name="T12" fmla="*/ 802 w 949"/>
              <a:gd name="T13" fmla="*/ 749 h 955"/>
              <a:gd name="T14" fmla="*/ 802 w 949"/>
              <a:gd name="T15" fmla="*/ 207 h 955"/>
              <a:gd name="T16" fmla="*/ 754 w 949"/>
              <a:gd name="T17" fmla="*/ 381 h 955"/>
              <a:gd name="T18" fmla="*/ 858 w 949"/>
              <a:gd name="T19" fmla="*/ 478 h 955"/>
              <a:gd name="T20" fmla="*/ 754 w 949"/>
              <a:gd name="T21" fmla="*/ 575 h 955"/>
              <a:gd name="T22" fmla="*/ 778 w 949"/>
              <a:gd name="T23" fmla="*/ 422 h 955"/>
              <a:gd name="T24" fmla="*/ 778 w 949"/>
              <a:gd name="T25" fmla="*/ 533 h 955"/>
              <a:gd name="T26" fmla="*/ 831 w 949"/>
              <a:gd name="T27" fmla="*/ 478 h 955"/>
              <a:gd name="T28" fmla="*/ 185 w 949"/>
              <a:gd name="T29" fmla="*/ 534 h 955"/>
              <a:gd name="T30" fmla="*/ 578 w 949"/>
              <a:gd name="T31" fmla="*/ 564 h 955"/>
              <a:gd name="T32" fmla="*/ 578 w 949"/>
              <a:gd name="T33" fmla="*/ 400 h 955"/>
              <a:gd name="T34" fmla="*/ 185 w 949"/>
              <a:gd name="T35" fmla="*/ 430 h 955"/>
              <a:gd name="T36" fmla="*/ 0 w 949"/>
              <a:gd name="T37" fmla="*/ 347 h 955"/>
              <a:gd name="T38" fmla="*/ 544 w 949"/>
              <a:gd name="T39" fmla="*/ 475 h 955"/>
              <a:gd name="T40" fmla="*/ 36 w 949"/>
              <a:gd name="T41" fmla="*/ 487 h 955"/>
              <a:gd name="T42" fmla="*/ 164 w 949"/>
              <a:gd name="T43" fmla="*/ 601 h 955"/>
              <a:gd name="T44" fmla="*/ 457 w 949"/>
              <a:gd name="T45" fmla="*/ 736 h 955"/>
              <a:gd name="T46" fmla="*/ 661 w 949"/>
              <a:gd name="T47" fmla="*/ 631 h 955"/>
              <a:gd name="T48" fmla="*/ 631 w 949"/>
              <a:gd name="T49" fmla="*/ 580 h 955"/>
              <a:gd name="T50" fmla="*/ 438 w 949"/>
              <a:gd name="T51" fmla="*/ 704 h 955"/>
              <a:gd name="T52" fmla="*/ 330 w 949"/>
              <a:gd name="T53" fmla="*/ 732 h 955"/>
              <a:gd name="T54" fmla="*/ 627 w 949"/>
              <a:gd name="T55" fmla="*/ 613 h 955"/>
              <a:gd name="T56" fmla="*/ 373 w 949"/>
              <a:gd name="T57" fmla="*/ 765 h 955"/>
              <a:gd name="T58" fmla="*/ 458 w 949"/>
              <a:gd name="T59" fmla="*/ 763 h 955"/>
              <a:gd name="T60" fmla="*/ 633 w 949"/>
              <a:gd name="T61" fmla="*/ 371 h 955"/>
              <a:gd name="T62" fmla="*/ 738 w 949"/>
              <a:gd name="T63" fmla="*/ 414 h 955"/>
              <a:gd name="T64" fmla="*/ 649 w 949"/>
              <a:gd name="T65" fmla="*/ 344 h 955"/>
              <a:gd name="T66" fmla="*/ 453 w 949"/>
              <a:gd name="T67" fmla="*/ 200 h 955"/>
              <a:gd name="T68" fmla="*/ 368 w 949"/>
              <a:gd name="T69" fmla="*/ 197 h 955"/>
              <a:gd name="T70" fmla="*/ 623 w 949"/>
              <a:gd name="T71" fmla="*/ 349 h 955"/>
              <a:gd name="T72" fmla="*/ 325 w 949"/>
              <a:gd name="T73" fmla="*/ 231 h 955"/>
              <a:gd name="T74" fmla="*/ 433 w 949"/>
              <a:gd name="T75" fmla="*/ 259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9" h="955">
                <a:moveTo>
                  <a:pt x="665" y="300"/>
                </a:moveTo>
                <a:cubicBezTo>
                  <a:pt x="687" y="124"/>
                  <a:pt x="740" y="0"/>
                  <a:pt x="802" y="0"/>
                </a:cubicBezTo>
                <a:cubicBezTo>
                  <a:pt x="883" y="0"/>
                  <a:pt x="949" y="214"/>
                  <a:pt x="949" y="478"/>
                </a:cubicBezTo>
                <a:cubicBezTo>
                  <a:pt x="949" y="741"/>
                  <a:pt x="883" y="955"/>
                  <a:pt x="802" y="955"/>
                </a:cubicBezTo>
                <a:cubicBezTo>
                  <a:pt x="740" y="955"/>
                  <a:pt x="687" y="831"/>
                  <a:pt x="665" y="655"/>
                </a:cubicBezTo>
                <a:cubicBezTo>
                  <a:pt x="678" y="647"/>
                  <a:pt x="690" y="638"/>
                  <a:pt x="701" y="629"/>
                </a:cubicBezTo>
                <a:cubicBezTo>
                  <a:pt x="719" y="752"/>
                  <a:pt x="757" y="837"/>
                  <a:pt x="802" y="837"/>
                </a:cubicBezTo>
                <a:cubicBezTo>
                  <a:pt x="863" y="837"/>
                  <a:pt x="913" y="676"/>
                  <a:pt x="913" y="478"/>
                </a:cubicBezTo>
                <a:cubicBezTo>
                  <a:pt x="913" y="279"/>
                  <a:pt x="863" y="118"/>
                  <a:pt x="802" y="118"/>
                </a:cubicBezTo>
                <a:cubicBezTo>
                  <a:pt x="757" y="118"/>
                  <a:pt x="719" y="204"/>
                  <a:pt x="701" y="327"/>
                </a:cubicBezTo>
                <a:cubicBezTo>
                  <a:pt x="690" y="317"/>
                  <a:pt x="678" y="308"/>
                  <a:pt x="665" y="300"/>
                </a:cubicBezTo>
                <a:moveTo>
                  <a:pt x="754" y="575"/>
                </a:moveTo>
                <a:cubicBezTo>
                  <a:pt x="746" y="585"/>
                  <a:pt x="738" y="595"/>
                  <a:pt x="728" y="604"/>
                </a:cubicBezTo>
                <a:cubicBezTo>
                  <a:pt x="742" y="690"/>
                  <a:pt x="770" y="749"/>
                  <a:pt x="802" y="749"/>
                </a:cubicBezTo>
                <a:cubicBezTo>
                  <a:pt x="848" y="749"/>
                  <a:pt x="886" y="627"/>
                  <a:pt x="886" y="478"/>
                </a:cubicBezTo>
                <a:cubicBezTo>
                  <a:pt x="886" y="328"/>
                  <a:pt x="848" y="207"/>
                  <a:pt x="802" y="207"/>
                </a:cubicBezTo>
                <a:cubicBezTo>
                  <a:pt x="770" y="207"/>
                  <a:pt x="742" y="265"/>
                  <a:pt x="728" y="351"/>
                </a:cubicBezTo>
                <a:cubicBezTo>
                  <a:pt x="738" y="360"/>
                  <a:pt x="746" y="370"/>
                  <a:pt x="754" y="381"/>
                </a:cubicBezTo>
                <a:cubicBezTo>
                  <a:pt x="764" y="329"/>
                  <a:pt x="782" y="295"/>
                  <a:pt x="802" y="295"/>
                </a:cubicBezTo>
                <a:cubicBezTo>
                  <a:pt x="833" y="295"/>
                  <a:pt x="858" y="377"/>
                  <a:pt x="858" y="478"/>
                </a:cubicBezTo>
                <a:cubicBezTo>
                  <a:pt x="858" y="578"/>
                  <a:pt x="833" y="660"/>
                  <a:pt x="802" y="660"/>
                </a:cubicBezTo>
                <a:cubicBezTo>
                  <a:pt x="782" y="660"/>
                  <a:pt x="764" y="626"/>
                  <a:pt x="754" y="575"/>
                </a:cubicBezTo>
                <a:moveTo>
                  <a:pt x="802" y="383"/>
                </a:moveTo>
                <a:cubicBezTo>
                  <a:pt x="792" y="383"/>
                  <a:pt x="784" y="399"/>
                  <a:pt x="778" y="422"/>
                </a:cubicBezTo>
                <a:cubicBezTo>
                  <a:pt x="786" y="440"/>
                  <a:pt x="790" y="459"/>
                  <a:pt x="790" y="478"/>
                </a:cubicBezTo>
                <a:cubicBezTo>
                  <a:pt x="790" y="497"/>
                  <a:pt x="786" y="515"/>
                  <a:pt x="778" y="533"/>
                </a:cubicBezTo>
                <a:cubicBezTo>
                  <a:pt x="784" y="556"/>
                  <a:pt x="792" y="572"/>
                  <a:pt x="802" y="572"/>
                </a:cubicBezTo>
                <a:cubicBezTo>
                  <a:pt x="818" y="572"/>
                  <a:pt x="831" y="529"/>
                  <a:pt x="831" y="478"/>
                </a:cubicBezTo>
                <a:cubicBezTo>
                  <a:pt x="831" y="426"/>
                  <a:pt x="818" y="383"/>
                  <a:pt x="802" y="383"/>
                </a:cubicBezTo>
                <a:moveTo>
                  <a:pt x="185" y="534"/>
                </a:moveTo>
                <a:cubicBezTo>
                  <a:pt x="578" y="526"/>
                  <a:pt x="578" y="526"/>
                  <a:pt x="578" y="526"/>
                </a:cubicBezTo>
                <a:cubicBezTo>
                  <a:pt x="578" y="564"/>
                  <a:pt x="578" y="564"/>
                  <a:pt x="578" y="564"/>
                </a:cubicBezTo>
                <a:cubicBezTo>
                  <a:pt x="771" y="482"/>
                  <a:pt x="771" y="482"/>
                  <a:pt x="771" y="482"/>
                </a:cubicBezTo>
                <a:cubicBezTo>
                  <a:pt x="578" y="400"/>
                  <a:pt x="578" y="400"/>
                  <a:pt x="578" y="400"/>
                </a:cubicBezTo>
                <a:cubicBezTo>
                  <a:pt x="578" y="438"/>
                  <a:pt x="578" y="438"/>
                  <a:pt x="578" y="438"/>
                </a:cubicBezTo>
                <a:cubicBezTo>
                  <a:pt x="185" y="430"/>
                  <a:pt x="185" y="430"/>
                  <a:pt x="185" y="430"/>
                </a:cubicBezTo>
                <a:cubicBezTo>
                  <a:pt x="164" y="362"/>
                  <a:pt x="164" y="362"/>
                  <a:pt x="164" y="362"/>
                </a:cubicBezTo>
                <a:cubicBezTo>
                  <a:pt x="0" y="347"/>
                  <a:pt x="0" y="347"/>
                  <a:pt x="0" y="347"/>
                </a:cubicBezTo>
                <a:cubicBezTo>
                  <a:pt x="36" y="475"/>
                  <a:pt x="36" y="475"/>
                  <a:pt x="36" y="475"/>
                </a:cubicBezTo>
                <a:cubicBezTo>
                  <a:pt x="544" y="475"/>
                  <a:pt x="544" y="475"/>
                  <a:pt x="544" y="475"/>
                </a:cubicBezTo>
                <a:cubicBezTo>
                  <a:pt x="544" y="487"/>
                  <a:pt x="544" y="487"/>
                  <a:pt x="544" y="487"/>
                </a:cubicBezTo>
                <a:cubicBezTo>
                  <a:pt x="36" y="487"/>
                  <a:pt x="36" y="487"/>
                  <a:pt x="36" y="487"/>
                </a:cubicBezTo>
                <a:cubicBezTo>
                  <a:pt x="0" y="616"/>
                  <a:pt x="0" y="616"/>
                  <a:pt x="0" y="616"/>
                </a:cubicBezTo>
                <a:cubicBezTo>
                  <a:pt x="164" y="601"/>
                  <a:pt x="164" y="601"/>
                  <a:pt x="164" y="601"/>
                </a:cubicBezTo>
                <a:lnTo>
                  <a:pt x="185" y="534"/>
                </a:lnTo>
                <a:close/>
                <a:moveTo>
                  <a:pt x="457" y="736"/>
                </a:moveTo>
                <a:cubicBezTo>
                  <a:pt x="654" y="619"/>
                  <a:pt x="654" y="619"/>
                  <a:pt x="654" y="619"/>
                </a:cubicBezTo>
                <a:cubicBezTo>
                  <a:pt x="661" y="631"/>
                  <a:pt x="661" y="631"/>
                  <a:pt x="661" y="631"/>
                </a:cubicBezTo>
                <a:cubicBezTo>
                  <a:pt x="743" y="549"/>
                  <a:pt x="743" y="549"/>
                  <a:pt x="743" y="549"/>
                </a:cubicBezTo>
                <a:cubicBezTo>
                  <a:pt x="631" y="580"/>
                  <a:pt x="631" y="580"/>
                  <a:pt x="631" y="580"/>
                </a:cubicBezTo>
                <a:cubicBezTo>
                  <a:pt x="638" y="591"/>
                  <a:pt x="638" y="591"/>
                  <a:pt x="638" y="591"/>
                </a:cubicBezTo>
                <a:cubicBezTo>
                  <a:pt x="438" y="704"/>
                  <a:pt x="438" y="704"/>
                  <a:pt x="438" y="704"/>
                </a:cubicBezTo>
                <a:cubicBezTo>
                  <a:pt x="415" y="689"/>
                  <a:pt x="415" y="689"/>
                  <a:pt x="415" y="689"/>
                </a:cubicBezTo>
                <a:cubicBezTo>
                  <a:pt x="330" y="732"/>
                  <a:pt x="330" y="732"/>
                  <a:pt x="330" y="732"/>
                </a:cubicBezTo>
                <a:cubicBezTo>
                  <a:pt x="371" y="761"/>
                  <a:pt x="371" y="761"/>
                  <a:pt x="371" y="761"/>
                </a:cubicBezTo>
                <a:cubicBezTo>
                  <a:pt x="627" y="613"/>
                  <a:pt x="627" y="613"/>
                  <a:pt x="627" y="613"/>
                </a:cubicBezTo>
                <a:cubicBezTo>
                  <a:pt x="630" y="617"/>
                  <a:pt x="630" y="617"/>
                  <a:pt x="630" y="617"/>
                </a:cubicBezTo>
                <a:cubicBezTo>
                  <a:pt x="373" y="765"/>
                  <a:pt x="373" y="765"/>
                  <a:pt x="373" y="765"/>
                </a:cubicBezTo>
                <a:cubicBezTo>
                  <a:pt x="378" y="816"/>
                  <a:pt x="378" y="816"/>
                  <a:pt x="378" y="816"/>
                </a:cubicBezTo>
                <a:cubicBezTo>
                  <a:pt x="458" y="763"/>
                  <a:pt x="458" y="763"/>
                  <a:pt x="458" y="763"/>
                </a:cubicBezTo>
                <a:lnTo>
                  <a:pt x="457" y="736"/>
                </a:lnTo>
                <a:close/>
                <a:moveTo>
                  <a:pt x="633" y="371"/>
                </a:moveTo>
                <a:cubicBezTo>
                  <a:pt x="626" y="383"/>
                  <a:pt x="626" y="383"/>
                  <a:pt x="626" y="383"/>
                </a:cubicBezTo>
                <a:cubicBezTo>
                  <a:pt x="738" y="414"/>
                  <a:pt x="738" y="414"/>
                  <a:pt x="738" y="414"/>
                </a:cubicBezTo>
                <a:cubicBezTo>
                  <a:pt x="655" y="332"/>
                  <a:pt x="655" y="332"/>
                  <a:pt x="655" y="332"/>
                </a:cubicBezTo>
                <a:cubicBezTo>
                  <a:pt x="649" y="344"/>
                  <a:pt x="649" y="344"/>
                  <a:pt x="649" y="344"/>
                </a:cubicBezTo>
                <a:cubicBezTo>
                  <a:pt x="452" y="227"/>
                  <a:pt x="452" y="227"/>
                  <a:pt x="452" y="227"/>
                </a:cubicBezTo>
                <a:cubicBezTo>
                  <a:pt x="453" y="200"/>
                  <a:pt x="453" y="200"/>
                  <a:pt x="453" y="200"/>
                </a:cubicBezTo>
                <a:cubicBezTo>
                  <a:pt x="373" y="147"/>
                  <a:pt x="373" y="147"/>
                  <a:pt x="373" y="147"/>
                </a:cubicBezTo>
                <a:cubicBezTo>
                  <a:pt x="368" y="197"/>
                  <a:pt x="368" y="197"/>
                  <a:pt x="368" y="197"/>
                </a:cubicBezTo>
                <a:cubicBezTo>
                  <a:pt x="625" y="346"/>
                  <a:pt x="625" y="346"/>
                  <a:pt x="625" y="346"/>
                </a:cubicBezTo>
                <a:cubicBezTo>
                  <a:pt x="623" y="349"/>
                  <a:pt x="623" y="349"/>
                  <a:pt x="623" y="349"/>
                </a:cubicBezTo>
                <a:cubicBezTo>
                  <a:pt x="366" y="201"/>
                  <a:pt x="366" y="201"/>
                  <a:pt x="366" y="201"/>
                </a:cubicBezTo>
                <a:cubicBezTo>
                  <a:pt x="325" y="231"/>
                  <a:pt x="325" y="231"/>
                  <a:pt x="325" y="231"/>
                </a:cubicBezTo>
                <a:cubicBezTo>
                  <a:pt x="410" y="274"/>
                  <a:pt x="410" y="274"/>
                  <a:pt x="410" y="274"/>
                </a:cubicBezTo>
                <a:cubicBezTo>
                  <a:pt x="433" y="259"/>
                  <a:pt x="433" y="259"/>
                  <a:pt x="433" y="259"/>
                </a:cubicBezTo>
                <a:lnTo>
                  <a:pt x="633" y="371"/>
                </a:lnTo>
                <a:close/>
              </a:path>
            </a:pathLst>
          </a:custGeom>
          <a:solidFill>
            <a:sysClr val="window" lastClr="FFFFFF"/>
          </a:solidFill>
          <a:ln>
            <a:noFill/>
          </a:ln>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50" name="TextBox 71"/>
          <p:cNvSpPr txBox="1"/>
          <p:nvPr/>
        </p:nvSpPr>
        <p:spPr>
          <a:xfrm>
            <a:off x="2537224" y="1863546"/>
            <a:ext cx="5779192" cy="412421"/>
          </a:xfrm>
          <a:prstGeom prst="rect">
            <a:avLst/>
          </a:prstGeom>
          <a:noFill/>
        </p:spPr>
        <p:txBody>
          <a:bodyPr wrap="square" rtlCol="0">
            <a:spAutoFit/>
          </a:bodyPr>
          <a:lstStyle/>
          <a:p>
            <a:pPr lvl="0">
              <a:lnSpc>
                <a:spcPct val="130000"/>
              </a:lnSpc>
              <a:defRPr/>
            </a:pPr>
            <a:r>
              <a:rPr lang="zh-CN" altLang="en-US" sz="1600" dirty="0">
                <a:latin typeface="微软雅黑" panose="020B0503020204020204" pitchFamily="34" charset="-122"/>
                <a:ea typeface="微软雅黑" panose="020B0503020204020204" pitchFamily="34" charset="-122"/>
              </a:rPr>
              <a:t>键盘、</a:t>
            </a:r>
            <a:r>
              <a:rPr lang="zh-CN" altLang="en-US" sz="1600" dirty="0" smtClean="0">
                <a:latin typeface="微软雅黑" panose="020B0503020204020204" pitchFamily="34" charset="-122"/>
                <a:ea typeface="微软雅黑" panose="020B0503020204020204" pitchFamily="34" charset="-122"/>
              </a:rPr>
              <a:t>鼠标、</a:t>
            </a:r>
            <a:r>
              <a:rPr lang="zh-CN" altLang="en-US" sz="1600" dirty="0">
                <a:latin typeface="微软雅黑" panose="020B0503020204020204" pitchFamily="34" charset="-122"/>
                <a:ea typeface="微软雅黑" panose="020B0503020204020204" pitchFamily="34" charset="-122"/>
              </a:rPr>
              <a:t>操作屏、</a:t>
            </a:r>
            <a:r>
              <a:rPr lang="en-US" altLang="zh-CN" sz="1600" dirty="0">
                <a:latin typeface="微软雅黑" panose="020B0503020204020204" pitchFamily="34" charset="-122"/>
                <a:ea typeface="微软雅黑" panose="020B0503020204020204" pitchFamily="34" charset="-122"/>
              </a:rPr>
              <a:t>ESD</a:t>
            </a:r>
            <a:r>
              <a:rPr lang="zh-CN" altLang="en-US" sz="1600" dirty="0">
                <a:latin typeface="微软雅黑" panose="020B0503020204020204" pitchFamily="34" charset="-122"/>
                <a:ea typeface="微软雅黑" panose="020B0503020204020204" pitchFamily="34" charset="-122"/>
              </a:rPr>
              <a:t>站等是否好用，操作椅是否完好</a:t>
            </a:r>
            <a:endParaRPr kumimoji="0" lang="zh-CN" altLang="en-US" sz="16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1" name="TextBox 72"/>
          <p:cNvSpPr txBox="1"/>
          <p:nvPr/>
        </p:nvSpPr>
        <p:spPr>
          <a:xfrm>
            <a:off x="2562286" y="2664436"/>
            <a:ext cx="6318692" cy="1052596"/>
          </a:xfrm>
          <a:prstGeom prst="rect">
            <a:avLst/>
          </a:prstGeom>
          <a:noFill/>
        </p:spPr>
        <p:txBody>
          <a:bodyPr wrap="square" rtlCol="0">
            <a:spAutoFit/>
          </a:bodyPr>
          <a:lstStyle/>
          <a:p>
            <a:pPr lvl="0">
              <a:lnSpc>
                <a:spcPct val="130000"/>
              </a:lnSpc>
              <a:defRPr/>
            </a:pPr>
            <a:r>
              <a:rPr lang="zh-CN" altLang="en-US" sz="1600" kern="0" dirty="0">
                <a:latin typeface="微软雅黑 Light"/>
                <a:ea typeface="微软雅黑" pitchFamily="34" charset="-122"/>
              </a:rPr>
              <a:t>流程图画面、总貌画面、点</a:t>
            </a:r>
            <a:r>
              <a:rPr lang="en-US" altLang="zh-CN" sz="1600" kern="0" dirty="0">
                <a:latin typeface="微软雅黑 Light"/>
                <a:ea typeface="微软雅黑" pitchFamily="34" charset="-122"/>
              </a:rPr>
              <a:t>/</a:t>
            </a:r>
            <a:r>
              <a:rPr lang="zh-CN" altLang="en-US" sz="1600" kern="0" dirty="0">
                <a:latin typeface="微软雅黑 Light"/>
                <a:ea typeface="微软雅黑" pitchFamily="34" charset="-122"/>
              </a:rPr>
              <a:t>组操作画面、趋势画面、报警画面等是否准确，操作报表、报警记录、操作信息记录、系统维护记录是否齐全，操作权限是否满足操作需要</a:t>
            </a:r>
            <a:endParaRPr kumimoji="0" lang="zh-CN" altLang="en-US" sz="1600" b="0" i="0" u="none" strike="noStrike" kern="0" cap="none" spc="0" normalizeH="0" baseline="0" noProof="0" dirty="0">
              <a:ln>
                <a:noFill/>
              </a:ln>
              <a:effectLst/>
              <a:uLnTx/>
              <a:uFillTx/>
              <a:latin typeface="微软雅黑 Light"/>
              <a:ea typeface="微软雅黑" pitchFamily="34" charset="-122"/>
            </a:endParaRPr>
          </a:p>
        </p:txBody>
      </p:sp>
      <p:sp>
        <p:nvSpPr>
          <p:cNvPr id="52" name="TextBox 73"/>
          <p:cNvSpPr txBox="1"/>
          <p:nvPr/>
        </p:nvSpPr>
        <p:spPr>
          <a:xfrm>
            <a:off x="2562286" y="3816564"/>
            <a:ext cx="6186178" cy="1052596"/>
          </a:xfrm>
          <a:prstGeom prst="rect">
            <a:avLst/>
          </a:prstGeom>
          <a:noFill/>
        </p:spPr>
        <p:txBody>
          <a:bodyPr wrap="square" rtlCol="0">
            <a:spAutoFit/>
          </a:bodyPr>
          <a:lstStyle/>
          <a:p>
            <a:pPr lvl="0">
              <a:lnSpc>
                <a:spcPct val="130000"/>
              </a:lnSpc>
              <a:defRPr/>
            </a:pPr>
            <a:r>
              <a:rPr lang="zh-CN" altLang="en-US" sz="1600" kern="0" dirty="0">
                <a:latin typeface="微软雅黑" panose="020B0503020204020204" pitchFamily="34" charset="-122"/>
                <a:ea typeface="微软雅黑" panose="020B0503020204020204" pitchFamily="34" charset="-122"/>
              </a:rPr>
              <a:t>检查装置安全联锁是否调试合格，联锁内容是否符合工艺需要；装置开工程序是否调试合格，程序内容是否符合工艺需要；装置各仪表回路是否调试合格，复杂回路投用能否符合工艺</a:t>
            </a:r>
            <a:r>
              <a:rPr lang="zh-CN" altLang="en-US" sz="1600" kern="0" dirty="0" smtClean="0">
                <a:latin typeface="微软雅黑" panose="020B0503020204020204" pitchFamily="34" charset="-122"/>
                <a:ea typeface="微软雅黑" panose="020B0503020204020204" pitchFamily="34" charset="-122"/>
              </a:rPr>
              <a:t>需要</a:t>
            </a:r>
            <a:endParaRPr kumimoji="0" lang="zh-CN" altLang="en-US" sz="16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8"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sp>
        <p:nvSpPr>
          <p:cNvPr id="60" name="TextBox 71"/>
          <p:cNvSpPr txBox="1"/>
          <p:nvPr/>
        </p:nvSpPr>
        <p:spPr>
          <a:xfrm>
            <a:off x="2562286" y="5216263"/>
            <a:ext cx="5779192" cy="701346"/>
          </a:xfrm>
          <a:prstGeom prst="rect">
            <a:avLst/>
          </a:prstGeom>
          <a:noFill/>
        </p:spPr>
        <p:txBody>
          <a:bodyPr wrap="square" rtlCol="0">
            <a:spAutoFit/>
          </a:bodyPr>
          <a:lstStyle/>
          <a:p>
            <a:pPr lvl="0">
              <a:lnSpc>
                <a:spcPct val="130000"/>
              </a:lnSpc>
              <a:defRPr/>
            </a:pPr>
            <a:r>
              <a:rPr lang="zh-CN" altLang="en-US" sz="1600" dirty="0">
                <a:latin typeface="微软雅黑" panose="020B0503020204020204" pitchFamily="34" charset="-122"/>
                <a:ea typeface="微软雅黑" panose="020B0503020204020204" pitchFamily="34" charset="-122"/>
              </a:rPr>
              <a:t>检查</a:t>
            </a:r>
            <a:r>
              <a:rPr lang="en-US" altLang="zh-CN" sz="1600" dirty="0">
                <a:latin typeface="微软雅黑" panose="020B0503020204020204" pitchFamily="34" charset="-122"/>
                <a:ea typeface="微软雅黑" panose="020B0503020204020204" pitchFamily="34" charset="-122"/>
              </a:rPr>
              <a:t>DCS</a:t>
            </a:r>
            <a:r>
              <a:rPr lang="zh-CN" altLang="en-US" sz="1600" dirty="0">
                <a:latin typeface="微软雅黑" panose="020B0503020204020204" pitchFamily="34" charset="-122"/>
                <a:ea typeface="微软雅黑" panose="020B0503020204020204" pitchFamily="34" charset="-122"/>
              </a:rPr>
              <a:t>硬按钮是否灵活好用，指示是否正确，是否符合开工程序和安全联锁要求</a:t>
            </a:r>
            <a:endParaRPr kumimoji="0" lang="zh-CN" altLang="en-US" sz="16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075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2" presetClass="entr" presetSubtype="8" decel="100000" fill="hold" grpId="0" nodeType="withEffect">
                                  <p:stCondLst>
                                    <p:cond delay="2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2" presetClass="entr" presetSubtype="8" fill="hold" grpId="0" nodeType="withEffect">
                                  <p:stCondLst>
                                    <p:cond delay="200"/>
                                  </p:stCondLst>
                                  <p:childTnLst>
                                    <p:set>
                                      <p:cBhvr>
                                        <p:cTn id="17" dur="1" fill="hold">
                                          <p:stCondLst>
                                            <p:cond delay="0"/>
                                          </p:stCondLst>
                                        </p:cTn>
                                        <p:tgtEl>
                                          <p:spTgt spid="50"/>
                                        </p:tgtEl>
                                        <p:attrNameLst>
                                          <p:attrName>style.visibility</p:attrName>
                                        </p:attrNameLst>
                                      </p:cBhvr>
                                      <p:to>
                                        <p:strVal val="visible"/>
                                      </p:to>
                                    </p:set>
                                    <p:animEffect transition="in" filter="wipe(left)">
                                      <p:cBhvr>
                                        <p:cTn id="18" dur="500"/>
                                        <p:tgtEl>
                                          <p:spTgt spid="5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2" presetClass="entr" presetSubtype="8" decel="100000" fill="hold" grpId="0" nodeType="withEffect">
                                  <p:stCondLst>
                                    <p:cond delay="4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par>
                                <p:cTn id="26" presetID="22" presetClass="entr" presetSubtype="8" fill="hold" grpId="0" nodeType="withEffect">
                                  <p:stCondLst>
                                    <p:cond delay="400"/>
                                  </p:stCondLst>
                                  <p:childTnLst>
                                    <p:set>
                                      <p:cBhvr>
                                        <p:cTn id="27" dur="1" fill="hold">
                                          <p:stCondLst>
                                            <p:cond delay="0"/>
                                          </p:stCondLst>
                                        </p:cTn>
                                        <p:tgtEl>
                                          <p:spTgt spid="51"/>
                                        </p:tgtEl>
                                        <p:attrNameLst>
                                          <p:attrName>style.visibility</p:attrName>
                                        </p:attrNameLst>
                                      </p:cBhvr>
                                      <p:to>
                                        <p:strVal val="visible"/>
                                      </p:to>
                                    </p:set>
                                    <p:animEffect transition="in" filter="wipe(left)">
                                      <p:cBhvr>
                                        <p:cTn id="28" dur="500"/>
                                        <p:tgtEl>
                                          <p:spTgt spid="51"/>
                                        </p:tgtEl>
                                      </p:cBhvr>
                                    </p:animEffect>
                                  </p:childTnLst>
                                </p:cTn>
                              </p:par>
                              <p:par>
                                <p:cTn id="29" presetID="10" presetClass="entr" presetSubtype="0" fill="hold" nodeType="withEffect">
                                  <p:stCondLst>
                                    <p:cond delay="4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2" presetClass="entr" presetSubtype="8" decel="100000" fill="hold" grpId="0" nodeType="withEffect">
                                  <p:stCondLst>
                                    <p:cond delay="6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0-#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par>
                                <p:cTn id="36" presetID="22" presetClass="entr" presetSubtype="8" fill="hold" grpId="0" nodeType="withEffect">
                                  <p:stCondLst>
                                    <p:cond delay="60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par>
                                <p:cTn id="39" presetID="10" presetClass="entr" presetSubtype="0" fill="hold" nodeType="withEffect">
                                  <p:stCondLst>
                                    <p:cond delay="6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43" grpId="0" animBg="1"/>
      <p:bldP spid="49" grpId="0" animBg="1"/>
      <p:bldP spid="50" grpId="0"/>
      <p:bldP spid="51" grpId="0"/>
      <p:bldP spid="52"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12</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13" name="矩形 12"/>
          <p:cNvSpPr/>
          <p:nvPr/>
        </p:nvSpPr>
        <p:spPr>
          <a:xfrm>
            <a:off x="483542" y="1018733"/>
            <a:ext cx="8047876" cy="507831"/>
          </a:xfrm>
          <a:prstGeom prst="rect">
            <a:avLst/>
          </a:prstGeom>
        </p:spPr>
        <p:txBody>
          <a:bodyPr wrap="square">
            <a:spAutoFit/>
          </a:bodyPr>
          <a:lstStyle/>
          <a:p>
            <a:pPr>
              <a:lnSpc>
                <a:spcPct val="150000"/>
              </a:lnSpc>
              <a:defRPr/>
            </a:pPr>
            <a:r>
              <a:rPr lang="zh-CN" altLang="en-US" b="1" dirty="0" smtClean="0">
                <a:latin typeface="微软雅黑" panose="020B0503020204020204" pitchFamily="34" charset="-122"/>
                <a:ea typeface="微软雅黑" panose="020B0503020204020204" pitchFamily="34" charset="-122"/>
              </a:rPr>
              <a:t>安全、环保设施检查</a:t>
            </a:r>
            <a:endParaRPr lang="zh-CN" altLang="en-US" b="1" dirty="0">
              <a:latin typeface="微软雅黑" panose="020B0503020204020204" pitchFamily="34" charset="-122"/>
              <a:ea typeface="微软雅黑" panose="020B0503020204020204" pitchFamily="34" charset="-122"/>
            </a:endParaRPr>
          </a:p>
        </p:txBody>
      </p:sp>
      <p:grpSp>
        <p:nvGrpSpPr>
          <p:cNvPr id="19" name="组合 18"/>
          <p:cNvGrpSpPr>
            <a:grpSpLocks noChangeAspect="1"/>
          </p:cNvGrpSpPr>
          <p:nvPr/>
        </p:nvGrpSpPr>
        <p:grpSpPr>
          <a:xfrm>
            <a:off x="360040" y="1649567"/>
            <a:ext cx="1429727" cy="1419393"/>
            <a:chOff x="1188790" y="1843450"/>
            <a:chExt cx="2932774" cy="2911576"/>
          </a:xfrm>
          <a:solidFill>
            <a:srgbClr val="DA1D27"/>
          </a:solidFill>
        </p:grpSpPr>
        <p:sp>
          <p:nvSpPr>
            <p:cNvPr id="20" name="任意多边形 19"/>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21" name="椭圆 20"/>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22" name="组合 21"/>
          <p:cNvGrpSpPr>
            <a:grpSpLocks noChangeAspect="1"/>
          </p:cNvGrpSpPr>
          <p:nvPr/>
        </p:nvGrpSpPr>
        <p:grpSpPr>
          <a:xfrm>
            <a:off x="808180" y="2193946"/>
            <a:ext cx="455815" cy="658990"/>
            <a:chOff x="1999512" y="3271906"/>
            <a:chExt cx="934993" cy="1351788"/>
          </a:xfrm>
        </p:grpSpPr>
        <p:sp>
          <p:nvSpPr>
            <p:cNvPr id="23"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24" name="文本框 23"/>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3" name="矩形 2"/>
          <p:cNvSpPr/>
          <p:nvPr/>
        </p:nvSpPr>
        <p:spPr>
          <a:xfrm>
            <a:off x="1972494" y="1496224"/>
            <a:ext cx="6919985" cy="2308324"/>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消防蒸汽和消防水线上的</a:t>
            </a:r>
            <a:r>
              <a:rPr lang="zh-CN" altLang="en-US" sz="1600" b="1" dirty="0">
                <a:solidFill>
                  <a:srgbClr val="FF0000"/>
                </a:solidFill>
                <a:latin typeface="微软雅黑" panose="020B0503020204020204" pitchFamily="34" charset="-122"/>
                <a:ea typeface="微软雅黑" panose="020B0503020204020204" pitchFamily="34" charset="-122"/>
              </a:rPr>
              <a:t>胶管</a:t>
            </a:r>
            <a:r>
              <a:rPr lang="zh-CN" altLang="en-US" sz="1600" dirty="0">
                <a:latin typeface="微软雅黑" panose="020B0503020204020204" pitchFamily="34" charset="-122"/>
                <a:ea typeface="微软雅黑" panose="020B0503020204020204" pitchFamily="34" charset="-122"/>
              </a:rPr>
              <a:t>是否齐全，</a:t>
            </a:r>
            <a:r>
              <a:rPr lang="zh-CN" altLang="en-US" sz="1600" b="1" dirty="0">
                <a:solidFill>
                  <a:srgbClr val="FF0000"/>
                </a:solidFill>
                <a:latin typeface="微软雅黑" panose="020B0503020204020204" pitchFamily="34" charset="-122"/>
                <a:ea typeface="微软雅黑" panose="020B0503020204020204" pitchFamily="34" charset="-122"/>
              </a:rPr>
              <a:t>消防栓</a:t>
            </a:r>
            <a:r>
              <a:rPr lang="zh-CN" altLang="en-US" sz="1600" dirty="0">
                <a:latin typeface="微软雅黑" panose="020B0503020204020204" pitchFamily="34" charset="-122"/>
                <a:ea typeface="微软雅黑" panose="020B0503020204020204" pitchFamily="34" charset="-122"/>
              </a:rPr>
              <a:t>是否完好，</a:t>
            </a:r>
            <a:r>
              <a:rPr lang="zh-CN" altLang="en-US" sz="1600" b="1" dirty="0">
                <a:solidFill>
                  <a:srgbClr val="FF0000"/>
                </a:solidFill>
                <a:latin typeface="微软雅黑" panose="020B0503020204020204" pitchFamily="34" charset="-122"/>
                <a:ea typeface="微软雅黑" panose="020B0503020204020204" pitchFamily="34" charset="-122"/>
              </a:rPr>
              <a:t>消防竖管是否打压合格</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各设备安全阀及</a:t>
            </a:r>
            <a:r>
              <a:rPr lang="zh-CN" altLang="en-US" sz="1600" b="1" dirty="0">
                <a:solidFill>
                  <a:srgbClr val="FF0000"/>
                </a:solidFill>
                <a:latin typeface="微软雅黑" panose="020B0503020204020204" pitchFamily="34" charset="-122"/>
                <a:ea typeface="微软雅黑" panose="020B0503020204020204" pitchFamily="34" charset="-122"/>
              </a:rPr>
              <a:t>安全排空管线</a:t>
            </a:r>
            <a:r>
              <a:rPr lang="zh-CN" altLang="en-US" sz="1600" dirty="0">
                <a:latin typeface="微软雅黑" panose="020B0503020204020204" pitchFamily="34" charset="-122"/>
                <a:ea typeface="微软雅黑" panose="020B0503020204020204" pitchFamily="34" charset="-122"/>
              </a:rPr>
              <a:t>的安装是否正确，</a:t>
            </a:r>
            <a:r>
              <a:rPr lang="zh-CN" altLang="en-US" sz="1600" b="1" dirty="0">
                <a:solidFill>
                  <a:srgbClr val="FF0000"/>
                </a:solidFill>
                <a:latin typeface="微软雅黑" panose="020B0503020204020204" pitchFamily="34" charset="-122"/>
                <a:ea typeface="微软雅黑" panose="020B0503020204020204" pitchFamily="34" charset="-122"/>
              </a:rPr>
              <a:t>放空管线是否加固</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所有安全防护设备诸如</a:t>
            </a:r>
            <a:r>
              <a:rPr lang="zh-CN" altLang="en-US" sz="1600" b="1" dirty="0">
                <a:solidFill>
                  <a:srgbClr val="FF0000"/>
                </a:solidFill>
                <a:latin typeface="微软雅黑" panose="020B0503020204020204" pitchFamily="34" charset="-122"/>
                <a:ea typeface="微软雅黑" panose="020B0503020204020204" pitchFamily="34" charset="-122"/>
              </a:rPr>
              <a:t>灭火器、硫化氢检测仪、可燃气体检测仪</a:t>
            </a:r>
            <a:r>
              <a:rPr lang="zh-CN" altLang="en-US" sz="1600" dirty="0">
                <a:latin typeface="微软雅黑" panose="020B0503020204020204" pitchFamily="34" charset="-122"/>
                <a:ea typeface="微软雅黑" panose="020B0503020204020204" pitchFamily="34" charset="-122"/>
              </a:rPr>
              <a:t>是否按要求安装，是否好</a:t>
            </a:r>
            <a:r>
              <a:rPr lang="zh-CN" altLang="en-US" sz="1600" dirty="0" smtClean="0">
                <a:latin typeface="微软雅黑" panose="020B0503020204020204" pitchFamily="34" charset="-122"/>
                <a:ea typeface="微软雅黑" panose="020B0503020204020204" pitchFamily="34" charset="-122"/>
              </a:rPr>
              <a:t>用；</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装置平台和框架的</a:t>
            </a:r>
            <a:r>
              <a:rPr lang="zh-CN" altLang="en-US" sz="1600" b="1" dirty="0">
                <a:solidFill>
                  <a:srgbClr val="FF0000"/>
                </a:solidFill>
                <a:latin typeface="微软雅黑" panose="020B0503020204020204" pitchFamily="34" charset="-122"/>
                <a:ea typeface="微软雅黑" panose="020B0503020204020204" pitchFamily="34" charset="-122"/>
              </a:rPr>
              <a:t>爬梯和扶栏</a:t>
            </a:r>
            <a:r>
              <a:rPr lang="zh-CN" altLang="en-US" sz="1600" dirty="0">
                <a:latin typeface="微软雅黑" panose="020B0503020204020204" pitchFamily="34" charset="-122"/>
                <a:ea typeface="微软雅黑" panose="020B0503020204020204" pitchFamily="34" charset="-122"/>
              </a:rPr>
              <a:t>是否符合安全规定</a:t>
            </a:r>
          </a:p>
        </p:txBody>
      </p:sp>
      <p:grpSp>
        <p:nvGrpSpPr>
          <p:cNvPr id="37" name="组合 36"/>
          <p:cNvGrpSpPr>
            <a:grpSpLocks noChangeAspect="1"/>
          </p:cNvGrpSpPr>
          <p:nvPr/>
        </p:nvGrpSpPr>
        <p:grpSpPr>
          <a:xfrm>
            <a:off x="355177" y="3636165"/>
            <a:ext cx="1429727" cy="1419393"/>
            <a:chOff x="1188790" y="1843450"/>
            <a:chExt cx="2932774" cy="2911576"/>
          </a:xfrm>
          <a:solidFill>
            <a:srgbClr val="92D050"/>
          </a:solidFill>
        </p:grpSpPr>
        <p:sp>
          <p:nvSpPr>
            <p:cNvPr id="38" name="任意多边形 37"/>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39" name="椭圆 38"/>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40" name="组合 39"/>
          <p:cNvGrpSpPr>
            <a:grpSpLocks noChangeAspect="1"/>
          </p:cNvGrpSpPr>
          <p:nvPr/>
        </p:nvGrpSpPr>
        <p:grpSpPr>
          <a:xfrm>
            <a:off x="803317" y="4180544"/>
            <a:ext cx="455815" cy="658990"/>
            <a:chOff x="1999512" y="3271906"/>
            <a:chExt cx="934993" cy="1351788"/>
          </a:xfrm>
        </p:grpSpPr>
        <p:sp>
          <p:nvSpPr>
            <p:cNvPr id="41"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42" name="文本框 41"/>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43" name="矩形 42"/>
          <p:cNvSpPr/>
          <p:nvPr/>
        </p:nvSpPr>
        <p:spPr>
          <a:xfrm>
            <a:off x="1996536" y="3821503"/>
            <a:ext cx="6823935" cy="2308324"/>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检查装置区内所有电机是否采用</a:t>
            </a:r>
            <a:r>
              <a:rPr lang="zh-CN" altLang="en-US" sz="1600" b="1" dirty="0">
                <a:solidFill>
                  <a:srgbClr val="FF0000"/>
                </a:solidFill>
                <a:latin typeface="微软雅黑" panose="020B0503020204020204" pitchFamily="34" charset="-122"/>
                <a:ea typeface="微软雅黑" panose="020B0503020204020204" pitchFamily="34" charset="-122"/>
              </a:rPr>
              <a:t>防爆电机</a:t>
            </a:r>
            <a:r>
              <a:rPr lang="zh-CN" altLang="en-US" sz="1600" dirty="0">
                <a:latin typeface="微软雅黑" panose="020B0503020204020204" pitchFamily="34" charset="-122"/>
                <a:ea typeface="微软雅黑" panose="020B0503020204020204" pitchFamily="34" charset="-122"/>
              </a:rPr>
              <a:t>，灯光照明是否采用</a:t>
            </a:r>
            <a:r>
              <a:rPr lang="zh-CN" altLang="en-US" sz="1600" b="1" dirty="0">
                <a:solidFill>
                  <a:srgbClr val="FF0000"/>
                </a:solidFill>
                <a:latin typeface="微软雅黑" panose="020B0503020204020204" pitchFamily="34" charset="-122"/>
                <a:ea typeface="微软雅黑" panose="020B0503020204020204" pitchFamily="34" charset="-122"/>
              </a:rPr>
              <a:t>防爆灯</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检查是否按设计要求配备便携式</a:t>
            </a:r>
            <a:r>
              <a:rPr lang="zh-CN" altLang="en-US" sz="1600" b="1" dirty="0">
                <a:solidFill>
                  <a:srgbClr val="FF0000"/>
                </a:solidFill>
                <a:latin typeface="微软雅黑" panose="020B0503020204020204" pitchFamily="34" charset="-122"/>
                <a:ea typeface="微软雅黑" panose="020B0503020204020204" pitchFamily="34" charset="-122"/>
              </a:rPr>
              <a:t>硫化氢报警仪、空气呼吸器、防毒面罩</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检查仪表配电箱是否按设计划定的防爆等级采用相应</a:t>
            </a:r>
            <a:r>
              <a:rPr lang="zh-CN" altLang="en-US" sz="1600" b="1" dirty="0">
                <a:solidFill>
                  <a:srgbClr val="FF0000"/>
                </a:solidFill>
                <a:latin typeface="微软雅黑" panose="020B0503020204020204" pitchFamily="34" charset="-122"/>
                <a:ea typeface="微软雅黑" panose="020B0503020204020204" pitchFamily="34" charset="-122"/>
              </a:rPr>
              <a:t>防爆措施</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检查酸性气是否做到</a:t>
            </a:r>
            <a:r>
              <a:rPr lang="zh-CN" altLang="en-US" sz="1600" b="1" dirty="0">
                <a:solidFill>
                  <a:srgbClr val="FF0000"/>
                </a:solidFill>
                <a:latin typeface="微软雅黑" panose="020B0503020204020204" pitchFamily="34" charset="-122"/>
                <a:ea typeface="微软雅黑" panose="020B0503020204020204" pitchFamily="34" charset="-122"/>
              </a:rPr>
              <a:t>密闭脱液</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密闭送液和密闭采样</a:t>
            </a:r>
            <a:r>
              <a:rPr lang="zh-CN" altLang="en-US" sz="1600" dirty="0">
                <a:latin typeface="微软雅黑" panose="020B0503020204020204" pitchFamily="34" charset="-122"/>
                <a:ea typeface="微软雅黑" panose="020B0503020204020204" pitchFamily="34" charset="-122"/>
              </a:rPr>
              <a:t>，设备和管线所有排污阀是否加</a:t>
            </a:r>
            <a:r>
              <a:rPr lang="zh-CN" altLang="en-US" sz="1600" b="1" dirty="0">
                <a:solidFill>
                  <a:srgbClr val="FF0000"/>
                </a:solidFill>
                <a:latin typeface="微软雅黑" panose="020B0503020204020204" pitchFamily="34" charset="-122"/>
                <a:ea typeface="微软雅黑" panose="020B0503020204020204" pitchFamily="34" charset="-122"/>
              </a:rPr>
              <a:t>盲板或管帽</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检查装置含油污水系统和雨水系统是否分开，</a:t>
            </a:r>
            <a:r>
              <a:rPr lang="zh-CN" altLang="en-US" sz="1600" b="1" dirty="0">
                <a:solidFill>
                  <a:srgbClr val="FF0000"/>
                </a:solidFill>
                <a:latin typeface="微软雅黑" panose="020B0503020204020204" pitchFamily="34" charset="-122"/>
                <a:ea typeface="微软雅黑" panose="020B0503020204020204" pitchFamily="34" charset="-122"/>
              </a:rPr>
              <a:t>有无污水排入雨水系统</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25"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spTree>
    <p:extLst>
      <p:ext uri="{BB962C8B-B14F-4D97-AF65-F5344CB8AC3E}">
        <p14:creationId xmlns:p14="http://schemas.microsoft.com/office/powerpoint/2010/main" val="97226996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情侣茶杯+文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65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36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circle(in)">
                                      <p:cBhvr>
                                        <p:cTn id="7" dur="20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92350" y="1772770"/>
            <a:ext cx="1827143" cy="584776"/>
          </a:xfrm>
          <a:prstGeom prst="rect">
            <a:avLst/>
          </a:prstGeom>
        </p:spPr>
        <p:txBody>
          <a:bodyPr wrap="none">
            <a:spAutoFit/>
          </a:bodyPr>
          <a:lstStyle/>
          <a:p>
            <a:r>
              <a:rPr lang="en-US" altLang="zh-CN" sz="3200" dirty="0">
                <a:solidFill>
                  <a:schemeClr val="bg1"/>
                </a:solidFill>
                <a:latin typeface="Arial" panose="020B0604020202020204"/>
                <a:cs typeface="Arial" panose="020B0604020202020204"/>
              </a:rPr>
              <a:t>Contents</a:t>
            </a:r>
            <a:endParaRPr lang="zh-CN" altLang="en-US" sz="3200" dirty="0">
              <a:solidFill>
                <a:schemeClr val="bg1"/>
              </a:solidFill>
              <a:latin typeface="Arial" panose="020B0604020202020204"/>
              <a:cs typeface="Arial" panose="020B0604020202020204"/>
            </a:endParaRPr>
          </a:p>
        </p:txBody>
      </p:sp>
      <p:sp>
        <p:nvSpPr>
          <p:cNvPr id="3" name="矩形 2"/>
          <p:cNvSpPr/>
          <p:nvPr/>
        </p:nvSpPr>
        <p:spPr>
          <a:xfrm>
            <a:off x="7084371" y="2249458"/>
            <a:ext cx="876935" cy="460375"/>
          </a:xfrm>
          <a:prstGeom prst="rect">
            <a:avLst/>
          </a:prstGeom>
        </p:spPr>
        <p:txBody>
          <a:bodyPr wrap="none">
            <a:spAutoFit/>
          </a:bodyPr>
          <a:lstStyle/>
          <a:p>
            <a:r>
              <a:rPr lang="zh-CN" altLang="en-US" sz="2400" dirty="0" smtClean="0">
                <a:solidFill>
                  <a:srgbClr val="FFFFFF"/>
                </a:solidFill>
                <a:latin typeface="方正兰亭中黑简体" panose="02000000000000000000" charset="-122"/>
                <a:ea typeface="方正兰亭中黑简体" panose="02000000000000000000" charset="-122"/>
              </a:rPr>
              <a:t>目 录</a:t>
            </a:r>
          </a:p>
        </p:txBody>
      </p:sp>
      <p:sp>
        <p:nvSpPr>
          <p:cNvPr id="4" name="矩形 3"/>
          <p:cNvSpPr/>
          <p:nvPr/>
        </p:nvSpPr>
        <p:spPr>
          <a:xfrm>
            <a:off x="1115520" y="1754451"/>
            <a:ext cx="5400750" cy="2862322"/>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一、试车前检查</a:t>
            </a:r>
            <a:endParaRPr lang="en-US" altLang="zh-CN" sz="2000" dirty="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b="1" dirty="0">
                <a:latin typeface="微软雅黑" panose="020B0503020204020204" pitchFamily="34" charset="-122"/>
                <a:ea typeface="微软雅黑" panose="020B0503020204020204" pitchFamily="34" charset="-122"/>
                <a:cs typeface="Heiti SC Light"/>
              </a:rPr>
              <a:t>二、公用系统清洗、吹扫、</a:t>
            </a:r>
            <a:r>
              <a:rPr lang="zh-CN" altLang="en-US" sz="2000" b="1" dirty="0" smtClean="0">
                <a:latin typeface="微软雅黑" panose="020B0503020204020204" pitchFamily="34" charset="-122"/>
                <a:ea typeface="微软雅黑" panose="020B0503020204020204" pitchFamily="34" charset="-122"/>
                <a:cs typeface="Heiti SC Light"/>
              </a:rPr>
              <a:t>气密</a:t>
            </a:r>
            <a:endParaRPr lang="en-US" altLang="zh-CN" sz="2000" b="1"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三、装置吹扫、贯通、试压</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四、动设备电机单试、联动试车</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五、烘炉烘器及催化剂装填</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六、投料试车</a:t>
            </a:r>
            <a:endParaRPr lang="en-US" altLang="zh-CN" sz="2000" dirty="0" smtClean="0">
              <a:latin typeface="微软雅黑" panose="020B0503020204020204" pitchFamily="34" charset="-122"/>
              <a:ea typeface="微软雅黑" panose="020B0503020204020204" pitchFamily="34" charset="-122"/>
              <a:cs typeface="Heiti SC Light"/>
            </a:endParaRPr>
          </a:p>
        </p:txBody>
      </p:sp>
    </p:spTree>
    <p:extLst>
      <p:ext uri="{BB962C8B-B14F-4D97-AF65-F5344CB8AC3E}">
        <p14:creationId xmlns:p14="http://schemas.microsoft.com/office/powerpoint/2010/main" val="22620344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15</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气、风系统</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净化风、非净化风、氮气</a:t>
            </a:r>
            <a:endParaRPr lang="en-US" altLang="zh-CN" sz="2000" b="1" dirty="0">
              <a:latin typeface="微软雅黑" panose="020B0503020204020204" pitchFamily="34" charset="-122"/>
              <a:ea typeface="微软雅黑" panose="020B0503020204020204" pitchFamily="34" charset="-122"/>
            </a:endParaRPr>
          </a:p>
        </p:txBody>
      </p:sp>
      <p:grpSp>
        <p:nvGrpSpPr>
          <p:cNvPr id="75" name="Group 33"/>
          <p:cNvGrpSpPr/>
          <p:nvPr/>
        </p:nvGrpSpPr>
        <p:grpSpPr>
          <a:xfrm>
            <a:off x="5454433" y="1663394"/>
            <a:ext cx="3050301" cy="3932837"/>
            <a:chOff x="6861512" y="1531261"/>
            <a:chExt cx="4079486" cy="5215919"/>
          </a:xfrm>
          <a:solidFill>
            <a:srgbClr val="6B1686"/>
          </a:solidFill>
        </p:grpSpPr>
        <p:sp>
          <p:nvSpPr>
            <p:cNvPr id="76" name="Freeform 33"/>
            <p:cNvSpPr>
              <a:spLocks/>
            </p:cNvSpPr>
            <p:nvPr/>
          </p:nvSpPr>
          <p:spPr bwMode="auto">
            <a:xfrm rot="20192702" flipH="1">
              <a:off x="8996650" y="1920344"/>
              <a:ext cx="781902" cy="649063"/>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77" name="Freeform 36"/>
            <p:cNvSpPr>
              <a:spLocks/>
            </p:cNvSpPr>
            <p:nvPr/>
          </p:nvSpPr>
          <p:spPr bwMode="auto">
            <a:xfrm rot="1695130">
              <a:off x="10373996" y="2670521"/>
              <a:ext cx="369825" cy="474643"/>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78" name="Freeform 30"/>
            <p:cNvSpPr>
              <a:spLocks/>
            </p:cNvSpPr>
            <p:nvPr/>
          </p:nvSpPr>
          <p:spPr bwMode="auto">
            <a:xfrm rot="19798984">
              <a:off x="9589356" y="1775933"/>
              <a:ext cx="1351642" cy="1016047"/>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dirty="0"/>
            </a:p>
          </p:txBody>
        </p:sp>
        <p:sp>
          <p:nvSpPr>
            <p:cNvPr id="79" name="Freeform 36"/>
            <p:cNvSpPr>
              <a:spLocks/>
            </p:cNvSpPr>
            <p:nvPr/>
          </p:nvSpPr>
          <p:spPr bwMode="auto">
            <a:xfrm rot="20742510">
              <a:off x="8449623" y="3313795"/>
              <a:ext cx="369825" cy="474643"/>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0" name="Freeform 30"/>
            <p:cNvSpPr>
              <a:spLocks/>
            </p:cNvSpPr>
            <p:nvPr/>
          </p:nvSpPr>
          <p:spPr bwMode="auto">
            <a:xfrm rot="1666479" flipH="1">
              <a:off x="7109750" y="1531261"/>
              <a:ext cx="1223410" cy="919653"/>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1" name="Freeform 29"/>
            <p:cNvSpPr>
              <a:spLocks/>
            </p:cNvSpPr>
            <p:nvPr/>
          </p:nvSpPr>
          <p:spPr bwMode="auto">
            <a:xfrm>
              <a:off x="9235169" y="3434652"/>
              <a:ext cx="1386200" cy="943962"/>
            </a:xfrm>
            <a:custGeom>
              <a:avLst/>
              <a:gdLst>
                <a:gd name="T0" fmla="*/ 129 w 226"/>
                <a:gd name="T1" fmla="*/ 12 h 154"/>
                <a:gd name="T2" fmla="*/ 7 w 226"/>
                <a:gd name="T3" fmla="*/ 154 h 154"/>
                <a:gd name="T4" fmla="*/ 0 w 226"/>
                <a:gd name="T5" fmla="*/ 142 h 154"/>
                <a:gd name="T6" fmla="*/ 120 w 226"/>
                <a:gd name="T7" fmla="*/ 8 h 154"/>
                <a:gd name="T8" fmla="*/ 226 w 226"/>
                <a:gd name="T9" fmla="*/ 19 h 154"/>
                <a:gd name="T10" fmla="*/ 129 w 226"/>
                <a:gd name="T11" fmla="*/ 12 h 154"/>
              </a:gdLst>
              <a:ahLst/>
              <a:cxnLst>
                <a:cxn ang="0">
                  <a:pos x="T0" y="T1"/>
                </a:cxn>
                <a:cxn ang="0">
                  <a:pos x="T2" y="T3"/>
                </a:cxn>
                <a:cxn ang="0">
                  <a:pos x="T4" y="T5"/>
                </a:cxn>
                <a:cxn ang="0">
                  <a:pos x="T6" y="T7"/>
                </a:cxn>
                <a:cxn ang="0">
                  <a:pos x="T8" y="T9"/>
                </a:cxn>
                <a:cxn ang="0">
                  <a:pos x="T10" y="T11"/>
                </a:cxn>
              </a:cxnLst>
              <a:rect l="0" t="0" r="r" b="b"/>
              <a:pathLst>
                <a:path w="226" h="154">
                  <a:moveTo>
                    <a:pt x="129" y="12"/>
                  </a:moveTo>
                  <a:cubicBezTo>
                    <a:pt x="55" y="28"/>
                    <a:pt x="4" y="90"/>
                    <a:pt x="7" y="154"/>
                  </a:cubicBezTo>
                  <a:cubicBezTo>
                    <a:pt x="4" y="151"/>
                    <a:pt x="3" y="145"/>
                    <a:pt x="0" y="142"/>
                  </a:cubicBezTo>
                  <a:cubicBezTo>
                    <a:pt x="0" y="80"/>
                    <a:pt x="48" y="24"/>
                    <a:pt x="120" y="8"/>
                  </a:cubicBezTo>
                  <a:cubicBezTo>
                    <a:pt x="157" y="0"/>
                    <a:pt x="195" y="5"/>
                    <a:pt x="226" y="19"/>
                  </a:cubicBezTo>
                  <a:cubicBezTo>
                    <a:pt x="197" y="8"/>
                    <a:pt x="163" y="5"/>
                    <a:pt x="129" y="12"/>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2" name="Freeform 24"/>
            <p:cNvSpPr>
              <a:spLocks/>
            </p:cNvSpPr>
            <p:nvPr/>
          </p:nvSpPr>
          <p:spPr bwMode="auto">
            <a:xfrm>
              <a:off x="8128278" y="4127752"/>
              <a:ext cx="183619" cy="1820681"/>
            </a:xfrm>
            <a:custGeom>
              <a:avLst/>
              <a:gdLst>
                <a:gd name="T0" fmla="*/ 21 w 30"/>
                <a:gd name="T1" fmla="*/ 297 h 297"/>
                <a:gd name="T2" fmla="*/ 29 w 30"/>
                <a:gd name="T3" fmla="*/ 290 h 297"/>
                <a:gd name="T4" fmla="*/ 29 w 30"/>
                <a:gd name="T5" fmla="*/ 13 h 297"/>
                <a:gd name="T6" fmla="*/ 21 w 30"/>
                <a:gd name="T7" fmla="*/ 2 h 297"/>
                <a:gd name="T8" fmla="*/ 22 w 30"/>
                <a:gd name="T9" fmla="*/ 7 h 297"/>
                <a:gd name="T10" fmla="*/ 14 w 30"/>
                <a:gd name="T11" fmla="*/ 290 h 297"/>
                <a:gd name="T12" fmla="*/ 21 w 30"/>
                <a:gd name="T13" fmla="*/ 297 h 297"/>
              </a:gdLst>
              <a:ahLst/>
              <a:cxnLst>
                <a:cxn ang="0">
                  <a:pos x="T0" y="T1"/>
                </a:cxn>
                <a:cxn ang="0">
                  <a:pos x="T2" y="T3"/>
                </a:cxn>
                <a:cxn ang="0">
                  <a:pos x="T4" y="T5"/>
                </a:cxn>
                <a:cxn ang="0">
                  <a:pos x="T6" y="T7"/>
                </a:cxn>
                <a:cxn ang="0">
                  <a:pos x="T8" y="T9"/>
                </a:cxn>
                <a:cxn ang="0">
                  <a:pos x="T10" y="T11"/>
                </a:cxn>
                <a:cxn ang="0">
                  <a:pos x="T12" y="T13"/>
                </a:cxn>
              </a:cxnLst>
              <a:rect l="0" t="0" r="r" b="b"/>
              <a:pathLst>
                <a:path w="30" h="297">
                  <a:moveTo>
                    <a:pt x="21" y="297"/>
                  </a:moveTo>
                  <a:cubicBezTo>
                    <a:pt x="25" y="297"/>
                    <a:pt x="29" y="294"/>
                    <a:pt x="29" y="290"/>
                  </a:cubicBezTo>
                  <a:cubicBezTo>
                    <a:pt x="29" y="13"/>
                    <a:pt x="29" y="13"/>
                    <a:pt x="29" y="13"/>
                  </a:cubicBezTo>
                  <a:cubicBezTo>
                    <a:pt x="29" y="9"/>
                    <a:pt x="25" y="2"/>
                    <a:pt x="21" y="2"/>
                  </a:cubicBezTo>
                  <a:cubicBezTo>
                    <a:pt x="17" y="2"/>
                    <a:pt x="0" y="0"/>
                    <a:pt x="22" y="7"/>
                  </a:cubicBezTo>
                  <a:cubicBezTo>
                    <a:pt x="30" y="9"/>
                    <a:pt x="14" y="290"/>
                    <a:pt x="14" y="290"/>
                  </a:cubicBezTo>
                  <a:cubicBezTo>
                    <a:pt x="14" y="294"/>
                    <a:pt x="17" y="297"/>
                    <a:pt x="21" y="297"/>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3" name="Freeform 25"/>
            <p:cNvSpPr>
              <a:spLocks/>
            </p:cNvSpPr>
            <p:nvPr/>
          </p:nvSpPr>
          <p:spPr bwMode="auto">
            <a:xfrm>
              <a:off x="9498961" y="4476888"/>
              <a:ext cx="157757" cy="1471545"/>
            </a:xfrm>
            <a:custGeom>
              <a:avLst/>
              <a:gdLst>
                <a:gd name="T0" fmla="*/ 8 w 26"/>
                <a:gd name="T1" fmla="*/ 240 h 240"/>
                <a:gd name="T2" fmla="*/ 16 w 26"/>
                <a:gd name="T3" fmla="*/ 233 h 240"/>
                <a:gd name="T4" fmla="*/ 17 w 26"/>
                <a:gd name="T5" fmla="*/ 34 h 240"/>
                <a:gd name="T6" fmla="*/ 12 w 26"/>
                <a:gd name="T7" fmla="*/ 33 h 240"/>
                <a:gd name="T8" fmla="*/ 1 w 26"/>
                <a:gd name="T9" fmla="*/ 233 h 240"/>
                <a:gd name="T10" fmla="*/ 8 w 26"/>
                <a:gd name="T11" fmla="*/ 240 h 240"/>
              </a:gdLst>
              <a:ahLst/>
              <a:cxnLst>
                <a:cxn ang="0">
                  <a:pos x="T0" y="T1"/>
                </a:cxn>
                <a:cxn ang="0">
                  <a:pos x="T2" y="T3"/>
                </a:cxn>
                <a:cxn ang="0">
                  <a:pos x="T4" y="T5"/>
                </a:cxn>
                <a:cxn ang="0">
                  <a:pos x="T6" y="T7"/>
                </a:cxn>
                <a:cxn ang="0">
                  <a:pos x="T8" y="T9"/>
                </a:cxn>
                <a:cxn ang="0">
                  <a:pos x="T10" y="T11"/>
                </a:cxn>
              </a:cxnLst>
              <a:rect l="0" t="0" r="r" b="b"/>
              <a:pathLst>
                <a:path w="26" h="240">
                  <a:moveTo>
                    <a:pt x="8" y="240"/>
                  </a:moveTo>
                  <a:cubicBezTo>
                    <a:pt x="12" y="240"/>
                    <a:pt x="16" y="237"/>
                    <a:pt x="16" y="233"/>
                  </a:cubicBezTo>
                  <a:cubicBezTo>
                    <a:pt x="16" y="233"/>
                    <a:pt x="8" y="68"/>
                    <a:pt x="17" y="34"/>
                  </a:cubicBezTo>
                  <a:cubicBezTo>
                    <a:pt x="26" y="0"/>
                    <a:pt x="15" y="30"/>
                    <a:pt x="12" y="33"/>
                  </a:cubicBezTo>
                  <a:cubicBezTo>
                    <a:pt x="0" y="53"/>
                    <a:pt x="1" y="233"/>
                    <a:pt x="1" y="233"/>
                  </a:cubicBezTo>
                  <a:cubicBezTo>
                    <a:pt x="1" y="237"/>
                    <a:pt x="4" y="240"/>
                    <a:pt x="8" y="240"/>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4" name="Freeform 26"/>
            <p:cNvSpPr>
              <a:spLocks/>
            </p:cNvSpPr>
            <p:nvPr/>
          </p:nvSpPr>
          <p:spPr bwMode="auto">
            <a:xfrm>
              <a:off x="9196375" y="4065684"/>
              <a:ext cx="124137" cy="1611200"/>
            </a:xfrm>
            <a:custGeom>
              <a:avLst/>
              <a:gdLst>
                <a:gd name="T0" fmla="*/ 9 w 20"/>
                <a:gd name="T1" fmla="*/ 263 h 263"/>
                <a:gd name="T2" fmla="*/ 17 w 20"/>
                <a:gd name="T3" fmla="*/ 256 h 263"/>
                <a:gd name="T4" fmla="*/ 17 w 20"/>
                <a:gd name="T5" fmla="*/ 19 h 263"/>
                <a:gd name="T6" fmla="*/ 9 w 20"/>
                <a:gd name="T7" fmla="*/ 12 h 263"/>
                <a:gd name="T8" fmla="*/ 2 w 20"/>
                <a:gd name="T9" fmla="*/ 256 h 263"/>
                <a:gd name="T10" fmla="*/ 9 w 20"/>
                <a:gd name="T11" fmla="*/ 263 h 263"/>
              </a:gdLst>
              <a:ahLst/>
              <a:cxnLst>
                <a:cxn ang="0">
                  <a:pos x="T0" y="T1"/>
                </a:cxn>
                <a:cxn ang="0">
                  <a:pos x="T2" y="T3"/>
                </a:cxn>
                <a:cxn ang="0">
                  <a:pos x="T4" y="T5"/>
                </a:cxn>
                <a:cxn ang="0">
                  <a:pos x="T6" y="T7"/>
                </a:cxn>
                <a:cxn ang="0">
                  <a:pos x="T8" y="T9"/>
                </a:cxn>
                <a:cxn ang="0">
                  <a:pos x="T10" y="T11"/>
                </a:cxn>
              </a:cxnLst>
              <a:rect l="0" t="0" r="r" b="b"/>
              <a:pathLst>
                <a:path w="20" h="263">
                  <a:moveTo>
                    <a:pt x="9" y="263"/>
                  </a:moveTo>
                  <a:cubicBezTo>
                    <a:pt x="13" y="263"/>
                    <a:pt x="17" y="260"/>
                    <a:pt x="17" y="256"/>
                  </a:cubicBezTo>
                  <a:cubicBezTo>
                    <a:pt x="17" y="256"/>
                    <a:pt x="8" y="67"/>
                    <a:pt x="17" y="19"/>
                  </a:cubicBezTo>
                  <a:cubicBezTo>
                    <a:pt x="20" y="0"/>
                    <a:pt x="12" y="9"/>
                    <a:pt x="9" y="12"/>
                  </a:cubicBezTo>
                  <a:cubicBezTo>
                    <a:pt x="0" y="22"/>
                    <a:pt x="2" y="256"/>
                    <a:pt x="2" y="256"/>
                  </a:cubicBezTo>
                  <a:cubicBezTo>
                    <a:pt x="2" y="260"/>
                    <a:pt x="5" y="263"/>
                    <a:pt x="9" y="263"/>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5" name="Freeform 27"/>
            <p:cNvSpPr>
              <a:spLocks noEditPoints="1"/>
            </p:cNvSpPr>
            <p:nvPr/>
          </p:nvSpPr>
          <p:spPr bwMode="auto">
            <a:xfrm>
              <a:off x="8208449" y="5552358"/>
              <a:ext cx="1388786" cy="1194822"/>
            </a:xfrm>
            <a:custGeom>
              <a:avLst/>
              <a:gdLst>
                <a:gd name="T0" fmla="*/ 2 w 226"/>
                <a:gd name="T1" fmla="*/ 61 h 195"/>
                <a:gd name="T2" fmla="*/ 56 w 226"/>
                <a:gd name="T3" fmla="*/ 128 h 195"/>
                <a:gd name="T4" fmla="*/ 56 w 226"/>
                <a:gd name="T5" fmla="*/ 128 h 195"/>
                <a:gd name="T6" fmla="*/ 108 w 226"/>
                <a:gd name="T7" fmla="*/ 192 h 195"/>
                <a:gd name="T8" fmla="*/ 113 w 226"/>
                <a:gd name="T9" fmla="*/ 195 h 195"/>
                <a:gd name="T10" fmla="*/ 119 w 226"/>
                <a:gd name="T11" fmla="*/ 192 h 195"/>
                <a:gd name="T12" fmla="*/ 171 w 226"/>
                <a:gd name="T13" fmla="*/ 128 h 195"/>
                <a:gd name="T14" fmla="*/ 171 w 226"/>
                <a:gd name="T15" fmla="*/ 128 h 195"/>
                <a:gd name="T16" fmla="*/ 224 w 226"/>
                <a:gd name="T17" fmla="*/ 61 h 195"/>
                <a:gd name="T18" fmla="*/ 225 w 226"/>
                <a:gd name="T19" fmla="*/ 54 h 195"/>
                <a:gd name="T20" fmla="*/ 219 w 226"/>
                <a:gd name="T21" fmla="*/ 49 h 195"/>
                <a:gd name="T22" fmla="*/ 178 w 226"/>
                <a:gd name="T23" fmla="*/ 7 h 195"/>
                <a:gd name="T24" fmla="*/ 177 w 226"/>
                <a:gd name="T25" fmla="*/ 5 h 195"/>
                <a:gd name="T26" fmla="*/ 169 w 226"/>
                <a:gd name="T27" fmla="*/ 1 h 195"/>
                <a:gd name="T28" fmla="*/ 166 w 226"/>
                <a:gd name="T29" fmla="*/ 2 h 195"/>
                <a:gd name="T30" fmla="*/ 163 w 226"/>
                <a:gd name="T31" fmla="*/ 7 h 195"/>
                <a:gd name="T32" fmla="*/ 113 w 226"/>
                <a:gd name="T33" fmla="*/ 50 h 195"/>
                <a:gd name="T34" fmla="*/ 64 w 226"/>
                <a:gd name="T35" fmla="*/ 7 h 195"/>
                <a:gd name="T36" fmla="*/ 56 w 226"/>
                <a:gd name="T37" fmla="*/ 1 h 195"/>
                <a:gd name="T38" fmla="*/ 56 w 226"/>
                <a:gd name="T39" fmla="*/ 1 h 195"/>
                <a:gd name="T40" fmla="*/ 53 w 226"/>
                <a:gd name="T41" fmla="*/ 2 h 195"/>
                <a:gd name="T42" fmla="*/ 50 w 226"/>
                <a:gd name="T43" fmla="*/ 5 h 195"/>
                <a:gd name="T44" fmla="*/ 49 w 226"/>
                <a:gd name="T45" fmla="*/ 7 h 195"/>
                <a:gd name="T46" fmla="*/ 7 w 226"/>
                <a:gd name="T47" fmla="*/ 49 h 195"/>
                <a:gd name="T48" fmla="*/ 1 w 226"/>
                <a:gd name="T49" fmla="*/ 54 h 195"/>
                <a:gd name="T50" fmla="*/ 2 w 226"/>
                <a:gd name="T51" fmla="*/ 61 h 195"/>
                <a:gd name="T52" fmla="*/ 75 w 226"/>
                <a:gd name="T53" fmla="*/ 128 h 195"/>
                <a:gd name="T54" fmla="*/ 152 w 226"/>
                <a:gd name="T55" fmla="*/ 128 h 195"/>
                <a:gd name="T56" fmla="*/ 113 w 226"/>
                <a:gd name="T57" fmla="*/ 175 h 195"/>
                <a:gd name="T58" fmla="*/ 75 w 226"/>
                <a:gd name="T59" fmla="*/ 1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 h="195">
                  <a:moveTo>
                    <a:pt x="2" y="61"/>
                  </a:moveTo>
                  <a:cubicBezTo>
                    <a:pt x="56" y="128"/>
                    <a:pt x="56" y="128"/>
                    <a:pt x="56" y="128"/>
                  </a:cubicBezTo>
                  <a:cubicBezTo>
                    <a:pt x="56" y="128"/>
                    <a:pt x="56" y="128"/>
                    <a:pt x="56" y="128"/>
                  </a:cubicBezTo>
                  <a:cubicBezTo>
                    <a:pt x="108" y="192"/>
                    <a:pt x="108" y="192"/>
                    <a:pt x="108" y="192"/>
                  </a:cubicBezTo>
                  <a:cubicBezTo>
                    <a:pt x="109" y="194"/>
                    <a:pt x="111" y="195"/>
                    <a:pt x="113" y="195"/>
                  </a:cubicBezTo>
                  <a:cubicBezTo>
                    <a:pt x="116" y="195"/>
                    <a:pt x="118" y="194"/>
                    <a:pt x="119" y="192"/>
                  </a:cubicBezTo>
                  <a:cubicBezTo>
                    <a:pt x="171" y="128"/>
                    <a:pt x="171" y="128"/>
                    <a:pt x="171" y="128"/>
                  </a:cubicBezTo>
                  <a:cubicBezTo>
                    <a:pt x="171" y="128"/>
                    <a:pt x="171" y="128"/>
                    <a:pt x="171" y="128"/>
                  </a:cubicBezTo>
                  <a:cubicBezTo>
                    <a:pt x="224" y="61"/>
                    <a:pt x="224" y="61"/>
                    <a:pt x="224" y="61"/>
                  </a:cubicBezTo>
                  <a:cubicBezTo>
                    <a:pt x="226" y="59"/>
                    <a:pt x="226" y="56"/>
                    <a:pt x="225" y="54"/>
                  </a:cubicBezTo>
                  <a:cubicBezTo>
                    <a:pt x="224" y="51"/>
                    <a:pt x="222" y="50"/>
                    <a:pt x="219" y="49"/>
                  </a:cubicBezTo>
                  <a:cubicBezTo>
                    <a:pt x="198" y="46"/>
                    <a:pt x="180" y="29"/>
                    <a:pt x="178" y="7"/>
                  </a:cubicBezTo>
                  <a:cubicBezTo>
                    <a:pt x="178" y="6"/>
                    <a:pt x="177" y="5"/>
                    <a:pt x="177" y="5"/>
                  </a:cubicBezTo>
                  <a:cubicBezTo>
                    <a:pt x="175" y="2"/>
                    <a:pt x="172" y="0"/>
                    <a:pt x="169" y="1"/>
                  </a:cubicBezTo>
                  <a:cubicBezTo>
                    <a:pt x="168" y="1"/>
                    <a:pt x="167" y="1"/>
                    <a:pt x="166" y="2"/>
                  </a:cubicBezTo>
                  <a:cubicBezTo>
                    <a:pt x="164" y="3"/>
                    <a:pt x="163" y="5"/>
                    <a:pt x="163" y="7"/>
                  </a:cubicBezTo>
                  <a:cubicBezTo>
                    <a:pt x="160" y="31"/>
                    <a:pt x="138" y="50"/>
                    <a:pt x="113" y="50"/>
                  </a:cubicBezTo>
                  <a:cubicBezTo>
                    <a:pt x="88" y="50"/>
                    <a:pt x="67" y="31"/>
                    <a:pt x="64" y="7"/>
                  </a:cubicBezTo>
                  <a:cubicBezTo>
                    <a:pt x="63" y="3"/>
                    <a:pt x="60" y="1"/>
                    <a:pt x="56" y="1"/>
                  </a:cubicBezTo>
                  <a:cubicBezTo>
                    <a:pt x="56" y="1"/>
                    <a:pt x="56" y="1"/>
                    <a:pt x="56" y="1"/>
                  </a:cubicBezTo>
                  <a:cubicBezTo>
                    <a:pt x="55" y="1"/>
                    <a:pt x="54" y="1"/>
                    <a:pt x="53" y="2"/>
                  </a:cubicBezTo>
                  <a:cubicBezTo>
                    <a:pt x="51" y="2"/>
                    <a:pt x="50" y="3"/>
                    <a:pt x="50" y="5"/>
                  </a:cubicBezTo>
                  <a:cubicBezTo>
                    <a:pt x="49" y="5"/>
                    <a:pt x="49" y="6"/>
                    <a:pt x="49" y="7"/>
                  </a:cubicBezTo>
                  <a:cubicBezTo>
                    <a:pt x="46" y="29"/>
                    <a:pt x="29" y="46"/>
                    <a:pt x="7" y="49"/>
                  </a:cubicBezTo>
                  <a:cubicBezTo>
                    <a:pt x="4" y="50"/>
                    <a:pt x="2" y="51"/>
                    <a:pt x="1" y="54"/>
                  </a:cubicBezTo>
                  <a:cubicBezTo>
                    <a:pt x="0" y="56"/>
                    <a:pt x="1" y="59"/>
                    <a:pt x="2" y="61"/>
                  </a:cubicBezTo>
                  <a:close/>
                  <a:moveTo>
                    <a:pt x="75" y="128"/>
                  </a:moveTo>
                  <a:cubicBezTo>
                    <a:pt x="101" y="123"/>
                    <a:pt x="126" y="123"/>
                    <a:pt x="152" y="128"/>
                  </a:cubicBezTo>
                  <a:cubicBezTo>
                    <a:pt x="113" y="175"/>
                    <a:pt x="113" y="175"/>
                    <a:pt x="113" y="175"/>
                  </a:cubicBezTo>
                  <a:lnTo>
                    <a:pt x="75" y="128"/>
                  </a:ln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6" name="Freeform 28"/>
            <p:cNvSpPr>
              <a:spLocks/>
            </p:cNvSpPr>
            <p:nvPr/>
          </p:nvSpPr>
          <p:spPr bwMode="auto">
            <a:xfrm>
              <a:off x="6861512" y="2859315"/>
              <a:ext cx="1546462" cy="1423223"/>
            </a:xfrm>
            <a:custGeom>
              <a:avLst/>
              <a:gdLst>
                <a:gd name="T0" fmla="*/ 105 w 164"/>
                <a:gd name="T1" fmla="*/ 85 h 151"/>
                <a:gd name="T2" fmla="*/ 149 w 164"/>
                <a:gd name="T3" fmla="*/ 140 h 151"/>
                <a:gd name="T4" fmla="*/ 60 w 164"/>
                <a:gd name="T5" fmla="*/ 126 h 151"/>
                <a:gd name="T6" fmla="*/ 33 w 164"/>
                <a:gd name="T7" fmla="*/ 0 h 151"/>
                <a:gd name="T8" fmla="*/ 126 w 164"/>
                <a:gd name="T9" fmla="*/ 54 h 151"/>
                <a:gd name="T10" fmla="*/ 164 w 164"/>
                <a:gd name="T11" fmla="*/ 127 h 151"/>
                <a:gd name="T12" fmla="*/ 105 w 164"/>
                <a:gd name="T13" fmla="*/ 85 h 151"/>
              </a:gdLst>
              <a:ahLst/>
              <a:cxnLst>
                <a:cxn ang="0">
                  <a:pos x="T0" y="T1"/>
                </a:cxn>
                <a:cxn ang="0">
                  <a:pos x="T2" y="T3"/>
                </a:cxn>
                <a:cxn ang="0">
                  <a:pos x="T4" y="T5"/>
                </a:cxn>
                <a:cxn ang="0">
                  <a:pos x="T6" y="T7"/>
                </a:cxn>
                <a:cxn ang="0">
                  <a:pos x="T8" y="T9"/>
                </a:cxn>
                <a:cxn ang="0">
                  <a:pos x="T10" y="T11"/>
                </a:cxn>
                <a:cxn ang="0">
                  <a:pos x="T12" y="T13"/>
                </a:cxn>
              </a:cxnLst>
              <a:rect l="0" t="0" r="r" b="b"/>
              <a:pathLst>
                <a:path w="164" h="151">
                  <a:moveTo>
                    <a:pt x="105" y="85"/>
                  </a:moveTo>
                  <a:cubicBezTo>
                    <a:pt x="105" y="85"/>
                    <a:pt x="156" y="110"/>
                    <a:pt x="149" y="140"/>
                  </a:cubicBezTo>
                  <a:cubicBezTo>
                    <a:pt x="134" y="131"/>
                    <a:pt x="88" y="151"/>
                    <a:pt x="60" y="126"/>
                  </a:cubicBezTo>
                  <a:cubicBezTo>
                    <a:pt x="0" y="69"/>
                    <a:pt x="33" y="0"/>
                    <a:pt x="33" y="0"/>
                  </a:cubicBezTo>
                  <a:cubicBezTo>
                    <a:pt x="39" y="49"/>
                    <a:pt x="90" y="22"/>
                    <a:pt x="126" y="54"/>
                  </a:cubicBezTo>
                  <a:cubicBezTo>
                    <a:pt x="159" y="83"/>
                    <a:pt x="162" y="111"/>
                    <a:pt x="164" y="127"/>
                  </a:cubicBezTo>
                  <a:cubicBezTo>
                    <a:pt x="162" y="121"/>
                    <a:pt x="142" y="91"/>
                    <a:pt x="105" y="85"/>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7" name="Freeform 30"/>
            <p:cNvSpPr>
              <a:spLocks/>
            </p:cNvSpPr>
            <p:nvPr/>
          </p:nvSpPr>
          <p:spPr bwMode="auto">
            <a:xfrm>
              <a:off x="9423961" y="2928144"/>
              <a:ext cx="1510337" cy="1135340"/>
            </a:xfrm>
            <a:custGeom>
              <a:avLst/>
              <a:gdLst>
                <a:gd name="T0" fmla="*/ 9 w 246"/>
                <a:gd name="T1" fmla="*/ 121 h 185"/>
                <a:gd name="T2" fmla="*/ 73 w 246"/>
                <a:gd name="T3" fmla="*/ 31 h 185"/>
                <a:gd name="T4" fmla="*/ 69 w 246"/>
                <a:gd name="T5" fmla="*/ 42 h 185"/>
                <a:gd name="T6" fmla="*/ 192 w 246"/>
                <a:gd name="T7" fmla="*/ 58 h 185"/>
                <a:gd name="T8" fmla="*/ 246 w 246"/>
                <a:gd name="T9" fmla="*/ 133 h 185"/>
                <a:gd name="T10" fmla="*/ 203 w 246"/>
                <a:gd name="T11" fmla="*/ 150 h 185"/>
                <a:gd name="T12" fmla="*/ 105 w 246"/>
                <a:gd name="T13" fmla="*/ 168 h 185"/>
                <a:gd name="T14" fmla="*/ 59 w 246"/>
                <a:gd name="T15" fmla="*/ 147 h 185"/>
                <a:gd name="T16" fmla="*/ 71 w 246"/>
                <a:gd name="T17" fmla="*/ 164 h 185"/>
                <a:gd name="T18" fmla="*/ 0 w 246"/>
                <a:gd name="T19" fmla="*/ 145 h 185"/>
                <a:gd name="T20" fmla="*/ 165 w 246"/>
                <a:gd name="T21" fmla="*/ 83 h 185"/>
                <a:gd name="T22" fmla="*/ 9 w 246"/>
                <a:gd name="T23" fmla="*/ 1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85">
                  <a:moveTo>
                    <a:pt x="9" y="121"/>
                  </a:moveTo>
                  <a:cubicBezTo>
                    <a:pt x="9" y="121"/>
                    <a:pt x="14" y="59"/>
                    <a:pt x="73" y="31"/>
                  </a:cubicBezTo>
                  <a:cubicBezTo>
                    <a:pt x="69" y="42"/>
                    <a:pt x="69" y="42"/>
                    <a:pt x="69" y="42"/>
                  </a:cubicBezTo>
                  <a:cubicBezTo>
                    <a:pt x="69" y="42"/>
                    <a:pt x="124" y="0"/>
                    <a:pt x="192" y="58"/>
                  </a:cubicBezTo>
                  <a:cubicBezTo>
                    <a:pt x="241" y="99"/>
                    <a:pt x="246" y="133"/>
                    <a:pt x="246" y="133"/>
                  </a:cubicBezTo>
                  <a:cubicBezTo>
                    <a:pt x="246" y="133"/>
                    <a:pt x="230" y="116"/>
                    <a:pt x="203" y="150"/>
                  </a:cubicBezTo>
                  <a:cubicBezTo>
                    <a:pt x="187" y="169"/>
                    <a:pt x="142" y="185"/>
                    <a:pt x="105" y="168"/>
                  </a:cubicBezTo>
                  <a:cubicBezTo>
                    <a:pt x="68" y="151"/>
                    <a:pt x="59" y="147"/>
                    <a:pt x="59" y="147"/>
                  </a:cubicBezTo>
                  <a:cubicBezTo>
                    <a:pt x="71" y="164"/>
                    <a:pt x="71" y="164"/>
                    <a:pt x="71" y="164"/>
                  </a:cubicBezTo>
                  <a:cubicBezTo>
                    <a:pt x="71" y="164"/>
                    <a:pt x="17" y="124"/>
                    <a:pt x="0" y="145"/>
                  </a:cubicBezTo>
                  <a:cubicBezTo>
                    <a:pt x="0" y="145"/>
                    <a:pt x="79" y="49"/>
                    <a:pt x="165" y="83"/>
                  </a:cubicBezTo>
                  <a:cubicBezTo>
                    <a:pt x="165" y="83"/>
                    <a:pt x="91" y="41"/>
                    <a:pt x="9" y="121"/>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8" name="Freeform 32"/>
            <p:cNvSpPr>
              <a:spLocks/>
            </p:cNvSpPr>
            <p:nvPr/>
          </p:nvSpPr>
          <p:spPr bwMode="auto">
            <a:xfrm>
              <a:off x="8508448" y="3695592"/>
              <a:ext cx="93103" cy="1981292"/>
            </a:xfrm>
            <a:custGeom>
              <a:avLst/>
              <a:gdLst>
                <a:gd name="T0" fmla="*/ 13 w 15"/>
                <a:gd name="T1" fmla="*/ 4 h 300"/>
                <a:gd name="T2" fmla="*/ 15 w 15"/>
                <a:gd name="T3" fmla="*/ 293 h 300"/>
                <a:gd name="T4" fmla="*/ 7 w 15"/>
                <a:gd name="T5" fmla="*/ 300 h 300"/>
                <a:gd name="T6" fmla="*/ 0 w 15"/>
                <a:gd name="T7" fmla="*/ 293 h 300"/>
                <a:gd name="T8" fmla="*/ 4 w 15"/>
                <a:gd name="T9" fmla="*/ 0 h 300"/>
                <a:gd name="T10" fmla="*/ 13 w 15"/>
                <a:gd name="T11" fmla="*/ 4 h 300"/>
              </a:gdLst>
              <a:ahLst/>
              <a:cxnLst>
                <a:cxn ang="0">
                  <a:pos x="T0" y="T1"/>
                </a:cxn>
                <a:cxn ang="0">
                  <a:pos x="T2" y="T3"/>
                </a:cxn>
                <a:cxn ang="0">
                  <a:pos x="T4" y="T5"/>
                </a:cxn>
                <a:cxn ang="0">
                  <a:pos x="T6" y="T7"/>
                </a:cxn>
                <a:cxn ang="0">
                  <a:pos x="T8" y="T9"/>
                </a:cxn>
                <a:cxn ang="0">
                  <a:pos x="T10" y="T11"/>
                </a:cxn>
              </a:cxnLst>
              <a:rect l="0" t="0" r="r" b="b"/>
              <a:pathLst>
                <a:path w="15" h="300">
                  <a:moveTo>
                    <a:pt x="13" y="4"/>
                  </a:moveTo>
                  <a:cubicBezTo>
                    <a:pt x="13" y="137"/>
                    <a:pt x="15" y="293"/>
                    <a:pt x="15" y="293"/>
                  </a:cubicBezTo>
                  <a:cubicBezTo>
                    <a:pt x="15" y="297"/>
                    <a:pt x="11" y="300"/>
                    <a:pt x="7" y="300"/>
                  </a:cubicBezTo>
                  <a:cubicBezTo>
                    <a:pt x="3" y="300"/>
                    <a:pt x="0" y="297"/>
                    <a:pt x="0" y="293"/>
                  </a:cubicBezTo>
                  <a:cubicBezTo>
                    <a:pt x="0" y="293"/>
                    <a:pt x="3" y="134"/>
                    <a:pt x="4" y="0"/>
                  </a:cubicBezTo>
                  <a:cubicBezTo>
                    <a:pt x="7" y="2"/>
                    <a:pt x="10" y="3"/>
                    <a:pt x="13" y="4"/>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89" name="Freeform 33"/>
            <p:cNvSpPr>
              <a:spLocks/>
            </p:cNvSpPr>
            <p:nvPr/>
          </p:nvSpPr>
          <p:spPr bwMode="auto">
            <a:xfrm>
              <a:off x="8435333" y="3910700"/>
              <a:ext cx="928895" cy="771083"/>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90" name="Freeform 34"/>
            <p:cNvSpPr>
              <a:spLocks/>
            </p:cNvSpPr>
            <p:nvPr/>
          </p:nvSpPr>
          <p:spPr bwMode="auto">
            <a:xfrm>
              <a:off x="7838797" y="2620506"/>
              <a:ext cx="478445" cy="638791"/>
            </a:xfrm>
            <a:custGeom>
              <a:avLst/>
              <a:gdLst>
                <a:gd name="T0" fmla="*/ 23 w 78"/>
                <a:gd name="T1" fmla="*/ 85 h 104"/>
                <a:gd name="T2" fmla="*/ 18 w 78"/>
                <a:gd name="T3" fmla="*/ 31 h 104"/>
                <a:gd name="T4" fmla="*/ 45 w 78"/>
                <a:gd name="T5" fmla="*/ 0 h 104"/>
                <a:gd name="T6" fmla="*/ 57 w 78"/>
                <a:gd name="T7" fmla="*/ 17 h 104"/>
                <a:gd name="T8" fmla="*/ 75 w 78"/>
                <a:gd name="T9" fmla="*/ 57 h 104"/>
                <a:gd name="T10" fmla="*/ 70 w 78"/>
                <a:gd name="T11" fmla="*/ 79 h 104"/>
                <a:gd name="T12" fmla="*/ 76 w 78"/>
                <a:gd name="T13" fmla="*/ 72 h 104"/>
                <a:gd name="T14" fmla="*/ 73 w 78"/>
                <a:gd name="T15" fmla="*/ 104 h 104"/>
                <a:gd name="T16" fmla="*/ 62 w 78"/>
                <a:gd name="T17" fmla="*/ 95 h 104"/>
                <a:gd name="T18" fmla="*/ 33 w 78"/>
                <a:gd name="T19" fmla="*/ 30 h 104"/>
                <a:gd name="T20" fmla="*/ 57 w 78"/>
                <a:gd name="T21" fmla="*/ 104 h 104"/>
                <a:gd name="T22" fmla="*/ 19 w 78"/>
                <a:gd name="T23" fmla="*/ 85 h 104"/>
                <a:gd name="T24" fmla="*/ 23 w 78"/>
                <a:gd name="T25" fmla="*/ 8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04">
                  <a:moveTo>
                    <a:pt x="23" y="85"/>
                  </a:moveTo>
                  <a:cubicBezTo>
                    <a:pt x="23" y="85"/>
                    <a:pt x="0" y="66"/>
                    <a:pt x="18" y="31"/>
                  </a:cubicBezTo>
                  <a:cubicBezTo>
                    <a:pt x="31" y="5"/>
                    <a:pt x="45" y="0"/>
                    <a:pt x="45" y="0"/>
                  </a:cubicBezTo>
                  <a:cubicBezTo>
                    <a:pt x="45" y="0"/>
                    <a:pt x="40" y="8"/>
                    <a:pt x="57" y="17"/>
                  </a:cubicBezTo>
                  <a:cubicBezTo>
                    <a:pt x="67" y="22"/>
                    <a:pt x="78" y="40"/>
                    <a:pt x="75" y="57"/>
                  </a:cubicBezTo>
                  <a:cubicBezTo>
                    <a:pt x="71" y="75"/>
                    <a:pt x="70" y="79"/>
                    <a:pt x="70" y="79"/>
                  </a:cubicBezTo>
                  <a:cubicBezTo>
                    <a:pt x="76" y="72"/>
                    <a:pt x="76" y="72"/>
                    <a:pt x="76" y="72"/>
                  </a:cubicBezTo>
                  <a:cubicBezTo>
                    <a:pt x="76" y="72"/>
                    <a:pt x="66" y="96"/>
                    <a:pt x="73" y="104"/>
                  </a:cubicBezTo>
                  <a:cubicBezTo>
                    <a:pt x="69" y="101"/>
                    <a:pt x="66" y="98"/>
                    <a:pt x="62" y="95"/>
                  </a:cubicBezTo>
                  <a:cubicBezTo>
                    <a:pt x="41" y="76"/>
                    <a:pt x="31" y="51"/>
                    <a:pt x="33" y="30"/>
                  </a:cubicBezTo>
                  <a:cubicBezTo>
                    <a:pt x="27" y="50"/>
                    <a:pt x="29" y="77"/>
                    <a:pt x="57" y="104"/>
                  </a:cubicBezTo>
                  <a:cubicBezTo>
                    <a:pt x="48" y="104"/>
                    <a:pt x="31" y="101"/>
                    <a:pt x="19" y="85"/>
                  </a:cubicBezTo>
                  <a:lnTo>
                    <a:pt x="23" y="85"/>
                  </a:ln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91" name="Freeform 35"/>
            <p:cNvSpPr>
              <a:spLocks/>
            </p:cNvSpPr>
            <p:nvPr/>
          </p:nvSpPr>
          <p:spPr bwMode="auto">
            <a:xfrm>
              <a:off x="9485256" y="4296241"/>
              <a:ext cx="571548" cy="545688"/>
            </a:xfrm>
            <a:custGeom>
              <a:avLst/>
              <a:gdLst>
                <a:gd name="T0" fmla="*/ 9 w 93"/>
                <a:gd name="T1" fmla="*/ 37 h 89"/>
                <a:gd name="T2" fmla="*/ 52 w 93"/>
                <a:gd name="T3" fmla="*/ 3 h 89"/>
                <a:gd name="T4" fmla="*/ 93 w 93"/>
                <a:gd name="T5" fmla="*/ 9 h 89"/>
                <a:gd name="T6" fmla="*/ 85 w 93"/>
                <a:gd name="T7" fmla="*/ 28 h 89"/>
                <a:gd name="T8" fmla="*/ 60 w 93"/>
                <a:gd name="T9" fmla="*/ 65 h 89"/>
                <a:gd name="T10" fmla="*/ 40 w 93"/>
                <a:gd name="T11" fmla="*/ 73 h 89"/>
                <a:gd name="T12" fmla="*/ 49 w 93"/>
                <a:gd name="T13" fmla="*/ 74 h 89"/>
                <a:gd name="T14" fmla="*/ 21 w 93"/>
                <a:gd name="T15" fmla="*/ 89 h 89"/>
                <a:gd name="T16" fmla="*/ 22 w 93"/>
                <a:gd name="T17" fmla="*/ 74 h 89"/>
                <a:gd name="T18" fmla="*/ 60 w 93"/>
                <a:gd name="T19" fmla="*/ 15 h 89"/>
                <a:gd name="T20" fmla="*/ 12 w 93"/>
                <a:gd name="T21" fmla="*/ 76 h 89"/>
                <a:gd name="T22" fmla="*/ 7 w 93"/>
                <a:gd name="T23" fmla="*/ 33 h 89"/>
                <a:gd name="T24" fmla="*/ 9 w 93"/>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89">
                  <a:moveTo>
                    <a:pt x="9" y="37"/>
                  </a:moveTo>
                  <a:cubicBezTo>
                    <a:pt x="9" y="37"/>
                    <a:pt x="13" y="7"/>
                    <a:pt x="52" y="3"/>
                  </a:cubicBezTo>
                  <a:cubicBezTo>
                    <a:pt x="80" y="0"/>
                    <a:pt x="93" y="9"/>
                    <a:pt x="93" y="9"/>
                  </a:cubicBezTo>
                  <a:cubicBezTo>
                    <a:pt x="93" y="9"/>
                    <a:pt x="83" y="9"/>
                    <a:pt x="85" y="28"/>
                  </a:cubicBezTo>
                  <a:cubicBezTo>
                    <a:pt x="86" y="39"/>
                    <a:pt x="77" y="58"/>
                    <a:pt x="60" y="65"/>
                  </a:cubicBezTo>
                  <a:cubicBezTo>
                    <a:pt x="44" y="71"/>
                    <a:pt x="40" y="73"/>
                    <a:pt x="40" y="73"/>
                  </a:cubicBezTo>
                  <a:cubicBezTo>
                    <a:pt x="49" y="74"/>
                    <a:pt x="49" y="74"/>
                    <a:pt x="49" y="74"/>
                  </a:cubicBezTo>
                  <a:cubicBezTo>
                    <a:pt x="49" y="74"/>
                    <a:pt x="23" y="78"/>
                    <a:pt x="21" y="89"/>
                  </a:cubicBezTo>
                  <a:cubicBezTo>
                    <a:pt x="21" y="84"/>
                    <a:pt x="21" y="79"/>
                    <a:pt x="22" y="74"/>
                  </a:cubicBezTo>
                  <a:cubicBezTo>
                    <a:pt x="27" y="47"/>
                    <a:pt x="42" y="25"/>
                    <a:pt x="60" y="15"/>
                  </a:cubicBezTo>
                  <a:cubicBezTo>
                    <a:pt x="41" y="21"/>
                    <a:pt x="19" y="37"/>
                    <a:pt x="12" y="76"/>
                  </a:cubicBezTo>
                  <a:cubicBezTo>
                    <a:pt x="7" y="68"/>
                    <a:pt x="0" y="52"/>
                    <a:pt x="7" y="33"/>
                  </a:cubicBezTo>
                  <a:lnTo>
                    <a:pt x="9" y="37"/>
                  </a:ln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92" name="Freeform 36"/>
            <p:cNvSpPr>
              <a:spLocks/>
            </p:cNvSpPr>
            <p:nvPr/>
          </p:nvSpPr>
          <p:spPr bwMode="auto">
            <a:xfrm>
              <a:off x="9188231" y="2679483"/>
              <a:ext cx="483618" cy="620687"/>
            </a:xfrm>
            <a:custGeom>
              <a:avLst/>
              <a:gdLst>
                <a:gd name="T0" fmla="*/ 4 w 79"/>
                <a:gd name="T1" fmla="*/ 55 h 101"/>
                <a:gd name="T2" fmla="*/ 37 w 79"/>
                <a:gd name="T3" fmla="*/ 10 h 101"/>
                <a:gd name="T4" fmla="*/ 77 w 79"/>
                <a:gd name="T5" fmla="*/ 5 h 101"/>
                <a:gd name="T6" fmla="*/ 75 w 79"/>
                <a:gd name="T7" fmla="*/ 25 h 101"/>
                <a:gd name="T8" fmla="*/ 61 w 79"/>
                <a:gd name="T9" fmla="*/ 67 h 101"/>
                <a:gd name="T10" fmla="*/ 43 w 79"/>
                <a:gd name="T11" fmla="*/ 81 h 101"/>
                <a:gd name="T12" fmla="*/ 52 w 79"/>
                <a:gd name="T13" fmla="*/ 80 h 101"/>
                <a:gd name="T14" fmla="*/ 30 w 79"/>
                <a:gd name="T15" fmla="*/ 101 h 101"/>
                <a:gd name="T16" fmla="*/ 27 w 79"/>
                <a:gd name="T17" fmla="*/ 87 h 101"/>
                <a:gd name="T18" fmla="*/ 48 w 79"/>
                <a:gd name="T19" fmla="*/ 20 h 101"/>
                <a:gd name="T20" fmla="*/ 18 w 79"/>
                <a:gd name="T21" fmla="*/ 91 h 101"/>
                <a:gd name="T22" fmla="*/ 1 w 79"/>
                <a:gd name="T23" fmla="*/ 51 h 101"/>
                <a:gd name="T24" fmla="*/ 4 w 79"/>
                <a:gd name="T25"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1">
                  <a:moveTo>
                    <a:pt x="4" y="55"/>
                  </a:moveTo>
                  <a:cubicBezTo>
                    <a:pt x="4" y="55"/>
                    <a:pt x="0" y="25"/>
                    <a:pt x="37" y="10"/>
                  </a:cubicBezTo>
                  <a:cubicBezTo>
                    <a:pt x="63" y="0"/>
                    <a:pt x="77" y="5"/>
                    <a:pt x="77" y="5"/>
                  </a:cubicBezTo>
                  <a:cubicBezTo>
                    <a:pt x="77" y="5"/>
                    <a:pt x="67" y="7"/>
                    <a:pt x="75" y="25"/>
                  </a:cubicBezTo>
                  <a:cubicBezTo>
                    <a:pt x="79" y="35"/>
                    <a:pt x="76" y="57"/>
                    <a:pt x="61" y="67"/>
                  </a:cubicBezTo>
                  <a:cubicBezTo>
                    <a:pt x="47" y="78"/>
                    <a:pt x="43" y="81"/>
                    <a:pt x="43" y="81"/>
                  </a:cubicBezTo>
                  <a:cubicBezTo>
                    <a:pt x="52" y="80"/>
                    <a:pt x="52" y="80"/>
                    <a:pt x="52" y="80"/>
                  </a:cubicBezTo>
                  <a:cubicBezTo>
                    <a:pt x="52" y="80"/>
                    <a:pt x="29" y="91"/>
                    <a:pt x="30" y="101"/>
                  </a:cubicBezTo>
                  <a:cubicBezTo>
                    <a:pt x="28" y="97"/>
                    <a:pt x="28" y="92"/>
                    <a:pt x="27" y="87"/>
                  </a:cubicBezTo>
                  <a:cubicBezTo>
                    <a:pt x="24" y="59"/>
                    <a:pt x="33" y="34"/>
                    <a:pt x="48" y="20"/>
                  </a:cubicBezTo>
                  <a:cubicBezTo>
                    <a:pt x="30" y="31"/>
                    <a:pt x="14" y="52"/>
                    <a:pt x="18" y="91"/>
                  </a:cubicBezTo>
                  <a:cubicBezTo>
                    <a:pt x="11" y="85"/>
                    <a:pt x="0" y="71"/>
                    <a:pt x="1" y="51"/>
                  </a:cubicBezTo>
                  <a:lnTo>
                    <a:pt x="4" y="55"/>
                  </a:ln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93" name="Freeform 37"/>
            <p:cNvSpPr>
              <a:spLocks/>
            </p:cNvSpPr>
            <p:nvPr/>
          </p:nvSpPr>
          <p:spPr bwMode="auto">
            <a:xfrm>
              <a:off x="8205477" y="1954575"/>
              <a:ext cx="680168" cy="889651"/>
            </a:xfrm>
            <a:custGeom>
              <a:avLst/>
              <a:gdLst>
                <a:gd name="T0" fmla="*/ 15 w 111"/>
                <a:gd name="T1" fmla="*/ 90 h 145"/>
                <a:gd name="T2" fmla="*/ 45 w 111"/>
                <a:gd name="T3" fmla="*/ 21 h 145"/>
                <a:gd name="T4" fmla="*/ 98 w 111"/>
                <a:gd name="T5" fmla="*/ 2 h 145"/>
                <a:gd name="T6" fmla="*/ 101 w 111"/>
                <a:gd name="T7" fmla="*/ 31 h 145"/>
                <a:gd name="T8" fmla="*/ 94 w 111"/>
                <a:gd name="T9" fmla="*/ 91 h 145"/>
                <a:gd name="T10" fmla="*/ 74 w 111"/>
                <a:gd name="T11" fmla="*/ 114 h 145"/>
                <a:gd name="T12" fmla="*/ 86 w 111"/>
                <a:gd name="T13" fmla="*/ 110 h 145"/>
                <a:gd name="T14" fmla="*/ 61 w 111"/>
                <a:gd name="T15" fmla="*/ 145 h 145"/>
                <a:gd name="T16" fmla="*/ 54 w 111"/>
                <a:gd name="T17" fmla="*/ 126 h 145"/>
                <a:gd name="T18" fmla="*/ 63 w 111"/>
                <a:gd name="T19" fmla="*/ 30 h 145"/>
                <a:gd name="T20" fmla="*/ 42 w 111"/>
                <a:gd name="T21" fmla="*/ 134 h 145"/>
                <a:gd name="T22" fmla="*/ 9 w 111"/>
                <a:gd name="T23" fmla="*/ 86 h 145"/>
                <a:gd name="T24" fmla="*/ 15 w 111"/>
                <a:gd name="T25" fmla="*/ 9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45">
                  <a:moveTo>
                    <a:pt x="15" y="90"/>
                  </a:moveTo>
                  <a:cubicBezTo>
                    <a:pt x="15" y="90"/>
                    <a:pt x="0" y="50"/>
                    <a:pt x="45" y="21"/>
                  </a:cubicBezTo>
                  <a:cubicBezTo>
                    <a:pt x="78" y="0"/>
                    <a:pt x="98" y="2"/>
                    <a:pt x="98" y="2"/>
                  </a:cubicBezTo>
                  <a:cubicBezTo>
                    <a:pt x="98" y="2"/>
                    <a:pt x="86" y="9"/>
                    <a:pt x="101" y="31"/>
                  </a:cubicBezTo>
                  <a:cubicBezTo>
                    <a:pt x="109" y="43"/>
                    <a:pt x="111" y="72"/>
                    <a:pt x="94" y="91"/>
                  </a:cubicBezTo>
                  <a:cubicBezTo>
                    <a:pt x="78" y="109"/>
                    <a:pt x="74" y="114"/>
                    <a:pt x="74" y="114"/>
                  </a:cubicBezTo>
                  <a:cubicBezTo>
                    <a:pt x="86" y="110"/>
                    <a:pt x="86" y="110"/>
                    <a:pt x="86" y="110"/>
                  </a:cubicBezTo>
                  <a:cubicBezTo>
                    <a:pt x="86" y="110"/>
                    <a:pt x="58" y="131"/>
                    <a:pt x="61" y="145"/>
                  </a:cubicBezTo>
                  <a:cubicBezTo>
                    <a:pt x="59" y="139"/>
                    <a:pt x="56" y="133"/>
                    <a:pt x="54" y="126"/>
                  </a:cubicBezTo>
                  <a:cubicBezTo>
                    <a:pt x="42" y="90"/>
                    <a:pt x="47" y="53"/>
                    <a:pt x="63" y="30"/>
                  </a:cubicBezTo>
                  <a:cubicBezTo>
                    <a:pt x="43" y="50"/>
                    <a:pt x="27" y="84"/>
                    <a:pt x="42" y="134"/>
                  </a:cubicBezTo>
                  <a:cubicBezTo>
                    <a:pt x="32" y="128"/>
                    <a:pt x="14" y="113"/>
                    <a:pt x="9" y="86"/>
                  </a:cubicBezTo>
                  <a:lnTo>
                    <a:pt x="15" y="90"/>
                  </a:ln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sp>
          <p:nvSpPr>
            <p:cNvPr id="94" name="Freeform 33"/>
            <p:cNvSpPr>
              <a:spLocks/>
            </p:cNvSpPr>
            <p:nvPr/>
          </p:nvSpPr>
          <p:spPr bwMode="auto">
            <a:xfrm>
              <a:off x="7066535" y="2493591"/>
              <a:ext cx="684651" cy="568335"/>
            </a:xfrm>
            <a:custGeom>
              <a:avLst/>
              <a:gdLst>
                <a:gd name="T0" fmla="*/ 167 w 196"/>
                <a:gd name="T1" fmla="*/ 142 h 163"/>
                <a:gd name="T2" fmla="*/ 170 w 196"/>
                <a:gd name="T3" fmla="*/ 48 h 163"/>
                <a:gd name="T4" fmla="*/ 167 w 196"/>
                <a:gd name="T5" fmla="*/ 57 h 163"/>
                <a:gd name="T6" fmla="*/ 75 w 196"/>
                <a:gd name="T7" fmla="*/ 3 h 163"/>
                <a:gd name="T8" fmla="*/ 0 w 196"/>
                <a:gd name="T9" fmla="*/ 26 h 163"/>
                <a:gd name="T10" fmla="*/ 20 w 196"/>
                <a:gd name="T11" fmla="*/ 60 h 163"/>
                <a:gd name="T12" fmla="*/ 77 w 196"/>
                <a:gd name="T13" fmla="*/ 124 h 163"/>
                <a:gd name="T14" fmla="*/ 119 w 196"/>
                <a:gd name="T15" fmla="*/ 134 h 163"/>
                <a:gd name="T16" fmla="*/ 102 w 196"/>
                <a:gd name="T17" fmla="*/ 139 h 163"/>
                <a:gd name="T18" fmla="*/ 161 w 196"/>
                <a:gd name="T19" fmla="*/ 163 h 163"/>
                <a:gd name="T20" fmla="*/ 81 w 196"/>
                <a:gd name="T21" fmla="*/ 35 h 163"/>
                <a:gd name="T22" fmla="*/ 167 w 196"/>
                <a:gd name="T23" fmla="*/ 14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63">
                  <a:moveTo>
                    <a:pt x="167" y="142"/>
                  </a:moveTo>
                  <a:cubicBezTo>
                    <a:pt x="167" y="142"/>
                    <a:pt x="196" y="98"/>
                    <a:pt x="170" y="48"/>
                  </a:cubicBezTo>
                  <a:cubicBezTo>
                    <a:pt x="167" y="57"/>
                    <a:pt x="167" y="57"/>
                    <a:pt x="167" y="57"/>
                  </a:cubicBezTo>
                  <a:cubicBezTo>
                    <a:pt x="167" y="57"/>
                    <a:pt x="152" y="0"/>
                    <a:pt x="75" y="3"/>
                  </a:cubicBezTo>
                  <a:cubicBezTo>
                    <a:pt x="21" y="6"/>
                    <a:pt x="0" y="26"/>
                    <a:pt x="0" y="26"/>
                  </a:cubicBezTo>
                  <a:cubicBezTo>
                    <a:pt x="0" y="26"/>
                    <a:pt x="19" y="23"/>
                    <a:pt x="20" y="60"/>
                  </a:cubicBezTo>
                  <a:cubicBezTo>
                    <a:pt x="21" y="81"/>
                    <a:pt x="43" y="116"/>
                    <a:pt x="77" y="124"/>
                  </a:cubicBezTo>
                  <a:cubicBezTo>
                    <a:pt x="111" y="131"/>
                    <a:pt x="119" y="134"/>
                    <a:pt x="119" y="134"/>
                  </a:cubicBezTo>
                  <a:cubicBezTo>
                    <a:pt x="102" y="139"/>
                    <a:pt x="102" y="139"/>
                    <a:pt x="102" y="139"/>
                  </a:cubicBezTo>
                  <a:cubicBezTo>
                    <a:pt x="102" y="139"/>
                    <a:pt x="159" y="140"/>
                    <a:pt x="161" y="163"/>
                  </a:cubicBezTo>
                  <a:cubicBezTo>
                    <a:pt x="161" y="163"/>
                    <a:pt x="157" y="56"/>
                    <a:pt x="81" y="35"/>
                  </a:cubicBezTo>
                  <a:cubicBezTo>
                    <a:pt x="81" y="35"/>
                    <a:pt x="153" y="45"/>
                    <a:pt x="167" y="142"/>
                  </a:cubicBezTo>
                  <a:close/>
                </a:path>
              </a:pathLst>
            </a:custGeom>
            <a:grpFill/>
            <a:ln>
              <a:noFill/>
            </a:ln>
          </p:spPr>
          <p:txBody>
            <a:bodyPr vert="horz" wrap="square" lIns="36161" tIns="18080" rIns="36161" bIns="18080" numCol="1" anchor="t" anchorCtr="0" compatLnSpc="1">
              <a:prstTxWarp prst="textNoShape">
                <a:avLst/>
              </a:prstTxWarp>
            </a:bodyPr>
            <a:lstStyle/>
            <a:p>
              <a:endParaRPr lang="id-ID"/>
            </a:p>
          </p:txBody>
        </p:sp>
      </p:grpSp>
      <p:sp>
        <p:nvSpPr>
          <p:cNvPr id="95" name="TextBox 23"/>
          <p:cNvSpPr txBox="1"/>
          <p:nvPr/>
        </p:nvSpPr>
        <p:spPr>
          <a:xfrm>
            <a:off x="1727564" y="2062811"/>
            <a:ext cx="3435540" cy="861774"/>
          </a:xfrm>
          <a:prstGeom prst="rect">
            <a:avLst/>
          </a:prstGeom>
          <a:noFill/>
        </p:spPr>
        <p:txBody>
          <a:bodyPr wrap="square" rtlCol="0">
            <a:spAutoFit/>
          </a:bodyPr>
          <a:lstStyle/>
          <a:p>
            <a:pPr>
              <a:lnSpc>
                <a:spcPts val="3000"/>
              </a:lnSpc>
              <a:buFont typeface="Arial" pitchFamily="34" charset="0"/>
              <a:buChar char="•"/>
            </a:pPr>
            <a:r>
              <a:rPr lang="zh-CN" altLang="en-US" dirty="0" smtClean="0">
                <a:latin typeface="微软雅黑" panose="020B0503020204020204" pitchFamily="34" charset="-122"/>
                <a:ea typeface="微软雅黑" panose="020B0503020204020204" pitchFamily="34" charset="-122"/>
                <a:cs typeface="+mn-ea"/>
                <a:sym typeface="+mn-lt"/>
              </a:rPr>
              <a:t> 爆破吹扫</a:t>
            </a:r>
            <a:endParaRPr lang="en-US" altLang="zh-CN" dirty="0" smtClean="0">
              <a:latin typeface="微软雅黑" panose="020B0503020204020204" pitchFamily="34" charset="-122"/>
              <a:ea typeface="微软雅黑" panose="020B0503020204020204" pitchFamily="34" charset="-122"/>
              <a:cs typeface="+mn-ea"/>
              <a:sym typeface="+mn-lt"/>
            </a:endParaRPr>
          </a:p>
          <a:p>
            <a:pPr>
              <a:lnSpc>
                <a:spcPts val="3000"/>
              </a:lnSpc>
              <a:buFont typeface="Arial" pitchFamily="34" charset="0"/>
              <a:buChar char="•"/>
            </a:pPr>
            <a:r>
              <a:rPr lang="zh-CN" altLang="en-US" dirty="0" smtClean="0">
                <a:latin typeface="微软雅黑" panose="020B0503020204020204" pitchFamily="34" charset="-122"/>
                <a:ea typeface="微软雅黑" panose="020B0503020204020204" pitchFamily="34" charset="-122"/>
                <a:cs typeface="+mn-ea"/>
                <a:sym typeface="+mn-lt"/>
              </a:rPr>
              <a:t> 进装置阀前脱法兰</a:t>
            </a:r>
            <a:endParaRPr lang="zh-CN" altLang="en-US" dirty="0">
              <a:latin typeface="微软雅黑" panose="020B0503020204020204" pitchFamily="34" charset="-122"/>
              <a:ea typeface="微软雅黑" panose="020B0503020204020204" pitchFamily="34" charset="-122"/>
              <a:cs typeface="+mn-ea"/>
              <a:sym typeface="+mn-lt"/>
            </a:endParaRPr>
          </a:p>
        </p:txBody>
      </p:sp>
      <p:graphicFrame>
        <p:nvGraphicFramePr>
          <p:cNvPr id="96" name="图示 95"/>
          <p:cNvGraphicFramePr/>
          <p:nvPr>
            <p:extLst>
              <p:ext uri="{D42A27DB-BD31-4B8C-83A1-F6EECF244321}">
                <p14:modId xmlns:p14="http://schemas.microsoft.com/office/powerpoint/2010/main" val="4199464094"/>
              </p:ext>
            </p:extLst>
          </p:nvPr>
        </p:nvGraphicFramePr>
        <p:xfrm>
          <a:off x="1711010" y="1573242"/>
          <a:ext cx="2446824" cy="5309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7" name="TextBox 23"/>
          <p:cNvSpPr txBox="1"/>
          <p:nvPr/>
        </p:nvSpPr>
        <p:spPr>
          <a:xfrm>
            <a:off x="1727564" y="3580174"/>
            <a:ext cx="4050450" cy="2015936"/>
          </a:xfrm>
          <a:prstGeom prst="rect">
            <a:avLst/>
          </a:prstGeom>
          <a:noFill/>
        </p:spPr>
        <p:txBody>
          <a:bodyPr wrap="square" rtlCol="0">
            <a:spAutoFit/>
          </a:bodyPr>
          <a:lstStyle/>
          <a:p>
            <a:pPr>
              <a:lnSpc>
                <a:spcPts val="3000"/>
              </a:lnSpc>
              <a:buFont typeface="Arial" pitchFamily="34" charset="0"/>
              <a:buChar char="•"/>
            </a:pPr>
            <a:r>
              <a:rPr lang="zh-CN" altLang="en-US" dirty="0" smtClean="0">
                <a:latin typeface="微软雅黑" panose="020B0503020204020204" pitchFamily="34" charset="-122"/>
                <a:ea typeface="微软雅黑" panose="020B0503020204020204" pitchFamily="34" charset="-122"/>
                <a:cs typeface="+mn-ea"/>
                <a:sym typeface="+mn-lt"/>
              </a:rPr>
              <a:t>  先主</a:t>
            </a:r>
            <a:r>
              <a:rPr lang="zh-CN" altLang="en-US" dirty="0">
                <a:latin typeface="微软雅黑" panose="020B0503020204020204" pitchFamily="34" charset="-122"/>
                <a:ea typeface="微软雅黑" panose="020B0503020204020204" pitchFamily="34" charset="-122"/>
                <a:cs typeface="+mn-ea"/>
                <a:sym typeface="+mn-lt"/>
              </a:rPr>
              <a:t>管线（最好爆破</a:t>
            </a:r>
            <a:r>
              <a:rPr lang="zh-CN" altLang="en-US" dirty="0" smtClean="0">
                <a:latin typeface="微软雅黑" panose="020B0503020204020204" pitchFamily="34" charset="-122"/>
                <a:ea typeface="微软雅黑" panose="020B0503020204020204" pitchFamily="34" charset="-122"/>
                <a:cs typeface="+mn-ea"/>
                <a:sym typeface="+mn-lt"/>
              </a:rPr>
              <a:t>）</a:t>
            </a:r>
            <a:endParaRPr lang="en-US" altLang="zh-CN" dirty="0" smtClean="0">
              <a:latin typeface="微软雅黑" panose="020B0503020204020204" pitchFamily="34" charset="-122"/>
              <a:ea typeface="微软雅黑" panose="020B0503020204020204" pitchFamily="34" charset="-122"/>
              <a:cs typeface="+mn-ea"/>
              <a:sym typeface="+mn-lt"/>
            </a:endParaRPr>
          </a:p>
          <a:p>
            <a:pPr>
              <a:lnSpc>
                <a:spcPts val="3000"/>
              </a:lnSpc>
              <a:buFont typeface="Arial" pitchFamily="34" charset="0"/>
              <a:buChar char="•"/>
            </a:pPr>
            <a:r>
              <a:rPr lang="en-US" altLang="zh-CN" dirty="0">
                <a:latin typeface="微软雅黑" panose="020B0503020204020204" pitchFamily="34" charset="-122"/>
                <a:ea typeface="微软雅黑" panose="020B0503020204020204" pitchFamily="34" charset="-122"/>
                <a:cs typeface="+mn-ea"/>
                <a:sym typeface="+mn-lt"/>
              </a:rPr>
              <a:t> </a:t>
            </a:r>
            <a:r>
              <a:rPr lang="en-US" altLang="zh-CN" dirty="0" smtClean="0">
                <a:latin typeface="微软雅黑" panose="020B0503020204020204" pitchFamily="34" charset="-122"/>
                <a:ea typeface="微软雅黑" panose="020B0503020204020204" pitchFamily="34" charset="-122"/>
                <a:cs typeface="+mn-ea"/>
                <a:sym typeface="+mn-lt"/>
              </a:rPr>
              <a:t> </a:t>
            </a:r>
            <a:r>
              <a:rPr lang="zh-CN" altLang="en-US" dirty="0" smtClean="0">
                <a:latin typeface="微软雅黑" panose="020B0503020204020204" pitchFamily="34" charset="-122"/>
                <a:ea typeface="微软雅黑" panose="020B0503020204020204" pitchFamily="34" charset="-122"/>
                <a:cs typeface="+mn-ea"/>
                <a:sym typeface="+mn-lt"/>
              </a:rPr>
              <a:t>吹</a:t>
            </a:r>
            <a:r>
              <a:rPr lang="zh-CN" altLang="en-US" dirty="0">
                <a:latin typeface="微软雅黑" panose="020B0503020204020204" pitchFamily="34" charset="-122"/>
                <a:ea typeface="微软雅黑" panose="020B0503020204020204" pitchFamily="34" charset="-122"/>
                <a:cs typeface="+mn-ea"/>
                <a:sym typeface="+mn-lt"/>
              </a:rPr>
              <a:t>扫后，净化风罐内部进人擦干净</a:t>
            </a:r>
            <a:endParaRPr lang="en-US" altLang="zh-CN" dirty="0">
              <a:latin typeface="微软雅黑" panose="020B0503020204020204" pitchFamily="34" charset="-122"/>
              <a:ea typeface="微软雅黑" panose="020B0503020204020204" pitchFamily="34" charset="-122"/>
              <a:cs typeface="+mn-ea"/>
              <a:sym typeface="+mn-lt"/>
            </a:endParaRPr>
          </a:p>
          <a:p>
            <a:pPr>
              <a:lnSpc>
                <a:spcPts val="3000"/>
              </a:lnSpc>
              <a:buFont typeface="Arial" pitchFamily="34" charset="0"/>
              <a:buChar char="•"/>
            </a:pPr>
            <a:endParaRPr lang="zh-CN" altLang="en-US" dirty="0">
              <a:latin typeface="微软雅黑" panose="020B0503020204020204" pitchFamily="34" charset="-122"/>
              <a:ea typeface="微软雅黑" panose="020B0503020204020204" pitchFamily="34" charset="-122"/>
              <a:cs typeface="+mn-ea"/>
              <a:sym typeface="+mn-lt"/>
            </a:endParaRPr>
          </a:p>
          <a:p>
            <a:pPr>
              <a:lnSpc>
                <a:spcPts val="3000"/>
              </a:lnSpc>
              <a:buFont typeface="Arial" pitchFamily="34" charset="0"/>
              <a:buChar char="•"/>
            </a:pPr>
            <a:endParaRPr lang="en-US" altLang="zh-CN" dirty="0" smtClean="0">
              <a:latin typeface="微软雅黑" panose="020B0503020204020204" pitchFamily="34" charset="-122"/>
              <a:ea typeface="微软雅黑" panose="020B0503020204020204" pitchFamily="34" charset="-122"/>
              <a:cs typeface="+mn-ea"/>
              <a:sym typeface="+mn-lt"/>
            </a:endParaRPr>
          </a:p>
          <a:p>
            <a:pPr>
              <a:lnSpc>
                <a:spcPts val="3000"/>
              </a:lnSpc>
              <a:buFont typeface="Arial" pitchFamily="34" charset="0"/>
              <a:buChar char="•"/>
            </a:pPr>
            <a:r>
              <a:rPr lang="zh-CN" altLang="en-US" dirty="0" smtClean="0">
                <a:latin typeface="微软雅黑" panose="020B0503020204020204" pitchFamily="34" charset="-122"/>
                <a:ea typeface="微软雅黑" panose="020B0503020204020204" pitchFamily="34" charset="-122"/>
                <a:cs typeface="+mn-ea"/>
                <a:sym typeface="+mn-lt"/>
              </a:rPr>
              <a:t>  </a:t>
            </a:r>
            <a:endParaRPr lang="zh-CN" altLang="en-US" dirty="0">
              <a:latin typeface="微软雅黑" panose="020B0503020204020204" pitchFamily="34" charset="-122"/>
              <a:ea typeface="微软雅黑" panose="020B0503020204020204" pitchFamily="34" charset="-122"/>
              <a:cs typeface="+mn-ea"/>
              <a:sym typeface="+mn-lt"/>
            </a:endParaRPr>
          </a:p>
        </p:txBody>
      </p:sp>
      <p:graphicFrame>
        <p:nvGraphicFramePr>
          <p:cNvPr id="98" name="图示 97"/>
          <p:cNvGraphicFramePr/>
          <p:nvPr>
            <p:extLst>
              <p:ext uri="{D42A27DB-BD31-4B8C-83A1-F6EECF244321}">
                <p14:modId xmlns:p14="http://schemas.microsoft.com/office/powerpoint/2010/main" val="2619120808"/>
              </p:ext>
            </p:extLst>
          </p:nvPr>
        </p:nvGraphicFramePr>
        <p:xfrm>
          <a:off x="1727564" y="3076265"/>
          <a:ext cx="2484276" cy="53091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99" name="TextBox 23"/>
          <p:cNvSpPr txBox="1"/>
          <p:nvPr/>
        </p:nvSpPr>
        <p:spPr>
          <a:xfrm>
            <a:off x="1727564" y="5128493"/>
            <a:ext cx="3975600" cy="861774"/>
          </a:xfrm>
          <a:prstGeom prst="rect">
            <a:avLst/>
          </a:prstGeom>
          <a:noFill/>
        </p:spPr>
        <p:txBody>
          <a:bodyPr wrap="square" rtlCol="0">
            <a:spAutoFit/>
          </a:bodyPr>
          <a:lstStyle/>
          <a:p>
            <a:pPr>
              <a:lnSpc>
                <a:spcPts val="3000"/>
              </a:lnSpc>
            </a:pPr>
            <a:r>
              <a:rPr lang="zh-CN" altLang="en-US" dirty="0" smtClean="0">
                <a:latin typeface="微软雅黑" panose="020B0503020204020204" pitchFamily="34" charset="-122"/>
                <a:ea typeface="微软雅黑" panose="020B0503020204020204" pitchFamily="34" charset="-122"/>
                <a:cs typeface="+mn-ea"/>
                <a:sym typeface="+mn-lt"/>
              </a:rPr>
              <a:t>   按</a:t>
            </a:r>
            <a:r>
              <a:rPr lang="zh-CN" altLang="en-US" dirty="0">
                <a:latin typeface="微软雅黑" panose="020B0503020204020204" pitchFamily="34" charset="-122"/>
                <a:ea typeface="微软雅黑" panose="020B0503020204020204" pitchFamily="34" charset="-122"/>
                <a:cs typeface="+mn-ea"/>
                <a:sym typeface="+mn-lt"/>
              </a:rPr>
              <a:t>要求穿戴好劳保</a:t>
            </a:r>
            <a:endParaRPr lang="en-US" altLang="zh-CN" dirty="0" smtClean="0">
              <a:latin typeface="微软雅黑" panose="020B0503020204020204" pitchFamily="34" charset="-122"/>
              <a:ea typeface="微软雅黑" panose="020B0503020204020204" pitchFamily="34" charset="-122"/>
              <a:cs typeface="+mn-ea"/>
              <a:sym typeface="+mn-lt"/>
            </a:endParaRPr>
          </a:p>
          <a:p>
            <a:pPr>
              <a:lnSpc>
                <a:spcPts val="3000"/>
              </a:lnSpc>
              <a:buFont typeface="Arial" pitchFamily="34" charset="0"/>
              <a:buChar char="•"/>
            </a:pPr>
            <a:r>
              <a:rPr lang="zh-CN" altLang="en-US" dirty="0" smtClean="0">
                <a:latin typeface="微软雅黑" panose="020B0503020204020204" pitchFamily="34" charset="-122"/>
                <a:ea typeface="微软雅黑" panose="020B0503020204020204" pitchFamily="34" charset="-122"/>
                <a:cs typeface="+mn-ea"/>
                <a:sym typeface="+mn-lt"/>
              </a:rPr>
              <a:t>  高处</a:t>
            </a:r>
            <a:r>
              <a:rPr lang="zh-CN" altLang="en-US" dirty="0">
                <a:latin typeface="微软雅黑" panose="020B0503020204020204" pitchFamily="34" charset="-122"/>
                <a:ea typeface="微软雅黑" panose="020B0503020204020204" pitchFamily="34" charset="-122"/>
                <a:cs typeface="+mn-ea"/>
                <a:sym typeface="+mn-lt"/>
              </a:rPr>
              <a:t>作业开关阀门要带好安全带</a:t>
            </a:r>
          </a:p>
        </p:txBody>
      </p:sp>
      <p:graphicFrame>
        <p:nvGraphicFramePr>
          <p:cNvPr id="100" name="图示 99"/>
          <p:cNvGraphicFramePr/>
          <p:nvPr>
            <p:extLst>
              <p:ext uri="{D42A27DB-BD31-4B8C-83A1-F6EECF244321}">
                <p14:modId xmlns:p14="http://schemas.microsoft.com/office/powerpoint/2010/main" val="657810810"/>
              </p:ext>
            </p:extLst>
          </p:nvPr>
        </p:nvGraphicFramePr>
        <p:xfrm>
          <a:off x="1727564" y="4642438"/>
          <a:ext cx="2538282" cy="58676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nvGrpSpPr>
          <p:cNvPr id="101" name="Group 11"/>
          <p:cNvGrpSpPr/>
          <p:nvPr/>
        </p:nvGrpSpPr>
        <p:grpSpPr>
          <a:xfrm>
            <a:off x="539552" y="1709624"/>
            <a:ext cx="1080000" cy="1080000"/>
            <a:chOff x="3962400" y="2419350"/>
            <a:chExt cx="685800" cy="685800"/>
          </a:xfrm>
          <a:solidFill>
            <a:srgbClr val="C52C2D"/>
          </a:solidFill>
        </p:grpSpPr>
        <p:sp>
          <p:nvSpPr>
            <p:cNvPr id="102" name="Rounded Rectangle 12"/>
            <p:cNvSpPr/>
            <p:nvPr/>
          </p:nvSpPr>
          <p:spPr bwMode="auto">
            <a:xfrm>
              <a:off x="3962400" y="2419350"/>
              <a:ext cx="685800" cy="685800"/>
            </a:xfrm>
            <a:prstGeom prst="roundRect">
              <a:avLst/>
            </a:prstGeom>
            <a:solidFill>
              <a:srgbClr val="E5A600"/>
            </a:solidFill>
            <a:ln w="19050">
              <a:noFill/>
              <a:round/>
              <a:headEnd/>
              <a:tailEnd/>
            </a:ln>
          </p:spPr>
          <p:txBody>
            <a:bodyPr vert="horz" wrap="none" lIns="96435" tIns="48218" rIns="96435" bIns="48218" numCol="1" rtlCol="0" anchor="ctr" anchorCtr="1" compatLnSpc="1">
              <a:prstTxWarp prst="textNoShape">
                <a:avLst/>
              </a:prstTxWarp>
            </a:bodyPr>
            <a:lstStyle/>
            <a:p>
              <a:pPr algn="ctr"/>
              <a:endParaRPr lang="en-US" sz="1265" b="1" dirty="0"/>
            </a:p>
          </p:txBody>
        </p:sp>
        <p:sp>
          <p:nvSpPr>
            <p:cNvPr id="103" name="Oval 13"/>
            <p:cNvSpPr/>
            <p:nvPr/>
          </p:nvSpPr>
          <p:spPr bwMode="auto">
            <a:xfrm>
              <a:off x="4038600" y="2495550"/>
              <a:ext cx="533400" cy="533400"/>
            </a:xfrm>
            <a:prstGeom prst="ellipse">
              <a:avLst/>
            </a:prstGeom>
            <a:solidFill>
              <a:schemeClr val="bg1"/>
            </a:solidFill>
            <a:ln w="19050">
              <a:noFill/>
              <a:round/>
              <a:headEnd/>
              <a:tailEnd/>
            </a:ln>
          </p:spPr>
          <p:txBody>
            <a:bodyPr vert="horz" wrap="none" lIns="96435" tIns="48218" rIns="96435" bIns="48218" numCol="1" rtlCol="0" anchor="ctr" anchorCtr="1" compatLnSpc="1">
              <a:prstTxWarp prst="textNoShape">
                <a:avLst/>
              </a:prstTxWarp>
            </a:bodyPr>
            <a:lstStyle/>
            <a:p>
              <a:pPr algn="ctr"/>
              <a:endParaRPr lang="en-US" sz="1265" b="1" dirty="0"/>
            </a:p>
          </p:txBody>
        </p:sp>
      </p:grpSp>
      <p:grpSp>
        <p:nvGrpSpPr>
          <p:cNvPr id="104" name="Group 27"/>
          <p:cNvGrpSpPr/>
          <p:nvPr/>
        </p:nvGrpSpPr>
        <p:grpSpPr>
          <a:xfrm>
            <a:off x="539552" y="3238403"/>
            <a:ext cx="1080000" cy="1080000"/>
            <a:chOff x="4031064" y="2488014"/>
            <a:chExt cx="685800" cy="685800"/>
          </a:xfrm>
          <a:solidFill>
            <a:srgbClr val="C52C2D"/>
          </a:solidFill>
        </p:grpSpPr>
        <p:sp>
          <p:nvSpPr>
            <p:cNvPr id="105" name="Rounded Rectangle 28"/>
            <p:cNvSpPr/>
            <p:nvPr/>
          </p:nvSpPr>
          <p:spPr bwMode="auto">
            <a:xfrm>
              <a:off x="4031064" y="2488014"/>
              <a:ext cx="685800" cy="685800"/>
            </a:xfrm>
            <a:prstGeom prst="roundRect">
              <a:avLst/>
            </a:prstGeom>
            <a:solidFill>
              <a:srgbClr val="E5A600"/>
            </a:solidFill>
            <a:ln w="19050">
              <a:noFill/>
              <a:round/>
              <a:headEnd/>
              <a:tailEnd/>
            </a:ln>
          </p:spPr>
          <p:txBody>
            <a:bodyPr vert="horz" wrap="none" lIns="96435" tIns="48218" rIns="96435" bIns="48218" numCol="1" rtlCol="0" anchor="ctr" anchorCtr="1" compatLnSpc="1">
              <a:prstTxWarp prst="textNoShape">
                <a:avLst/>
              </a:prstTxWarp>
            </a:bodyPr>
            <a:lstStyle/>
            <a:p>
              <a:pPr algn="ctr"/>
              <a:endParaRPr lang="en-US" sz="1265" b="1" dirty="0"/>
            </a:p>
          </p:txBody>
        </p:sp>
        <p:sp>
          <p:nvSpPr>
            <p:cNvPr id="106" name="Oval 29"/>
            <p:cNvSpPr/>
            <p:nvPr/>
          </p:nvSpPr>
          <p:spPr bwMode="auto">
            <a:xfrm>
              <a:off x="4099575" y="2571826"/>
              <a:ext cx="533400" cy="533400"/>
            </a:xfrm>
            <a:prstGeom prst="ellipse">
              <a:avLst/>
            </a:prstGeom>
            <a:solidFill>
              <a:schemeClr val="bg1"/>
            </a:solidFill>
            <a:ln w="19050">
              <a:noFill/>
              <a:round/>
              <a:headEnd/>
              <a:tailEnd/>
            </a:ln>
          </p:spPr>
          <p:txBody>
            <a:bodyPr vert="horz" wrap="none" lIns="96435" tIns="48218" rIns="96435" bIns="48218" numCol="1" rtlCol="0" anchor="ctr" anchorCtr="1" compatLnSpc="1">
              <a:prstTxWarp prst="textNoShape">
                <a:avLst/>
              </a:prstTxWarp>
            </a:bodyPr>
            <a:lstStyle/>
            <a:p>
              <a:pPr algn="ctr"/>
              <a:endParaRPr lang="en-US" sz="1265" b="1" dirty="0"/>
            </a:p>
          </p:txBody>
        </p:sp>
      </p:grpSp>
      <p:grpSp>
        <p:nvGrpSpPr>
          <p:cNvPr id="107" name="Group 30"/>
          <p:cNvGrpSpPr/>
          <p:nvPr/>
        </p:nvGrpSpPr>
        <p:grpSpPr>
          <a:xfrm>
            <a:off x="539552" y="4804577"/>
            <a:ext cx="1080000" cy="1080000"/>
            <a:chOff x="3962400" y="2419350"/>
            <a:chExt cx="685800" cy="685800"/>
          </a:xfrm>
          <a:solidFill>
            <a:srgbClr val="C52C2D"/>
          </a:solidFill>
        </p:grpSpPr>
        <p:sp>
          <p:nvSpPr>
            <p:cNvPr id="108" name="Rounded Rectangle 31"/>
            <p:cNvSpPr/>
            <p:nvPr/>
          </p:nvSpPr>
          <p:spPr bwMode="auto">
            <a:xfrm>
              <a:off x="3962400" y="2419350"/>
              <a:ext cx="685800" cy="685800"/>
            </a:xfrm>
            <a:prstGeom prst="roundRect">
              <a:avLst/>
            </a:prstGeom>
            <a:solidFill>
              <a:srgbClr val="E5A600"/>
            </a:solidFill>
            <a:ln w="19050">
              <a:noFill/>
              <a:round/>
              <a:headEnd/>
              <a:tailEnd/>
            </a:ln>
          </p:spPr>
          <p:txBody>
            <a:bodyPr vert="horz" wrap="none" lIns="96435" tIns="48218" rIns="96435" bIns="48218" numCol="1" rtlCol="0" anchor="ctr" anchorCtr="1" compatLnSpc="1">
              <a:prstTxWarp prst="textNoShape">
                <a:avLst/>
              </a:prstTxWarp>
            </a:bodyPr>
            <a:lstStyle/>
            <a:p>
              <a:pPr algn="ctr"/>
              <a:endParaRPr lang="en-US" sz="1265" b="1" dirty="0"/>
            </a:p>
          </p:txBody>
        </p:sp>
        <p:sp>
          <p:nvSpPr>
            <p:cNvPr id="109" name="Oval 32"/>
            <p:cNvSpPr/>
            <p:nvPr/>
          </p:nvSpPr>
          <p:spPr bwMode="auto">
            <a:xfrm>
              <a:off x="4038600" y="2495550"/>
              <a:ext cx="533400" cy="533400"/>
            </a:xfrm>
            <a:prstGeom prst="ellipse">
              <a:avLst/>
            </a:prstGeom>
            <a:solidFill>
              <a:schemeClr val="bg1"/>
            </a:solidFill>
            <a:ln w="19050">
              <a:noFill/>
              <a:round/>
              <a:headEnd/>
              <a:tailEnd/>
            </a:ln>
          </p:spPr>
          <p:txBody>
            <a:bodyPr vert="horz" wrap="none" lIns="96435" tIns="48218" rIns="96435" bIns="48218" numCol="1" rtlCol="0" anchor="ctr" anchorCtr="1" compatLnSpc="1">
              <a:prstTxWarp prst="textNoShape">
                <a:avLst/>
              </a:prstTxWarp>
            </a:bodyPr>
            <a:lstStyle/>
            <a:p>
              <a:pPr algn="ctr"/>
              <a:endParaRPr lang="en-US" sz="1265" b="1" dirty="0"/>
            </a:p>
          </p:txBody>
        </p:sp>
      </p:grpSp>
      <p:sp>
        <p:nvSpPr>
          <p:cNvPr id="119" name="Freeform: Shape 45"/>
          <p:cNvSpPr>
            <a:spLocks/>
          </p:cNvSpPr>
          <p:nvPr/>
        </p:nvSpPr>
        <p:spPr bwMode="auto">
          <a:xfrm>
            <a:off x="803215" y="1948219"/>
            <a:ext cx="551745" cy="620072"/>
          </a:xfrm>
          <a:custGeom>
            <a:avLst/>
            <a:gdLst>
              <a:gd name="T0" fmla="*/ 2147483647 w 192"/>
              <a:gd name="T1" fmla="*/ 2147483647 h 256"/>
              <a:gd name="T2" fmla="*/ 2147483647 w 192"/>
              <a:gd name="T3" fmla="*/ 2147483647 h 256"/>
              <a:gd name="T4" fmla="*/ 2147483647 w 192"/>
              <a:gd name="T5" fmla="*/ 2147483647 h 256"/>
              <a:gd name="T6" fmla="*/ 2147483647 w 192"/>
              <a:gd name="T7" fmla="*/ 2147483647 h 256"/>
              <a:gd name="T8" fmla="*/ 2147483647 w 192"/>
              <a:gd name="T9" fmla="*/ 2147483647 h 256"/>
              <a:gd name="T10" fmla="*/ 2147483647 w 192"/>
              <a:gd name="T11" fmla="*/ 0 h 256"/>
              <a:gd name="T12" fmla="*/ 2147483647 w 192"/>
              <a:gd name="T13" fmla="*/ 0 h 256"/>
              <a:gd name="T14" fmla="*/ 0 w 192"/>
              <a:gd name="T15" fmla="*/ 2147483647 h 256"/>
              <a:gd name="T16" fmla="*/ 0 w 192"/>
              <a:gd name="T17" fmla="*/ 2147483647 h 256"/>
              <a:gd name="T18" fmla="*/ 2147483647 w 192"/>
              <a:gd name="T19" fmla="*/ 2147483647 h 256"/>
              <a:gd name="T20" fmla="*/ 2147483647 w 192"/>
              <a:gd name="T21" fmla="*/ 2147483647 h 256"/>
              <a:gd name="T22" fmla="*/ 2147483647 w 192"/>
              <a:gd name="T23" fmla="*/ 2147483647 h 256"/>
              <a:gd name="T24" fmla="*/ 2147483647 w 192"/>
              <a:gd name="T25" fmla="*/ 2147483647 h 256"/>
              <a:gd name="T26" fmla="*/ 2147483647 w 192"/>
              <a:gd name="T27" fmla="*/ 2147483647 h 256"/>
              <a:gd name="T28" fmla="*/ 2147483647 w 192"/>
              <a:gd name="T29" fmla="*/ 2147483647 h 256"/>
              <a:gd name="T30" fmla="*/ 2147483647 w 192"/>
              <a:gd name="T31" fmla="*/ 2147483647 h 256"/>
              <a:gd name="T32" fmla="*/ 0 w 192"/>
              <a:gd name="T33" fmla="*/ 2147483647 h 256"/>
              <a:gd name="T34" fmla="*/ 0 w 192"/>
              <a:gd name="T35" fmla="*/ 2147483647 h 256"/>
              <a:gd name="T36" fmla="*/ 2147483647 w 192"/>
              <a:gd name="T37" fmla="*/ 2147483647 h 256"/>
              <a:gd name="T38" fmla="*/ 2147483647 w 192"/>
              <a:gd name="T39" fmla="*/ 2147483647 h 256"/>
              <a:gd name="T40" fmla="*/ 2147483647 w 192"/>
              <a:gd name="T41" fmla="*/ 2147483647 h 256"/>
              <a:gd name="T42" fmla="*/ 2147483647 w 192"/>
              <a:gd name="T43" fmla="*/ 2147483647 h 256"/>
              <a:gd name="T44" fmla="*/ 2147483647 w 192"/>
              <a:gd name="T45" fmla="*/ 2147483647 h 256"/>
              <a:gd name="T46" fmla="*/ 2147483647 w 192"/>
              <a:gd name="T47" fmla="*/ 2147483647 h 256"/>
              <a:gd name="T48" fmla="*/ 2147483647 w 192"/>
              <a:gd name="T49" fmla="*/ 2147483647 h 256"/>
              <a:gd name="T50" fmla="*/ 2147483647 w 192"/>
              <a:gd name="T51" fmla="*/ 2147483647 h 256"/>
              <a:gd name="T52" fmla="*/ 2147483647 w 192"/>
              <a:gd name="T53" fmla="*/ 2147483647 h 256"/>
              <a:gd name="T54" fmla="*/ 2147483647 w 192"/>
              <a:gd name="T55" fmla="*/ 2147483647 h 256"/>
              <a:gd name="T56" fmla="*/ 2147483647 w 192"/>
              <a:gd name="T57" fmla="*/ 2147483647 h 256"/>
              <a:gd name="T58" fmla="*/ 2147483647 w 192"/>
              <a:gd name="T59" fmla="*/ 2147483647 h 256"/>
              <a:gd name="T60" fmla="*/ 2147483647 w 192"/>
              <a:gd name="T61" fmla="*/ 2147483647 h 256"/>
              <a:gd name="T62" fmla="*/ 2147483647 w 192"/>
              <a:gd name="T63" fmla="*/ 2147483647 h 256"/>
              <a:gd name="T64" fmla="*/ 2147483647 w 192"/>
              <a:gd name="T65" fmla="*/ 2147483647 h 256"/>
              <a:gd name="T66" fmla="*/ 2147483647 w 192"/>
              <a:gd name="T67" fmla="*/ 2147483647 h 256"/>
              <a:gd name="T68" fmla="*/ 2147483647 w 192"/>
              <a:gd name="T69" fmla="*/ 2147483647 h 256"/>
              <a:gd name="T70" fmla="*/ 2147483647 w 192"/>
              <a:gd name="T71" fmla="*/ 2147483647 h 256"/>
              <a:gd name="T72" fmla="*/ 2147483647 w 192"/>
              <a:gd name="T73" fmla="*/ 2147483647 h 256"/>
              <a:gd name="T74" fmla="*/ 2147483647 w 192"/>
              <a:gd name="T75" fmla="*/ 2147483647 h 256"/>
              <a:gd name="T76" fmla="*/ 2147483647 w 192"/>
              <a:gd name="T77" fmla="*/ 2147483647 h 256"/>
              <a:gd name="T78" fmla="*/ 2147483647 w 192"/>
              <a:gd name="T79" fmla="*/ 2147483647 h 256"/>
              <a:gd name="T80" fmla="*/ 2147483647 w 192"/>
              <a:gd name="T81" fmla="*/ 2147483647 h 256"/>
              <a:gd name="T82" fmla="*/ 2147483647 w 192"/>
              <a:gd name="T83" fmla="*/ 2147483647 h 256"/>
              <a:gd name="T84" fmla="*/ 2147483647 w 192"/>
              <a:gd name="T85" fmla="*/ 2147483647 h 256"/>
              <a:gd name="T86" fmla="*/ 2147483647 w 192"/>
              <a:gd name="T87" fmla="*/ 2147483647 h 256"/>
              <a:gd name="T88" fmla="*/ 2147483647 w 192"/>
              <a:gd name="T89" fmla="*/ 2147483647 h 256"/>
              <a:gd name="T90" fmla="*/ 2147483647 w 192"/>
              <a:gd name="T91" fmla="*/ 2147483647 h 256"/>
              <a:gd name="T92" fmla="*/ 2147483647 w 192"/>
              <a:gd name="T93" fmla="*/ 2147483647 h 256"/>
              <a:gd name="T94" fmla="*/ 2147483647 w 192"/>
              <a:gd name="T95" fmla="*/ 2147483647 h 256"/>
              <a:gd name="T96" fmla="*/ 2147483647 w 192"/>
              <a:gd name="T97" fmla="*/ 2147483647 h 2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2"/>
              <a:gd name="T148" fmla="*/ 0 h 256"/>
              <a:gd name="T149" fmla="*/ 192 w 192"/>
              <a:gd name="T150" fmla="*/ 256 h 2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0" name="Freeform: Shape 45"/>
          <p:cNvSpPr>
            <a:spLocks/>
          </p:cNvSpPr>
          <p:nvPr/>
        </p:nvSpPr>
        <p:spPr bwMode="auto">
          <a:xfrm>
            <a:off x="795052" y="3468367"/>
            <a:ext cx="551745" cy="620072"/>
          </a:xfrm>
          <a:custGeom>
            <a:avLst/>
            <a:gdLst>
              <a:gd name="T0" fmla="*/ 2147483647 w 192"/>
              <a:gd name="T1" fmla="*/ 2147483647 h 256"/>
              <a:gd name="T2" fmla="*/ 2147483647 w 192"/>
              <a:gd name="T3" fmla="*/ 2147483647 h 256"/>
              <a:gd name="T4" fmla="*/ 2147483647 w 192"/>
              <a:gd name="T5" fmla="*/ 2147483647 h 256"/>
              <a:gd name="T6" fmla="*/ 2147483647 w 192"/>
              <a:gd name="T7" fmla="*/ 2147483647 h 256"/>
              <a:gd name="T8" fmla="*/ 2147483647 w 192"/>
              <a:gd name="T9" fmla="*/ 2147483647 h 256"/>
              <a:gd name="T10" fmla="*/ 2147483647 w 192"/>
              <a:gd name="T11" fmla="*/ 0 h 256"/>
              <a:gd name="T12" fmla="*/ 2147483647 w 192"/>
              <a:gd name="T13" fmla="*/ 0 h 256"/>
              <a:gd name="T14" fmla="*/ 0 w 192"/>
              <a:gd name="T15" fmla="*/ 2147483647 h 256"/>
              <a:gd name="T16" fmla="*/ 0 w 192"/>
              <a:gd name="T17" fmla="*/ 2147483647 h 256"/>
              <a:gd name="T18" fmla="*/ 2147483647 w 192"/>
              <a:gd name="T19" fmla="*/ 2147483647 h 256"/>
              <a:gd name="T20" fmla="*/ 2147483647 w 192"/>
              <a:gd name="T21" fmla="*/ 2147483647 h 256"/>
              <a:gd name="T22" fmla="*/ 2147483647 w 192"/>
              <a:gd name="T23" fmla="*/ 2147483647 h 256"/>
              <a:gd name="T24" fmla="*/ 2147483647 w 192"/>
              <a:gd name="T25" fmla="*/ 2147483647 h 256"/>
              <a:gd name="T26" fmla="*/ 2147483647 w 192"/>
              <a:gd name="T27" fmla="*/ 2147483647 h 256"/>
              <a:gd name="T28" fmla="*/ 2147483647 w 192"/>
              <a:gd name="T29" fmla="*/ 2147483647 h 256"/>
              <a:gd name="T30" fmla="*/ 2147483647 w 192"/>
              <a:gd name="T31" fmla="*/ 2147483647 h 256"/>
              <a:gd name="T32" fmla="*/ 0 w 192"/>
              <a:gd name="T33" fmla="*/ 2147483647 h 256"/>
              <a:gd name="T34" fmla="*/ 0 w 192"/>
              <a:gd name="T35" fmla="*/ 2147483647 h 256"/>
              <a:gd name="T36" fmla="*/ 2147483647 w 192"/>
              <a:gd name="T37" fmla="*/ 2147483647 h 256"/>
              <a:gd name="T38" fmla="*/ 2147483647 w 192"/>
              <a:gd name="T39" fmla="*/ 2147483647 h 256"/>
              <a:gd name="T40" fmla="*/ 2147483647 w 192"/>
              <a:gd name="T41" fmla="*/ 2147483647 h 256"/>
              <a:gd name="T42" fmla="*/ 2147483647 w 192"/>
              <a:gd name="T43" fmla="*/ 2147483647 h 256"/>
              <a:gd name="T44" fmla="*/ 2147483647 w 192"/>
              <a:gd name="T45" fmla="*/ 2147483647 h 256"/>
              <a:gd name="T46" fmla="*/ 2147483647 w 192"/>
              <a:gd name="T47" fmla="*/ 2147483647 h 256"/>
              <a:gd name="T48" fmla="*/ 2147483647 w 192"/>
              <a:gd name="T49" fmla="*/ 2147483647 h 256"/>
              <a:gd name="T50" fmla="*/ 2147483647 w 192"/>
              <a:gd name="T51" fmla="*/ 2147483647 h 256"/>
              <a:gd name="T52" fmla="*/ 2147483647 w 192"/>
              <a:gd name="T53" fmla="*/ 2147483647 h 256"/>
              <a:gd name="T54" fmla="*/ 2147483647 w 192"/>
              <a:gd name="T55" fmla="*/ 2147483647 h 256"/>
              <a:gd name="T56" fmla="*/ 2147483647 w 192"/>
              <a:gd name="T57" fmla="*/ 2147483647 h 256"/>
              <a:gd name="T58" fmla="*/ 2147483647 w 192"/>
              <a:gd name="T59" fmla="*/ 2147483647 h 256"/>
              <a:gd name="T60" fmla="*/ 2147483647 w 192"/>
              <a:gd name="T61" fmla="*/ 2147483647 h 256"/>
              <a:gd name="T62" fmla="*/ 2147483647 w 192"/>
              <a:gd name="T63" fmla="*/ 2147483647 h 256"/>
              <a:gd name="T64" fmla="*/ 2147483647 w 192"/>
              <a:gd name="T65" fmla="*/ 2147483647 h 256"/>
              <a:gd name="T66" fmla="*/ 2147483647 w 192"/>
              <a:gd name="T67" fmla="*/ 2147483647 h 256"/>
              <a:gd name="T68" fmla="*/ 2147483647 w 192"/>
              <a:gd name="T69" fmla="*/ 2147483647 h 256"/>
              <a:gd name="T70" fmla="*/ 2147483647 w 192"/>
              <a:gd name="T71" fmla="*/ 2147483647 h 256"/>
              <a:gd name="T72" fmla="*/ 2147483647 w 192"/>
              <a:gd name="T73" fmla="*/ 2147483647 h 256"/>
              <a:gd name="T74" fmla="*/ 2147483647 w 192"/>
              <a:gd name="T75" fmla="*/ 2147483647 h 256"/>
              <a:gd name="T76" fmla="*/ 2147483647 w 192"/>
              <a:gd name="T77" fmla="*/ 2147483647 h 256"/>
              <a:gd name="T78" fmla="*/ 2147483647 w 192"/>
              <a:gd name="T79" fmla="*/ 2147483647 h 256"/>
              <a:gd name="T80" fmla="*/ 2147483647 w 192"/>
              <a:gd name="T81" fmla="*/ 2147483647 h 256"/>
              <a:gd name="T82" fmla="*/ 2147483647 w 192"/>
              <a:gd name="T83" fmla="*/ 2147483647 h 256"/>
              <a:gd name="T84" fmla="*/ 2147483647 w 192"/>
              <a:gd name="T85" fmla="*/ 2147483647 h 256"/>
              <a:gd name="T86" fmla="*/ 2147483647 w 192"/>
              <a:gd name="T87" fmla="*/ 2147483647 h 256"/>
              <a:gd name="T88" fmla="*/ 2147483647 w 192"/>
              <a:gd name="T89" fmla="*/ 2147483647 h 256"/>
              <a:gd name="T90" fmla="*/ 2147483647 w 192"/>
              <a:gd name="T91" fmla="*/ 2147483647 h 256"/>
              <a:gd name="T92" fmla="*/ 2147483647 w 192"/>
              <a:gd name="T93" fmla="*/ 2147483647 h 256"/>
              <a:gd name="T94" fmla="*/ 2147483647 w 192"/>
              <a:gd name="T95" fmla="*/ 2147483647 h 256"/>
              <a:gd name="T96" fmla="*/ 2147483647 w 192"/>
              <a:gd name="T97" fmla="*/ 2147483647 h 2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2"/>
              <a:gd name="T148" fmla="*/ 0 h 256"/>
              <a:gd name="T149" fmla="*/ 192 w 192"/>
              <a:gd name="T150" fmla="*/ 256 h 2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21" name="Freeform: Shape 45"/>
          <p:cNvSpPr>
            <a:spLocks/>
          </p:cNvSpPr>
          <p:nvPr/>
        </p:nvSpPr>
        <p:spPr bwMode="auto">
          <a:xfrm>
            <a:off x="803215" y="5011665"/>
            <a:ext cx="551745" cy="620072"/>
          </a:xfrm>
          <a:custGeom>
            <a:avLst/>
            <a:gdLst>
              <a:gd name="T0" fmla="*/ 2147483647 w 192"/>
              <a:gd name="T1" fmla="*/ 2147483647 h 256"/>
              <a:gd name="T2" fmla="*/ 2147483647 w 192"/>
              <a:gd name="T3" fmla="*/ 2147483647 h 256"/>
              <a:gd name="T4" fmla="*/ 2147483647 w 192"/>
              <a:gd name="T5" fmla="*/ 2147483647 h 256"/>
              <a:gd name="T6" fmla="*/ 2147483647 w 192"/>
              <a:gd name="T7" fmla="*/ 2147483647 h 256"/>
              <a:gd name="T8" fmla="*/ 2147483647 w 192"/>
              <a:gd name="T9" fmla="*/ 2147483647 h 256"/>
              <a:gd name="T10" fmla="*/ 2147483647 w 192"/>
              <a:gd name="T11" fmla="*/ 0 h 256"/>
              <a:gd name="T12" fmla="*/ 2147483647 w 192"/>
              <a:gd name="T13" fmla="*/ 0 h 256"/>
              <a:gd name="T14" fmla="*/ 0 w 192"/>
              <a:gd name="T15" fmla="*/ 2147483647 h 256"/>
              <a:gd name="T16" fmla="*/ 0 w 192"/>
              <a:gd name="T17" fmla="*/ 2147483647 h 256"/>
              <a:gd name="T18" fmla="*/ 2147483647 w 192"/>
              <a:gd name="T19" fmla="*/ 2147483647 h 256"/>
              <a:gd name="T20" fmla="*/ 2147483647 w 192"/>
              <a:gd name="T21" fmla="*/ 2147483647 h 256"/>
              <a:gd name="T22" fmla="*/ 2147483647 w 192"/>
              <a:gd name="T23" fmla="*/ 2147483647 h 256"/>
              <a:gd name="T24" fmla="*/ 2147483647 w 192"/>
              <a:gd name="T25" fmla="*/ 2147483647 h 256"/>
              <a:gd name="T26" fmla="*/ 2147483647 w 192"/>
              <a:gd name="T27" fmla="*/ 2147483647 h 256"/>
              <a:gd name="T28" fmla="*/ 2147483647 w 192"/>
              <a:gd name="T29" fmla="*/ 2147483647 h 256"/>
              <a:gd name="T30" fmla="*/ 2147483647 w 192"/>
              <a:gd name="T31" fmla="*/ 2147483647 h 256"/>
              <a:gd name="T32" fmla="*/ 0 w 192"/>
              <a:gd name="T33" fmla="*/ 2147483647 h 256"/>
              <a:gd name="T34" fmla="*/ 0 w 192"/>
              <a:gd name="T35" fmla="*/ 2147483647 h 256"/>
              <a:gd name="T36" fmla="*/ 2147483647 w 192"/>
              <a:gd name="T37" fmla="*/ 2147483647 h 256"/>
              <a:gd name="T38" fmla="*/ 2147483647 w 192"/>
              <a:gd name="T39" fmla="*/ 2147483647 h 256"/>
              <a:gd name="T40" fmla="*/ 2147483647 w 192"/>
              <a:gd name="T41" fmla="*/ 2147483647 h 256"/>
              <a:gd name="T42" fmla="*/ 2147483647 w 192"/>
              <a:gd name="T43" fmla="*/ 2147483647 h 256"/>
              <a:gd name="T44" fmla="*/ 2147483647 w 192"/>
              <a:gd name="T45" fmla="*/ 2147483647 h 256"/>
              <a:gd name="T46" fmla="*/ 2147483647 w 192"/>
              <a:gd name="T47" fmla="*/ 2147483647 h 256"/>
              <a:gd name="T48" fmla="*/ 2147483647 w 192"/>
              <a:gd name="T49" fmla="*/ 2147483647 h 256"/>
              <a:gd name="T50" fmla="*/ 2147483647 w 192"/>
              <a:gd name="T51" fmla="*/ 2147483647 h 256"/>
              <a:gd name="T52" fmla="*/ 2147483647 w 192"/>
              <a:gd name="T53" fmla="*/ 2147483647 h 256"/>
              <a:gd name="T54" fmla="*/ 2147483647 w 192"/>
              <a:gd name="T55" fmla="*/ 2147483647 h 256"/>
              <a:gd name="T56" fmla="*/ 2147483647 w 192"/>
              <a:gd name="T57" fmla="*/ 2147483647 h 256"/>
              <a:gd name="T58" fmla="*/ 2147483647 w 192"/>
              <a:gd name="T59" fmla="*/ 2147483647 h 256"/>
              <a:gd name="T60" fmla="*/ 2147483647 w 192"/>
              <a:gd name="T61" fmla="*/ 2147483647 h 256"/>
              <a:gd name="T62" fmla="*/ 2147483647 w 192"/>
              <a:gd name="T63" fmla="*/ 2147483647 h 256"/>
              <a:gd name="T64" fmla="*/ 2147483647 w 192"/>
              <a:gd name="T65" fmla="*/ 2147483647 h 256"/>
              <a:gd name="T66" fmla="*/ 2147483647 w 192"/>
              <a:gd name="T67" fmla="*/ 2147483647 h 256"/>
              <a:gd name="T68" fmla="*/ 2147483647 w 192"/>
              <a:gd name="T69" fmla="*/ 2147483647 h 256"/>
              <a:gd name="T70" fmla="*/ 2147483647 w 192"/>
              <a:gd name="T71" fmla="*/ 2147483647 h 256"/>
              <a:gd name="T72" fmla="*/ 2147483647 w 192"/>
              <a:gd name="T73" fmla="*/ 2147483647 h 256"/>
              <a:gd name="T74" fmla="*/ 2147483647 w 192"/>
              <a:gd name="T75" fmla="*/ 2147483647 h 256"/>
              <a:gd name="T76" fmla="*/ 2147483647 w 192"/>
              <a:gd name="T77" fmla="*/ 2147483647 h 256"/>
              <a:gd name="T78" fmla="*/ 2147483647 w 192"/>
              <a:gd name="T79" fmla="*/ 2147483647 h 256"/>
              <a:gd name="T80" fmla="*/ 2147483647 w 192"/>
              <a:gd name="T81" fmla="*/ 2147483647 h 256"/>
              <a:gd name="T82" fmla="*/ 2147483647 w 192"/>
              <a:gd name="T83" fmla="*/ 2147483647 h 256"/>
              <a:gd name="T84" fmla="*/ 2147483647 w 192"/>
              <a:gd name="T85" fmla="*/ 2147483647 h 256"/>
              <a:gd name="T86" fmla="*/ 2147483647 w 192"/>
              <a:gd name="T87" fmla="*/ 2147483647 h 256"/>
              <a:gd name="T88" fmla="*/ 2147483647 w 192"/>
              <a:gd name="T89" fmla="*/ 2147483647 h 256"/>
              <a:gd name="T90" fmla="*/ 2147483647 w 192"/>
              <a:gd name="T91" fmla="*/ 2147483647 h 256"/>
              <a:gd name="T92" fmla="*/ 2147483647 w 192"/>
              <a:gd name="T93" fmla="*/ 2147483647 h 256"/>
              <a:gd name="T94" fmla="*/ 2147483647 w 192"/>
              <a:gd name="T95" fmla="*/ 2147483647 h 256"/>
              <a:gd name="T96" fmla="*/ 2147483647 w 192"/>
              <a:gd name="T97" fmla="*/ 2147483647 h 2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2"/>
              <a:gd name="T148" fmla="*/ 0 h 256"/>
              <a:gd name="T149" fmla="*/ 192 w 192"/>
              <a:gd name="T150" fmla="*/ 256 h 2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7" name="矩形 37"/>
          <p:cNvSpPr>
            <a:spLocks noChangeArrowheads="1"/>
          </p:cNvSpPr>
          <p:nvPr/>
        </p:nvSpPr>
        <p:spPr bwMode="auto">
          <a:xfrm>
            <a:off x="534971" y="392778"/>
            <a:ext cx="6773333"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二、公用系统清洗、吹扫、气密</a:t>
            </a:r>
            <a:endParaRPr lang="zh-CN" altLang="en-US" sz="2800" b="1" dirty="0">
              <a:latin typeface="微软雅黑" pitchFamily="34" charset="-122"/>
              <a:ea typeface="微软雅黑" pitchFamily="34" charset="-122"/>
              <a:cs typeface="方正苏新诗柳楷简体-yolan"/>
            </a:endParaRPr>
          </a:p>
        </p:txBody>
      </p:sp>
    </p:spTree>
    <p:extLst>
      <p:ext uri="{BB962C8B-B14F-4D97-AF65-F5344CB8AC3E}">
        <p14:creationId xmlns:p14="http://schemas.microsoft.com/office/powerpoint/2010/main" val="307157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500" fill="hold"/>
                                        <p:tgtEl>
                                          <p:spTgt spid="101"/>
                                        </p:tgtEl>
                                        <p:attrNameLst>
                                          <p:attrName>ppt_w</p:attrName>
                                        </p:attrNameLst>
                                      </p:cBhvr>
                                      <p:tavLst>
                                        <p:tav tm="0">
                                          <p:val>
                                            <p:fltVal val="0"/>
                                          </p:val>
                                        </p:tav>
                                        <p:tav tm="100000">
                                          <p:val>
                                            <p:strVal val="#ppt_w"/>
                                          </p:val>
                                        </p:tav>
                                      </p:tavLst>
                                    </p:anim>
                                    <p:anim calcmode="lin" valueType="num">
                                      <p:cBhvr>
                                        <p:cTn id="14" dur="500" fill="hold"/>
                                        <p:tgtEl>
                                          <p:spTgt spid="101"/>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5" presetClass="entr" presetSubtype="10" fill="hold" nodeType="after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checkerboard(across)">
                                      <p:cBhvr>
                                        <p:cTn id="18" dur="500"/>
                                        <p:tgtEl>
                                          <p:spTgt spid="96"/>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95"/>
                                        </p:tgtEl>
                                        <p:attrNameLst>
                                          <p:attrName>style.visibility</p:attrName>
                                        </p:attrNameLst>
                                      </p:cBhvr>
                                      <p:to>
                                        <p:strVal val="visible"/>
                                      </p:to>
                                    </p:set>
                                    <p:anim calcmode="lin" valueType="num">
                                      <p:cBhvr additive="base">
                                        <p:cTn id="22" dur="500"/>
                                        <p:tgtEl>
                                          <p:spTgt spid="95"/>
                                        </p:tgtEl>
                                        <p:attrNameLst>
                                          <p:attrName>ppt_y</p:attrName>
                                        </p:attrNameLst>
                                      </p:cBhvr>
                                      <p:tavLst>
                                        <p:tav tm="0">
                                          <p:val>
                                            <p:strVal val="#ppt_y+#ppt_h*1.125000"/>
                                          </p:val>
                                        </p:tav>
                                        <p:tav tm="100000">
                                          <p:val>
                                            <p:strVal val="#ppt_y"/>
                                          </p:val>
                                        </p:tav>
                                      </p:tavLst>
                                    </p:anim>
                                    <p:animEffect transition="in" filter="wipe(up)">
                                      <p:cBhvr>
                                        <p:cTn id="23" dur="500"/>
                                        <p:tgtEl>
                                          <p:spTgt spid="95"/>
                                        </p:tgtEl>
                                      </p:cBhvr>
                                    </p:animEffect>
                                  </p:childTnLst>
                                </p:cTn>
                              </p:par>
                            </p:childTnLst>
                          </p:cTn>
                        </p:par>
                        <p:par>
                          <p:cTn id="24" fill="hold">
                            <p:stCondLst>
                              <p:cond delay="2500"/>
                            </p:stCondLst>
                            <p:childTnLst>
                              <p:par>
                                <p:cTn id="25" presetID="23" presetClass="entr" presetSubtype="16"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 calcmode="lin" valueType="num">
                                      <p:cBhvr>
                                        <p:cTn id="27" dur="500" fill="hold"/>
                                        <p:tgtEl>
                                          <p:spTgt spid="104"/>
                                        </p:tgtEl>
                                        <p:attrNameLst>
                                          <p:attrName>ppt_w</p:attrName>
                                        </p:attrNameLst>
                                      </p:cBhvr>
                                      <p:tavLst>
                                        <p:tav tm="0">
                                          <p:val>
                                            <p:fltVal val="0"/>
                                          </p:val>
                                        </p:tav>
                                        <p:tav tm="100000">
                                          <p:val>
                                            <p:strVal val="#ppt_w"/>
                                          </p:val>
                                        </p:tav>
                                      </p:tavLst>
                                    </p:anim>
                                    <p:anim calcmode="lin" valueType="num">
                                      <p:cBhvr>
                                        <p:cTn id="28" dur="500" fill="hold"/>
                                        <p:tgtEl>
                                          <p:spTgt spid="104"/>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5" presetClass="entr" presetSubtype="10" fill="hold" grpId="0" nodeType="after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checkerboard(across)">
                                      <p:cBhvr>
                                        <p:cTn id="32" dur="500"/>
                                        <p:tgtEl>
                                          <p:spTgt spid="98"/>
                                        </p:tgtEl>
                                      </p:cBhvr>
                                    </p:animEffect>
                                  </p:childTnLst>
                                </p:cTn>
                              </p:par>
                            </p:childTnLst>
                          </p:cTn>
                        </p:par>
                        <p:par>
                          <p:cTn id="33" fill="hold">
                            <p:stCondLst>
                              <p:cond delay="3500"/>
                            </p:stCondLst>
                            <p:childTnLst>
                              <p:par>
                                <p:cTn id="34" presetID="12" presetClass="entr" presetSubtype="4" fill="hold" grpId="0" nodeType="afterEffect">
                                  <p:stCondLst>
                                    <p:cond delay="0"/>
                                  </p:stCondLst>
                                  <p:childTnLst>
                                    <p:set>
                                      <p:cBhvr>
                                        <p:cTn id="35" dur="1" fill="hold">
                                          <p:stCondLst>
                                            <p:cond delay="0"/>
                                          </p:stCondLst>
                                        </p:cTn>
                                        <p:tgtEl>
                                          <p:spTgt spid="97"/>
                                        </p:tgtEl>
                                        <p:attrNameLst>
                                          <p:attrName>style.visibility</p:attrName>
                                        </p:attrNameLst>
                                      </p:cBhvr>
                                      <p:to>
                                        <p:strVal val="visible"/>
                                      </p:to>
                                    </p:set>
                                    <p:anim calcmode="lin" valueType="num">
                                      <p:cBhvr additive="base">
                                        <p:cTn id="36" dur="500"/>
                                        <p:tgtEl>
                                          <p:spTgt spid="97"/>
                                        </p:tgtEl>
                                        <p:attrNameLst>
                                          <p:attrName>ppt_y</p:attrName>
                                        </p:attrNameLst>
                                      </p:cBhvr>
                                      <p:tavLst>
                                        <p:tav tm="0">
                                          <p:val>
                                            <p:strVal val="#ppt_y+#ppt_h*1.125000"/>
                                          </p:val>
                                        </p:tav>
                                        <p:tav tm="100000">
                                          <p:val>
                                            <p:strVal val="#ppt_y"/>
                                          </p:val>
                                        </p:tav>
                                      </p:tavLst>
                                    </p:anim>
                                    <p:animEffect transition="in" filter="wipe(up)">
                                      <p:cBhvr>
                                        <p:cTn id="37" dur="500"/>
                                        <p:tgtEl>
                                          <p:spTgt spid="97"/>
                                        </p:tgtEl>
                                      </p:cBhvr>
                                    </p:animEffect>
                                  </p:childTnLst>
                                </p:cTn>
                              </p:par>
                            </p:childTnLst>
                          </p:cTn>
                        </p:par>
                        <p:par>
                          <p:cTn id="38" fill="hold">
                            <p:stCondLst>
                              <p:cond delay="4000"/>
                            </p:stCondLst>
                            <p:childTnLst>
                              <p:par>
                                <p:cTn id="39" presetID="23" presetClass="entr" presetSubtype="16" fill="hold" nodeType="afterEffect">
                                  <p:stCondLst>
                                    <p:cond delay="0"/>
                                  </p:stCondLst>
                                  <p:childTnLst>
                                    <p:set>
                                      <p:cBhvr>
                                        <p:cTn id="40" dur="1" fill="hold">
                                          <p:stCondLst>
                                            <p:cond delay="0"/>
                                          </p:stCondLst>
                                        </p:cTn>
                                        <p:tgtEl>
                                          <p:spTgt spid="107"/>
                                        </p:tgtEl>
                                        <p:attrNameLst>
                                          <p:attrName>style.visibility</p:attrName>
                                        </p:attrNameLst>
                                      </p:cBhvr>
                                      <p:to>
                                        <p:strVal val="visible"/>
                                      </p:to>
                                    </p:set>
                                    <p:anim calcmode="lin" valueType="num">
                                      <p:cBhvr>
                                        <p:cTn id="41" dur="500" fill="hold"/>
                                        <p:tgtEl>
                                          <p:spTgt spid="107"/>
                                        </p:tgtEl>
                                        <p:attrNameLst>
                                          <p:attrName>ppt_w</p:attrName>
                                        </p:attrNameLst>
                                      </p:cBhvr>
                                      <p:tavLst>
                                        <p:tav tm="0">
                                          <p:val>
                                            <p:fltVal val="0"/>
                                          </p:val>
                                        </p:tav>
                                        <p:tav tm="100000">
                                          <p:val>
                                            <p:strVal val="#ppt_w"/>
                                          </p:val>
                                        </p:tav>
                                      </p:tavLst>
                                    </p:anim>
                                    <p:anim calcmode="lin" valueType="num">
                                      <p:cBhvr>
                                        <p:cTn id="42" dur="500" fill="hold"/>
                                        <p:tgtEl>
                                          <p:spTgt spid="107"/>
                                        </p:tgtEl>
                                        <p:attrNameLst>
                                          <p:attrName>ppt_h</p:attrName>
                                        </p:attrNameLst>
                                      </p:cBhvr>
                                      <p:tavLst>
                                        <p:tav tm="0">
                                          <p:val>
                                            <p:fltVal val="0"/>
                                          </p:val>
                                        </p:tav>
                                        <p:tav tm="100000">
                                          <p:val>
                                            <p:strVal val="#ppt_h"/>
                                          </p:val>
                                        </p:tav>
                                      </p:tavLst>
                                    </p:anim>
                                  </p:childTnLst>
                                </p:cTn>
                              </p:par>
                            </p:childTnLst>
                          </p:cTn>
                        </p:par>
                        <p:par>
                          <p:cTn id="43" fill="hold">
                            <p:stCondLst>
                              <p:cond delay="4500"/>
                            </p:stCondLst>
                            <p:childTnLst>
                              <p:par>
                                <p:cTn id="44" presetID="5" presetClass="entr" presetSubtype="10" fill="hold" grpId="0" nodeType="after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checkerboard(across)">
                                      <p:cBhvr>
                                        <p:cTn id="46" dur="500"/>
                                        <p:tgtEl>
                                          <p:spTgt spid="100"/>
                                        </p:tgtEl>
                                      </p:cBhvr>
                                    </p:animEffect>
                                  </p:childTnLst>
                                </p:cTn>
                              </p:par>
                            </p:childTnLst>
                          </p:cTn>
                        </p:par>
                        <p:par>
                          <p:cTn id="47" fill="hold">
                            <p:stCondLst>
                              <p:cond delay="5000"/>
                            </p:stCondLst>
                            <p:childTnLst>
                              <p:par>
                                <p:cTn id="48" presetID="12" presetClass="entr" presetSubtype="4" fill="hold" grpId="0" nodeType="afterEffect">
                                  <p:stCondLst>
                                    <p:cond delay="0"/>
                                  </p:stCondLst>
                                  <p:childTnLst>
                                    <p:set>
                                      <p:cBhvr>
                                        <p:cTn id="49" dur="1" fill="hold">
                                          <p:stCondLst>
                                            <p:cond delay="0"/>
                                          </p:stCondLst>
                                        </p:cTn>
                                        <p:tgtEl>
                                          <p:spTgt spid="99"/>
                                        </p:tgtEl>
                                        <p:attrNameLst>
                                          <p:attrName>style.visibility</p:attrName>
                                        </p:attrNameLst>
                                      </p:cBhvr>
                                      <p:to>
                                        <p:strVal val="visible"/>
                                      </p:to>
                                    </p:set>
                                    <p:anim calcmode="lin" valueType="num">
                                      <p:cBhvr additive="base">
                                        <p:cTn id="50" dur="500"/>
                                        <p:tgtEl>
                                          <p:spTgt spid="99"/>
                                        </p:tgtEl>
                                        <p:attrNameLst>
                                          <p:attrName>ppt_y</p:attrName>
                                        </p:attrNameLst>
                                      </p:cBhvr>
                                      <p:tavLst>
                                        <p:tav tm="0">
                                          <p:val>
                                            <p:strVal val="#ppt_y+#ppt_h*1.125000"/>
                                          </p:val>
                                        </p:tav>
                                        <p:tav tm="100000">
                                          <p:val>
                                            <p:strVal val="#ppt_y"/>
                                          </p:val>
                                        </p:tav>
                                      </p:tavLst>
                                    </p:anim>
                                    <p:animEffect transition="in" filter="wipe(up)">
                                      <p:cBhvr>
                                        <p:cTn id="5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7" grpId="0"/>
      <p:bldGraphic spid="98" grpId="0">
        <p:bldAsOne/>
      </p:bldGraphic>
      <p:bldP spid="99" grpId="0"/>
      <p:bldGraphic spid="100"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16</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6773333"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二、公用系统清洗、吹扫、气密</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水系统</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新鲜水、循环水、除盐水</a:t>
            </a:r>
            <a:endParaRPr lang="en-US" altLang="zh-CN" sz="2000" b="1" dirty="0">
              <a:latin typeface="微软雅黑" panose="020B0503020204020204" pitchFamily="34" charset="-122"/>
              <a:ea typeface="微软雅黑" panose="020B0503020204020204" pitchFamily="34" charset="-122"/>
            </a:endParaRPr>
          </a:p>
        </p:txBody>
      </p:sp>
      <p:pic>
        <p:nvPicPr>
          <p:cNvPr id="55" name="图片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7518" y="1490049"/>
            <a:ext cx="3057649" cy="4279527"/>
          </a:xfrm>
          <a:prstGeom prst="rect">
            <a:avLst/>
          </a:prstGeom>
        </p:spPr>
      </p:pic>
      <p:grpSp>
        <p:nvGrpSpPr>
          <p:cNvPr id="56" name="组合 55"/>
          <p:cNvGrpSpPr/>
          <p:nvPr/>
        </p:nvGrpSpPr>
        <p:grpSpPr>
          <a:xfrm>
            <a:off x="395536" y="1778319"/>
            <a:ext cx="5142214" cy="1142649"/>
            <a:chOff x="1262920" y="1340768"/>
            <a:chExt cx="5912406" cy="1313790"/>
          </a:xfrm>
        </p:grpSpPr>
        <p:sp>
          <p:nvSpPr>
            <p:cNvPr id="57" name="圆角矩形 56"/>
            <p:cNvSpPr/>
            <p:nvPr/>
          </p:nvSpPr>
          <p:spPr>
            <a:xfrm>
              <a:off x="1691528" y="1649290"/>
              <a:ext cx="5483798" cy="680145"/>
            </a:xfrm>
            <a:prstGeom prst="roundRect">
              <a:avLst>
                <a:gd name="adj" fmla="val 50000"/>
              </a:avLst>
            </a:prstGeom>
            <a:noFill/>
            <a:ln w="73025" cmpd="thickThi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grpSp>
          <p:nvGrpSpPr>
            <p:cNvPr id="58" name="组合 57"/>
            <p:cNvGrpSpPr/>
            <p:nvPr/>
          </p:nvGrpSpPr>
          <p:grpSpPr>
            <a:xfrm>
              <a:off x="1262920" y="1340768"/>
              <a:ext cx="1309805" cy="1313790"/>
              <a:chOff x="1335088" y="1651000"/>
              <a:chExt cx="3130550" cy="3140075"/>
            </a:xfrm>
            <a:effectLst>
              <a:outerShdw blurRad="406400" dist="241300" dir="2700000" sx="92000" sy="92000" algn="tl" rotWithShape="0">
                <a:prstClr val="black">
                  <a:alpha val="40000"/>
                </a:prstClr>
              </a:outerShdw>
            </a:effectLst>
          </p:grpSpPr>
          <p:sp>
            <p:nvSpPr>
              <p:cNvPr id="61" name="Oval 16"/>
              <p:cNvSpPr>
                <a:spLocks noChangeArrowheads="1"/>
              </p:cNvSpPr>
              <p:nvPr/>
            </p:nvSpPr>
            <p:spPr bwMode="auto">
              <a:xfrm>
                <a:off x="1335088" y="1651000"/>
                <a:ext cx="3130550" cy="3140075"/>
              </a:xfrm>
              <a:prstGeom prst="ellipse">
                <a:avLst/>
              </a:pr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pitchFamily="34" charset="0"/>
                  <a:buNone/>
                </a:pPr>
                <a:endParaRPr lang="zh-CN" altLang="zh-CN">
                  <a:solidFill>
                    <a:schemeClr val="accent5">
                      <a:lumMod val="50000"/>
                    </a:schemeClr>
                  </a:solidFill>
                  <a:latin typeface="Calibri" pitchFamily="34" charset="0"/>
                  <a:sym typeface="宋体" pitchFamily="2" charset="-122"/>
                </a:endParaRPr>
              </a:p>
            </p:txBody>
          </p:sp>
          <p:sp>
            <p:nvSpPr>
              <p:cNvPr id="62" name="Oval 17"/>
              <p:cNvSpPr>
                <a:spLocks noChangeArrowheads="1"/>
              </p:cNvSpPr>
              <p:nvPr/>
            </p:nvSpPr>
            <p:spPr bwMode="auto">
              <a:xfrm>
                <a:off x="1499570" y="1825284"/>
                <a:ext cx="2788121" cy="2795314"/>
              </a:xfrm>
              <a:prstGeom prst="ellipse">
                <a:avLst/>
              </a:prstGeom>
              <a:solidFill>
                <a:schemeClr val="bg1">
                  <a:lumMod val="65000"/>
                </a:schemeClr>
              </a:solidFill>
              <a:ln>
                <a:noFill/>
              </a:ln>
            </p:spPr>
            <p:txBody>
              <a:bodyPr/>
              <a:lstStyle/>
              <a:p>
                <a:pPr>
                  <a:buFont typeface="Arial" pitchFamily="34" charset="0"/>
                  <a:buNone/>
                </a:pPr>
                <a:endParaRPr lang="zh-CN" altLang="zh-CN">
                  <a:solidFill>
                    <a:schemeClr val="accent5">
                      <a:lumMod val="50000"/>
                    </a:schemeClr>
                  </a:solidFill>
                  <a:latin typeface="Calibri" pitchFamily="34" charset="0"/>
                  <a:sym typeface="宋体" pitchFamily="2" charset="-122"/>
                </a:endParaRPr>
              </a:p>
            </p:txBody>
          </p:sp>
          <p:sp>
            <p:nvSpPr>
              <p:cNvPr id="63" name="Freeform 18"/>
              <p:cNvSpPr>
                <a:spLocks noEditPoints="1" noChangeArrowheads="1"/>
              </p:cNvSpPr>
              <p:nvPr/>
            </p:nvSpPr>
            <p:spPr bwMode="auto">
              <a:xfrm>
                <a:off x="1566863" y="1878013"/>
                <a:ext cx="2665412" cy="2686050"/>
              </a:xfrm>
              <a:custGeom>
                <a:avLst/>
                <a:gdLst>
                  <a:gd name="T0" fmla="*/ 2147483647 w 390"/>
                  <a:gd name="T1" fmla="*/ 2147483647 h 391"/>
                  <a:gd name="T2" fmla="*/ 2147483647 w 390"/>
                  <a:gd name="T3" fmla="*/ 2147483647 h 391"/>
                  <a:gd name="T4" fmla="*/ 2147483647 w 390"/>
                  <a:gd name="T5" fmla="*/ 2147483647 h 391"/>
                  <a:gd name="T6" fmla="*/ 2147483647 w 390"/>
                  <a:gd name="T7" fmla="*/ 2147483647 h 391"/>
                  <a:gd name="T8" fmla="*/ 2147483647 w 390"/>
                  <a:gd name="T9" fmla="*/ 2147483647 h 391"/>
                  <a:gd name="T10" fmla="*/ 2147483647 w 390"/>
                  <a:gd name="T11" fmla="*/ 2147483647 h 391"/>
                  <a:gd name="T12" fmla="*/ 2147483647 w 390"/>
                  <a:gd name="T13" fmla="*/ 2147483647 h 391"/>
                  <a:gd name="T14" fmla="*/ 2147483647 w 390"/>
                  <a:gd name="T15" fmla="*/ 2147483647 h 391"/>
                  <a:gd name="T16" fmla="*/ 2147483647 w 390"/>
                  <a:gd name="T17" fmla="*/ 2147483647 h 391"/>
                  <a:gd name="T18" fmla="*/ 2147483647 w 390"/>
                  <a:gd name="T19" fmla="*/ 2147483647 h 391"/>
                  <a:gd name="T20" fmla="*/ 2147483647 w 390"/>
                  <a:gd name="T21" fmla="*/ 2147483647 h 391"/>
                  <a:gd name="T22" fmla="*/ 2147483647 w 390"/>
                  <a:gd name="T23" fmla="*/ 2147483647 h 391"/>
                  <a:gd name="T24" fmla="*/ 2147483647 w 390"/>
                  <a:gd name="T25" fmla="*/ 2147483647 h 391"/>
                  <a:gd name="T26" fmla="*/ 2147483647 w 390"/>
                  <a:gd name="T27" fmla="*/ 2147483647 h 391"/>
                  <a:gd name="T28" fmla="*/ 2147483647 w 390"/>
                  <a:gd name="T29" fmla="*/ 2147483647 h 391"/>
                  <a:gd name="T30" fmla="*/ 2147483647 w 390"/>
                  <a:gd name="T31" fmla="*/ 2147483647 h 391"/>
                  <a:gd name="T32" fmla="*/ 2147483647 w 390"/>
                  <a:gd name="T33" fmla="*/ 2147483647 h 391"/>
                  <a:gd name="T34" fmla="*/ 1961770810 w 390"/>
                  <a:gd name="T35" fmla="*/ 2147483647 h 391"/>
                  <a:gd name="T36" fmla="*/ 2147483647 w 390"/>
                  <a:gd name="T37" fmla="*/ 2147483647 h 391"/>
                  <a:gd name="T38" fmla="*/ 1401268586 w 390"/>
                  <a:gd name="T39" fmla="*/ 2147483647 h 391"/>
                  <a:gd name="T40" fmla="*/ 1307849342 w 390"/>
                  <a:gd name="T41" fmla="*/ 2147483647 h 391"/>
                  <a:gd name="T42" fmla="*/ 2147483647 w 390"/>
                  <a:gd name="T43" fmla="*/ 2147483647 h 391"/>
                  <a:gd name="T44" fmla="*/ 887465947 w 390"/>
                  <a:gd name="T45" fmla="*/ 2147483647 h 391"/>
                  <a:gd name="T46" fmla="*/ 2147483647 w 390"/>
                  <a:gd name="T47" fmla="*/ 2147483647 h 391"/>
                  <a:gd name="T48" fmla="*/ 420383288 w 390"/>
                  <a:gd name="T49" fmla="*/ 2147483647 h 391"/>
                  <a:gd name="T50" fmla="*/ 326964044 w 390"/>
                  <a:gd name="T51" fmla="*/ 2147483647 h 391"/>
                  <a:gd name="T52" fmla="*/ 2147483647 w 390"/>
                  <a:gd name="T53" fmla="*/ 2147483647 h 391"/>
                  <a:gd name="T54" fmla="*/ 280251005 w 390"/>
                  <a:gd name="T55" fmla="*/ 2147483647 h 391"/>
                  <a:gd name="T56" fmla="*/ 2147483647 w 390"/>
                  <a:gd name="T57" fmla="*/ 2147483647 h 391"/>
                  <a:gd name="T58" fmla="*/ 2147483647 w 390"/>
                  <a:gd name="T59" fmla="*/ 2147483647 h 391"/>
                  <a:gd name="T60" fmla="*/ 186838542 w 390"/>
                  <a:gd name="T61" fmla="*/ 2147483647 h 391"/>
                  <a:gd name="T62" fmla="*/ 2147483647 w 390"/>
                  <a:gd name="T63" fmla="*/ 2147483647 h 391"/>
                  <a:gd name="T64" fmla="*/ 2147483647 w 390"/>
                  <a:gd name="T65" fmla="*/ 2147483647 h 391"/>
                  <a:gd name="T66" fmla="*/ 233544800 w 390"/>
                  <a:gd name="T67" fmla="*/ 2147483647 h 391"/>
                  <a:gd name="T68" fmla="*/ 2147483647 w 390"/>
                  <a:gd name="T69" fmla="*/ 2147483647 h 391"/>
                  <a:gd name="T70" fmla="*/ 2147483647 w 390"/>
                  <a:gd name="T71" fmla="*/ 2147483647 h 391"/>
                  <a:gd name="T72" fmla="*/ 513795805 w 390"/>
                  <a:gd name="T73" fmla="*/ 2147483647 h 391"/>
                  <a:gd name="T74" fmla="*/ 2147483647 w 390"/>
                  <a:gd name="T75" fmla="*/ 2147483647 h 391"/>
                  <a:gd name="T76" fmla="*/ 747340498 w 390"/>
                  <a:gd name="T77" fmla="*/ 2147483647 h 391"/>
                  <a:gd name="T78" fmla="*/ 2147483647 w 390"/>
                  <a:gd name="T79" fmla="*/ 2147483647 h 391"/>
                  <a:gd name="T80" fmla="*/ 2147483647 w 390"/>
                  <a:gd name="T81" fmla="*/ 2147483647 h 391"/>
                  <a:gd name="T82" fmla="*/ 1541394036 w 390"/>
                  <a:gd name="T83" fmla="*/ 2147483647 h 391"/>
                  <a:gd name="T84" fmla="*/ 1681519485 w 390"/>
                  <a:gd name="T85" fmla="*/ 2147483647 h 391"/>
                  <a:gd name="T86" fmla="*/ 2147483647 w 390"/>
                  <a:gd name="T87" fmla="*/ 2147483647 h 391"/>
                  <a:gd name="T88" fmla="*/ 2147483647 w 390"/>
                  <a:gd name="T89" fmla="*/ 2147483647 h 391"/>
                  <a:gd name="T90" fmla="*/ 2147483647 w 390"/>
                  <a:gd name="T91" fmla="*/ 2147483647 h 391"/>
                  <a:gd name="T92" fmla="*/ 2147483647 w 390"/>
                  <a:gd name="T93" fmla="*/ 2147483647 h 391"/>
                  <a:gd name="T94" fmla="*/ 2147483647 w 390"/>
                  <a:gd name="T95" fmla="*/ 2147483647 h 391"/>
                  <a:gd name="T96" fmla="*/ 2147483647 w 390"/>
                  <a:gd name="T97" fmla="*/ 1982092179 h 391"/>
                  <a:gd name="T98" fmla="*/ 2147483647 w 390"/>
                  <a:gd name="T99" fmla="*/ 1793319512 h 391"/>
                  <a:gd name="T100" fmla="*/ 2147483647 w 390"/>
                  <a:gd name="T101" fmla="*/ 1604554145 h 391"/>
                  <a:gd name="T102" fmla="*/ 2147483647 w 390"/>
                  <a:gd name="T103" fmla="*/ 1085432209 h 391"/>
                  <a:gd name="T104" fmla="*/ 2147483647 w 390"/>
                  <a:gd name="T105" fmla="*/ 991049525 h 391"/>
                  <a:gd name="T106" fmla="*/ 2147483647 w 390"/>
                  <a:gd name="T107" fmla="*/ 849464979 h 391"/>
                  <a:gd name="T108" fmla="*/ 2147483647 w 390"/>
                  <a:gd name="T109" fmla="*/ 660699611 h 391"/>
                  <a:gd name="T110" fmla="*/ 2147483647 w 390"/>
                  <a:gd name="T111" fmla="*/ 471927374 h 391"/>
                  <a:gd name="T112" fmla="*/ 2147483647 w 390"/>
                  <a:gd name="T113" fmla="*/ 424732490 h 391"/>
                  <a:gd name="T114" fmla="*/ 2147483647 w 390"/>
                  <a:gd name="T115" fmla="*/ 377544583 h 391"/>
                  <a:gd name="T116" fmla="*/ 2147483647 w 390"/>
                  <a:gd name="T117" fmla="*/ 188772291 h 391"/>
                  <a:gd name="T118" fmla="*/ 2147483647 w 390"/>
                  <a:gd name="T119" fmla="*/ 47194790 h 391"/>
                  <a:gd name="T120" fmla="*/ 2147483647 w 390"/>
                  <a:gd name="T121" fmla="*/ 235960252 h 3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90"/>
                  <a:gd name="T184" fmla="*/ 0 h 391"/>
                  <a:gd name="T185" fmla="*/ 390 w 390"/>
                  <a:gd name="T186" fmla="*/ 391 h 3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90" h="391">
                    <a:moveTo>
                      <a:pt x="193" y="389"/>
                    </a:moveTo>
                    <a:cubicBezTo>
                      <a:pt x="193" y="387"/>
                      <a:pt x="194" y="386"/>
                      <a:pt x="195" y="386"/>
                    </a:cubicBezTo>
                    <a:cubicBezTo>
                      <a:pt x="195" y="386"/>
                      <a:pt x="195" y="386"/>
                      <a:pt x="195" y="386"/>
                    </a:cubicBezTo>
                    <a:cubicBezTo>
                      <a:pt x="196" y="386"/>
                      <a:pt x="197" y="387"/>
                      <a:pt x="197" y="389"/>
                    </a:cubicBezTo>
                    <a:cubicBezTo>
                      <a:pt x="197" y="389"/>
                      <a:pt x="197" y="389"/>
                      <a:pt x="197" y="389"/>
                    </a:cubicBezTo>
                    <a:cubicBezTo>
                      <a:pt x="197" y="390"/>
                      <a:pt x="196" y="391"/>
                      <a:pt x="195" y="391"/>
                    </a:cubicBezTo>
                    <a:cubicBezTo>
                      <a:pt x="195" y="391"/>
                      <a:pt x="195" y="391"/>
                      <a:pt x="195" y="391"/>
                    </a:cubicBezTo>
                    <a:cubicBezTo>
                      <a:pt x="195" y="391"/>
                      <a:pt x="195" y="391"/>
                      <a:pt x="195" y="391"/>
                    </a:cubicBezTo>
                    <a:cubicBezTo>
                      <a:pt x="195" y="391"/>
                      <a:pt x="195" y="391"/>
                      <a:pt x="195" y="391"/>
                    </a:cubicBezTo>
                    <a:cubicBezTo>
                      <a:pt x="194" y="391"/>
                      <a:pt x="193" y="390"/>
                      <a:pt x="193" y="389"/>
                    </a:cubicBezTo>
                    <a:close/>
                    <a:moveTo>
                      <a:pt x="200" y="388"/>
                    </a:moveTo>
                    <a:cubicBezTo>
                      <a:pt x="200" y="387"/>
                      <a:pt x="201" y="386"/>
                      <a:pt x="202" y="386"/>
                    </a:cubicBezTo>
                    <a:cubicBezTo>
                      <a:pt x="202" y="386"/>
                      <a:pt x="202" y="386"/>
                      <a:pt x="202" y="386"/>
                    </a:cubicBezTo>
                    <a:cubicBezTo>
                      <a:pt x="203" y="386"/>
                      <a:pt x="204" y="387"/>
                      <a:pt x="204" y="388"/>
                    </a:cubicBezTo>
                    <a:cubicBezTo>
                      <a:pt x="204" y="388"/>
                      <a:pt x="204" y="388"/>
                      <a:pt x="204" y="388"/>
                    </a:cubicBezTo>
                    <a:cubicBezTo>
                      <a:pt x="204" y="390"/>
                      <a:pt x="203" y="390"/>
                      <a:pt x="202" y="391"/>
                    </a:cubicBezTo>
                    <a:cubicBezTo>
                      <a:pt x="202" y="391"/>
                      <a:pt x="202" y="391"/>
                      <a:pt x="202" y="391"/>
                    </a:cubicBezTo>
                    <a:cubicBezTo>
                      <a:pt x="202" y="391"/>
                      <a:pt x="202" y="391"/>
                      <a:pt x="202" y="391"/>
                    </a:cubicBezTo>
                    <a:cubicBezTo>
                      <a:pt x="202" y="391"/>
                      <a:pt x="202" y="391"/>
                      <a:pt x="202" y="391"/>
                    </a:cubicBezTo>
                    <a:cubicBezTo>
                      <a:pt x="201" y="391"/>
                      <a:pt x="200" y="390"/>
                      <a:pt x="200" y="388"/>
                    </a:cubicBezTo>
                    <a:close/>
                    <a:moveTo>
                      <a:pt x="188" y="391"/>
                    </a:moveTo>
                    <a:cubicBezTo>
                      <a:pt x="187" y="390"/>
                      <a:pt x="186" y="389"/>
                      <a:pt x="186" y="388"/>
                    </a:cubicBezTo>
                    <a:cubicBezTo>
                      <a:pt x="186" y="388"/>
                      <a:pt x="186" y="388"/>
                      <a:pt x="186" y="388"/>
                    </a:cubicBezTo>
                    <a:cubicBezTo>
                      <a:pt x="186" y="387"/>
                      <a:pt x="187" y="386"/>
                      <a:pt x="188" y="386"/>
                    </a:cubicBezTo>
                    <a:cubicBezTo>
                      <a:pt x="188" y="386"/>
                      <a:pt x="188" y="386"/>
                      <a:pt x="188" y="386"/>
                    </a:cubicBezTo>
                    <a:cubicBezTo>
                      <a:pt x="189" y="386"/>
                      <a:pt x="190" y="387"/>
                      <a:pt x="190" y="388"/>
                    </a:cubicBezTo>
                    <a:cubicBezTo>
                      <a:pt x="190" y="388"/>
                      <a:pt x="190" y="388"/>
                      <a:pt x="190" y="388"/>
                    </a:cubicBezTo>
                    <a:cubicBezTo>
                      <a:pt x="190" y="390"/>
                      <a:pt x="189" y="391"/>
                      <a:pt x="188" y="391"/>
                    </a:cubicBezTo>
                    <a:cubicBezTo>
                      <a:pt x="188" y="391"/>
                      <a:pt x="188" y="391"/>
                      <a:pt x="188" y="391"/>
                    </a:cubicBezTo>
                    <a:cubicBezTo>
                      <a:pt x="188" y="391"/>
                      <a:pt x="188" y="391"/>
                      <a:pt x="188" y="391"/>
                    </a:cubicBezTo>
                    <a:close/>
                    <a:moveTo>
                      <a:pt x="207" y="388"/>
                    </a:moveTo>
                    <a:cubicBezTo>
                      <a:pt x="207" y="387"/>
                      <a:pt x="208" y="386"/>
                      <a:pt x="209" y="386"/>
                    </a:cubicBezTo>
                    <a:cubicBezTo>
                      <a:pt x="209" y="386"/>
                      <a:pt x="209" y="386"/>
                      <a:pt x="209" y="386"/>
                    </a:cubicBezTo>
                    <a:cubicBezTo>
                      <a:pt x="210" y="386"/>
                      <a:pt x="211" y="387"/>
                      <a:pt x="211" y="388"/>
                    </a:cubicBezTo>
                    <a:cubicBezTo>
                      <a:pt x="211" y="388"/>
                      <a:pt x="211" y="388"/>
                      <a:pt x="211" y="388"/>
                    </a:cubicBezTo>
                    <a:cubicBezTo>
                      <a:pt x="211" y="389"/>
                      <a:pt x="210" y="390"/>
                      <a:pt x="209" y="390"/>
                    </a:cubicBezTo>
                    <a:cubicBezTo>
                      <a:pt x="209" y="390"/>
                      <a:pt x="209" y="390"/>
                      <a:pt x="209" y="390"/>
                    </a:cubicBezTo>
                    <a:cubicBezTo>
                      <a:pt x="209" y="390"/>
                      <a:pt x="209" y="390"/>
                      <a:pt x="209" y="390"/>
                    </a:cubicBezTo>
                    <a:cubicBezTo>
                      <a:pt x="209" y="390"/>
                      <a:pt x="209" y="390"/>
                      <a:pt x="209" y="390"/>
                    </a:cubicBezTo>
                    <a:cubicBezTo>
                      <a:pt x="208" y="390"/>
                      <a:pt x="207" y="389"/>
                      <a:pt x="207" y="388"/>
                    </a:cubicBezTo>
                    <a:close/>
                    <a:moveTo>
                      <a:pt x="181" y="390"/>
                    </a:moveTo>
                    <a:cubicBezTo>
                      <a:pt x="179" y="390"/>
                      <a:pt x="178" y="389"/>
                      <a:pt x="179" y="388"/>
                    </a:cubicBezTo>
                    <a:cubicBezTo>
                      <a:pt x="179" y="388"/>
                      <a:pt x="179" y="388"/>
                      <a:pt x="179" y="388"/>
                    </a:cubicBezTo>
                    <a:cubicBezTo>
                      <a:pt x="179" y="387"/>
                      <a:pt x="180" y="386"/>
                      <a:pt x="181" y="386"/>
                    </a:cubicBezTo>
                    <a:cubicBezTo>
                      <a:pt x="181" y="386"/>
                      <a:pt x="181" y="386"/>
                      <a:pt x="181" y="386"/>
                    </a:cubicBezTo>
                    <a:cubicBezTo>
                      <a:pt x="182" y="386"/>
                      <a:pt x="183" y="387"/>
                      <a:pt x="183" y="388"/>
                    </a:cubicBezTo>
                    <a:cubicBezTo>
                      <a:pt x="183" y="388"/>
                      <a:pt x="183" y="388"/>
                      <a:pt x="183" y="388"/>
                    </a:cubicBezTo>
                    <a:cubicBezTo>
                      <a:pt x="183" y="389"/>
                      <a:pt x="182" y="390"/>
                      <a:pt x="181" y="390"/>
                    </a:cubicBezTo>
                    <a:cubicBezTo>
                      <a:pt x="181" y="390"/>
                      <a:pt x="181" y="390"/>
                      <a:pt x="181" y="390"/>
                    </a:cubicBezTo>
                    <a:cubicBezTo>
                      <a:pt x="181" y="390"/>
                      <a:pt x="181" y="390"/>
                      <a:pt x="181" y="390"/>
                    </a:cubicBezTo>
                    <a:close/>
                    <a:moveTo>
                      <a:pt x="214" y="388"/>
                    </a:moveTo>
                    <a:cubicBezTo>
                      <a:pt x="214" y="386"/>
                      <a:pt x="215" y="385"/>
                      <a:pt x="216" y="385"/>
                    </a:cubicBezTo>
                    <a:cubicBezTo>
                      <a:pt x="216" y="385"/>
                      <a:pt x="216" y="385"/>
                      <a:pt x="216" y="385"/>
                    </a:cubicBezTo>
                    <a:cubicBezTo>
                      <a:pt x="217" y="385"/>
                      <a:pt x="218" y="386"/>
                      <a:pt x="218" y="387"/>
                    </a:cubicBezTo>
                    <a:cubicBezTo>
                      <a:pt x="218" y="387"/>
                      <a:pt x="218" y="387"/>
                      <a:pt x="218" y="387"/>
                    </a:cubicBezTo>
                    <a:cubicBezTo>
                      <a:pt x="219" y="388"/>
                      <a:pt x="218" y="389"/>
                      <a:pt x="217" y="389"/>
                    </a:cubicBezTo>
                    <a:cubicBezTo>
                      <a:pt x="217" y="389"/>
                      <a:pt x="217" y="389"/>
                      <a:pt x="217" y="389"/>
                    </a:cubicBezTo>
                    <a:cubicBezTo>
                      <a:pt x="217" y="389"/>
                      <a:pt x="217" y="389"/>
                      <a:pt x="217" y="389"/>
                    </a:cubicBezTo>
                    <a:cubicBezTo>
                      <a:pt x="217" y="389"/>
                      <a:pt x="217" y="389"/>
                      <a:pt x="217" y="389"/>
                    </a:cubicBezTo>
                    <a:cubicBezTo>
                      <a:pt x="216" y="389"/>
                      <a:pt x="216" y="389"/>
                      <a:pt x="216" y="389"/>
                    </a:cubicBezTo>
                    <a:cubicBezTo>
                      <a:pt x="216" y="389"/>
                      <a:pt x="216" y="389"/>
                      <a:pt x="216" y="389"/>
                    </a:cubicBezTo>
                    <a:cubicBezTo>
                      <a:pt x="215" y="389"/>
                      <a:pt x="214" y="389"/>
                      <a:pt x="214" y="388"/>
                    </a:cubicBezTo>
                    <a:close/>
                    <a:moveTo>
                      <a:pt x="173" y="389"/>
                    </a:moveTo>
                    <a:cubicBezTo>
                      <a:pt x="172" y="389"/>
                      <a:pt x="171" y="388"/>
                      <a:pt x="171" y="387"/>
                    </a:cubicBezTo>
                    <a:cubicBezTo>
                      <a:pt x="171" y="387"/>
                      <a:pt x="171" y="387"/>
                      <a:pt x="171" y="387"/>
                    </a:cubicBezTo>
                    <a:cubicBezTo>
                      <a:pt x="171" y="386"/>
                      <a:pt x="173" y="385"/>
                      <a:pt x="174" y="385"/>
                    </a:cubicBezTo>
                    <a:cubicBezTo>
                      <a:pt x="174" y="385"/>
                      <a:pt x="174" y="385"/>
                      <a:pt x="174" y="385"/>
                    </a:cubicBezTo>
                    <a:cubicBezTo>
                      <a:pt x="175" y="385"/>
                      <a:pt x="176" y="386"/>
                      <a:pt x="176" y="388"/>
                    </a:cubicBezTo>
                    <a:cubicBezTo>
                      <a:pt x="176" y="388"/>
                      <a:pt x="176" y="388"/>
                      <a:pt x="176" y="388"/>
                    </a:cubicBezTo>
                    <a:cubicBezTo>
                      <a:pt x="175" y="389"/>
                      <a:pt x="175" y="389"/>
                      <a:pt x="173" y="389"/>
                    </a:cubicBezTo>
                    <a:cubicBezTo>
                      <a:pt x="173" y="389"/>
                      <a:pt x="173" y="389"/>
                      <a:pt x="173" y="389"/>
                    </a:cubicBezTo>
                    <a:cubicBezTo>
                      <a:pt x="173" y="389"/>
                      <a:pt x="173" y="389"/>
                      <a:pt x="173" y="389"/>
                    </a:cubicBezTo>
                    <a:close/>
                    <a:moveTo>
                      <a:pt x="221" y="387"/>
                    </a:moveTo>
                    <a:cubicBezTo>
                      <a:pt x="221" y="386"/>
                      <a:pt x="222" y="385"/>
                      <a:pt x="223" y="384"/>
                    </a:cubicBezTo>
                    <a:cubicBezTo>
                      <a:pt x="223" y="384"/>
                      <a:pt x="223" y="384"/>
                      <a:pt x="223" y="384"/>
                    </a:cubicBezTo>
                    <a:cubicBezTo>
                      <a:pt x="224" y="384"/>
                      <a:pt x="225" y="385"/>
                      <a:pt x="226" y="386"/>
                    </a:cubicBezTo>
                    <a:cubicBezTo>
                      <a:pt x="226" y="386"/>
                      <a:pt x="226" y="386"/>
                      <a:pt x="226" y="386"/>
                    </a:cubicBezTo>
                    <a:cubicBezTo>
                      <a:pt x="226" y="387"/>
                      <a:pt x="225" y="388"/>
                      <a:pt x="224" y="389"/>
                    </a:cubicBezTo>
                    <a:cubicBezTo>
                      <a:pt x="224" y="389"/>
                      <a:pt x="224" y="389"/>
                      <a:pt x="224" y="389"/>
                    </a:cubicBezTo>
                    <a:cubicBezTo>
                      <a:pt x="224" y="389"/>
                      <a:pt x="224" y="389"/>
                      <a:pt x="223" y="389"/>
                    </a:cubicBezTo>
                    <a:cubicBezTo>
                      <a:pt x="223" y="389"/>
                      <a:pt x="223" y="389"/>
                      <a:pt x="223" y="389"/>
                    </a:cubicBezTo>
                    <a:cubicBezTo>
                      <a:pt x="222" y="389"/>
                      <a:pt x="222" y="388"/>
                      <a:pt x="221" y="387"/>
                    </a:cubicBezTo>
                    <a:close/>
                    <a:moveTo>
                      <a:pt x="166" y="388"/>
                    </a:moveTo>
                    <a:cubicBezTo>
                      <a:pt x="165" y="388"/>
                      <a:pt x="164" y="387"/>
                      <a:pt x="164" y="386"/>
                    </a:cubicBezTo>
                    <a:cubicBezTo>
                      <a:pt x="164" y="386"/>
                      <a:pt x="164" y="386"/>
                      <a:pt x="164" y="386"/>
                    </a:cubicBezTo>
                    <a:cubicBezTo>
                      <a:pt x="164" y="385"/>
                      <a:pt x="165" y="384"/>
                      <a:pt x="167" y="384"/>
                    </a:cubicBezTo>
                    <a:cubicBezTo>
                      <a:pt x="167" y="384"/>
                      <a:pt x="167" y="384"/>
                      <a:pt x="167" y="384"/>
                    </a:cubicBezTo>
                    <a:cubicBezTo>
                      <a:pt x="168" y="384"/>
                      <a:pt x="169" y="386"/>
                      <a:pt x="168" y="387"/>
                    </a:cubicBezTo>
                    <a:cubicBezTo>
                      <a:pt x="168" y="387"/>
                      <a:pt x="168" y="387"/>
                      <a:pt x="168" y="387"/>
                    </a:cubicBezTo>
                    <a:cubicBezTo>
                      <a:pt x="168" y="388"/>
                      <a:pt x="167" y="389"/>
                      <a:pt x="166" y="389"/>
                    </a:cubicBezTo>
                    <a:cubicBezTo>
                      <a:pt x="166" y="389"/>
                      <a:pt x="166" y="389"/>
                      <a:pt x="166" y="389"/>
                    </a:cubicBezTo>
                    <a:cubicBezTo>
                      <a:pt x="166" y="389"/>
                      <a:pt x="166" y="389"/>
                      <a:pt x="166" y="388"/>
                    </a:cubicBezTo>
                    <a:close/>
                    <a:moveTo>
                      <a:pt x="229" y="386"/>
                    </a:moveTo>
                    <a:cubicBezTo>
                      <a:pt x="228" y="384"/>
                      <a:pt x="229" y="383"/>
                      <a:pt x="230" y="383"/>
                    </a:cubicBezTo>
                    <a:cubicBezTo>
                      <a:pt x="230" y="383"/>
                      <a:pt x="230" y="383"/>
                      <a:pt x="230" y="383"/>
                    </a:cubicBezTo>
                    <a:cubicBezTo>
                      <a:pt x="231" y="383"/>
                      <a:pt x="232" y="384"/>
                      <a:pt x="233" y="385"/>
                    </a:cubicBezTo>
                    <a:cubicBezTo>
                      <a:pt x="233" y="385"/>
                      <a:pt x="233" y="385"/>
                      <a:pt x="233" y="385"/>
                    </a:cubicBezTo>
                    <a:cubicBezTo>
                      <a:pt x="233" y="386"/>
                      <a:pt x="232" y="387"/>
                      <a:pt x="231" y="387"/>
                    </a:cubicBezTo>
                    <a:cubicBezTo>
                      <a:pt x="231" y="387"/>
                      <a:pt x="231" y="387"/>
                      <a:pt x="231" y="387"/>
                    </a:cubicBezTo>
                    <a:cubicBezTo>
                      <a:pt x="231" y="387"/>
                      <a:pt x="231" y="387"/>
                      <a:pt x="231" y="387"/>
                    </a:cubicBezTo>
                    <a:cubicBezTo>
                      <a:pt x="231" y="387"/>
                      <a:pt x="231" y="387"/>
                      <a:pt x="231" y="387"/>
                    </a:cubicBezTo>
                    <a:cubicBezTo>
                      <a:pt x="230" y="387"/>
                      <a:pt x="229" y="387"/>
                      <a:pt x="229" y="386"/>
                    </a:cubicBezTo>
                    <a:close/>
                    <a:moveTo>
                      <a:pt x="159" y="387"/>
                    </a:moveTo>
                    <a:cubicBezTo>
                      <a:pt x="159" y="387"/>
                      <a:pt x="159" y="387"/>
                      <a:pt x="159" y="387"/>
                    </a:cubicBezTo>
                    <a:cubicBezTo>
                      <a:pt x="159" y="387"/>
                      <a:pt x="159" y="387"/>
                      <a:pt x="159" y="387"/>
                    </a:cubicBezTo>
                    <a:cubicBezTo>
                      <a:pt x="158" y="387"/>
                      <a:pt x="157" y="386"/>
                      <a:pt x="157" y="385"/>
                    </a:cubicBezTo>
                    <a:cubicBezTo>
                      <a:pt x="157" y="385"/>
                      <a:pt x="157" y="385"/>
                      <a:pt x="157" y="385"/>
                    </a:cubicBezTo>
                    <a:cubicBezTo>
                      <a:pt x="157" y="384"/>
                      <a:pt x="158" y="383"/>
                      <a:pt x="160" y="383"/>
                    </a:cubicBezTo>
                    <a:cubicBezTo>
                      <a:pt x="160" y="383"/>
                      <a:pt x="160" y="383"/>
                      <a:pt x="160" y="383"/>
                    </a:cubicBezTo>
                    <a:cubicBezTo>
                      <a:pt x="161" y="383"/>
                      <a:pt x="161" y="384"/>
                      <a:pt x="161" y="386"/>
                    </a:cubicBezTo>
                    <a:cubicBezTo>
                      <a:pt x="161" y="386"/>
                      <a:pt x="161" y="386"/>
                      <a:pt x="161" y="386"/>
                    </a:cubicBezTo>
                    <a:cubicBezTo>
                      <a:pt x="161" y="387"/>
                      <a:pt x="160" y="387"/>
                      <a:pt x="159" y="387"/>
                    </a:cubicBezTo>
                    <a:cubicBezTo>
                      <a:pt x="159" y="387"/>
                      <a:pt x="159" y="387"/>
                      <a:pt x="159" y="387"/>
                    </a:cubicBezTo>
                    <a:cubicBezTo>
                      <a:pt x="159" y="387"/>
                      <a:pt x="159" y="387"/>
                      <a:pt x="159" y="387"/>
                    </a:cubicBezTo>
                    <a:close/>
                    <a:moveTo>
                      <a:pt x="236" y="384"/>
                    </a:moveTo>
                    <a:cubicBezTo>
                      <a:pt x="235" y="383"/>
                      <a:pt x="236" y="382"/>
                      <a:pt x="237" y="382"/>
                    </a:cubicBezTo>
                    <a:cubicBezTo>
                      <a:pt x="237" y="382"/>
                      <a:pt x="237" y="382"/>
                      <a:pt x="237" y="382"/>
                    </a:cubicBezTo>
                    <a:cubicBezTo>
                      <a:pt x="238" y="381"/>
                      <a:pt x="239" y="382"/>
                      <a:pt x="240" y="383"/>
                    </a:cubicBezTo>
                    <a:cubicBezTo>
                      <a:pt x="240" y="383"/>
                      <a:pt x="240" y="383"/>
                      <a:pt x="240" y="383"/>
                    </a:cubicBezTo>
                    <a:cubicBezTo>
                      <a:pt x="240" y="384"/>
                      <a:pt x="239" y="386"/>
                      <a:pt x="238" y="386"/>
                    </a:cubicBezTo>
                    <a:cubicBezTo>
                      <a:pt x="238" y="386"/>
                      <a:pt x="238" y="386"/>
                      <a:pt x="238" y="386"/>
                    </a:cubicBezTo>
                    <a:cubicBezTo>
                      <a:pt x="238" y="386"/>
                      <a:pt x="238" y="386"/>
                      <a:pt x="238" y="386"/>
                    </a:cubicBezTo>
                    <a:cubicBezTo>
                      <a:pt x="238" y="386"/>
                      <a:pt x="238" y="386"/>
                      <a:pt x="238" y="386"/>
                    </a:cubicBezTo>
                    <a:cubicBezTo>
                      <a:pt x="238" y="386"/>
                      <a:pt x="238" y="386"/>
                      <a:pt x="238" y="386"/>
                    </a:cubicBezTo>
                    <a:cubicBezTo>
                      <a:pt x="238" y="386"/>
                      <a:pt x="238" y="386"/>
                      <a:pt x="238" y="386"/>
                    </a:cubicBezTo>
                    <a:cubicBezTo>
                      <a:pt x="237" y="386"/>
                      <a:pt x="236" y="385"/>
                      <a:pt x="236" y="384"/>
                    </a:cubicBezTo>
                    <a:close/>
                    <a:moveTo>
                      <a:pt x="152" y="386"/>
                    </a:moveTo>
                    <a:cubicBezTo>
                      <a:pt x="151" y="386"/>
                      <a:pt x="150" y="384"/>
                      <a:pt x="150" y="383"/>
                    </a:cubicBezTo>
                    <a:cubicBezTo>
                      <a:pt x="150" y="383"/>
                      <a:pt x="150" y="383"/>
                      <a:pt x="150" y="383"/>
                    </a:cubicBezTo>
                    <a:cubicBezTo>
                      <a:pt x="150" y="382"/>
                      <a:pt x="151" y="381"/>
                      <a:pt x="153" y="382"/>
                    </a:cubicBezTo>
                    <a:cubicBezTo>
                      <a:pt x="153" y="382"/>
                      <a:pt x="153" y="382"/>
                      <a:pt x="153" y="382"/>
                    </a:cubicBezTo>
                    <a:cubicBezTo>
                      <a:pt x="154" y="382"/>
                      <a:pt x="154" y="383"/>
                      <a:pt x="154" y="384"/>
                    </a:cubicBezTo>
                    <a:cubicBezTo>
                      <a:pt x="154" y="384"/>
                      <a:pt x="154" y="384"/>
                      <a:pt x="154" y="384"/>
                    </a:cubicBezTo>
                    <a:cubicBezTo>
                      <a:pt x="154" y="385"/>
                      <a:pt x="153" y="386"/>
                      <a:pt x="152" y="386"/>
                    </a:cubicBezTo>
                    <a:cubicBezTo>
                      <a:pt x="152" y="386"/>
                      <a:pt x="152" y="386"/>
                      <a:pt x="152" y="386"/>
                    </a:cubicBezTo>
                    <a:cubicBezTo>
                      <a:pt x="152" y="386"/>
                      <a:pt x="152" y="386"/>
                      <a:pt x="152" y="386"/>
                    </a:cubicBezTo>
                    <a:close/>
                    <a:moveTo>
                      <a:pt x="243" y="383"/>
                    </a:moveTo>
                    <a:cubicBezTo>
                      <a:pt x="242" y="381"/>
                      <a:pt x="243" y="380"/>
                      <a:pt x="244" y="380"/>
                    </a:cubicBezTo>
                    <a:cubicBezTo>
                      <a:pt x="244" y="380"/>
                      <a:pt x="244" y="380"/>
                      <a:pt x="244" y="380"/>
                    </a:cubicBezTo>
                    <a:cubicBezTo>
                      <a:pt x="245" y="380"/>
                      <a:pt x="246" y="380"/>
                      <a:pt x="247" y="382"/>
                    </a:cubicBezTo>
                    <a:cubicBezTo>
                      <a:pt x="247" y="382"/>
                      <a:pt x="247" y="382"/>
                      <a:pt x="247" y="382"/>
                    </a:cubicBezTo>
                    <a:cubicBezTo>
                      <a:pt x="247" y="383"/>
                      <a:pt x="246" y="384"/>
                      <a:pt x="245" y="384"/>
                    </a:cubicBezTo>
                    <a:cubicBezTo>
                      <a:pt x="245" y="384"/>
                      <a:pt x="245" y="384"/>
                      <a:pt x="245" y="384"/>
                    </a:cubicBezTo>
                    <a:cubicBezTo>
                      <a:pt x="245" y="384"/>
                      <a:pt x="245" y="384"/>
                      <a:pt x="245" y="384"/>
                    </a:cubicBezTo>
                    <a:cubicBezTo>
                      <a:pt x="245" y="384"/>
                      <a:pt x="245" y="384"/>
                      <a:pt x="245" y="384"/>
                    </a:cubicBezTo>
                    <a:cubicBezTo>
                      <a:pt x="244" y="384"/>
                      <a:pt x="243" y="384"/>
                      <a:pt x="243" y="383"/>
                    </a:cubicBezTo>
                    <a:close/>
                    <a:moveTo>
                      <a:pt x="145" y="384"/>
                    </a:moveTo>
                    <a:cubicBezTo>
                      <a:pt x="145" y="384"/>
                      <a:pt x="145" y="384"/>
                      <a:pt x="145" y="384"/>
                    </a:cubicBezTo>
                    <a:cubicBezTo>
                      <a:pt x="145" y="384"/>
                      <a:pt x="145" y="384"/>
                      <a:pt x="145" y="384"/>
                    </a:cubicBezTo>
                    <a:cubicBezTo>
                      <a:pt x="143" y="384"/>
                      <a:pt x="143" y="383"/>
                      <a:pt x="143" y="381"/>
                    </a:cubicBezTo>
                    <a:cubicBezTo>
                      <a:pt x="143" y="381"/>
                      <a:pt x="143" y="381"/>
                      <a:pt x="143" y="381"/>
                    </a:cubicBezTo>
                    <a:cubicBezTo>
                      <a:pt x="143" y="380"/>
                      <a:pt x="145" y="380"/>
                      <a:pt x="146" y="380"/>
                    </a:cubicBezTo>
                    <a:cubicBezTo>
                      <a:pt x="146" y="380"/>
                      <a:pt x="146" y="380"/>
                      <a:pt x="146" y="380"/>
                    </a:cubicBezTo>
                    <a:cubicBezTo>
                      <a:pt x="147" y="380"/>
                      <a:pt x="147" y="381"/>
                      <a:pt x="147" y="383"/>
                    </a:cubicBezTo>
                    <a:cubicBezTo>
                      <a:pt x="147" y="383"/>
                      <a:pt x="147" y="383"/>
                      <a:pt x="147" y="383"/>
                    </a:cubicBezTo>
                    <a:cubicBezTo>
                      <a:pt x="147" y="383"/>
                      <a:pt x="146" y="384"/>
                      <a:pt x="145" y="384"/>
                    </a:cubicBezTo>
                    <a:cubicBezTo>
                      <a:pt x="145" y="384"/>
                      <a:pt x="145" y="384"/>
                      <a:pt x="145" y="384"/>
                    </a:cubicBezTo>
                    <a:cubicBezTo>
                      <a:pt x="145" y="384"/>
                      <a:pt x="145" y="384"/>
                      <a:pt x="145" y="384"/>
                    </a:cubicBezTo>
                    <a:close/>
                    <a:moveTo>
                      <a:pt x="250" y="381"/>
                    </a:moveTo>
                    <a:cubicBezTo>
                      <a:pt x="249" y="380"/>
                      <a:pt x="250" y="378"/>
                      <a:pt x="251" y="378"/>
                    </a:cubicBezTo>
                    <a:cubicBezTo>
                      <a:pt x="251" y="378"/>
                      <a:pt x="251" y="378"/>
                      <a:pt x="251" y="378"/>
                    </a:cubicBezTo>
                    <a:cubicBezTo>
                      <a:pt x="252" y="378"/>
                      <a:pt x="253" y="378"/>
                      <a:pt x="254" y="379"/>
                    </a:cubicBezTo>
                    <a:cubicBezTo>
                      <a:pt x="254" y="379"/>
                      <a:pt x="254" y="379"/>
                      <a:pt x="254" y="379"/>
                    </a:cubicBezTo>
                    <a:cubicBezTo>
                      <a:pt x="254" y="381"/>
                      <a:pt x="253" y="382"/>
                      <a:pt x="252" y="382"/>
                    </a:cubicBezTo>
                    <a:cubicBezTo>
                      <a:pt x="252" y="382"/>
                      <a:pt x="252" y="382"/>
                      <a:pt x="252" y="382"/>
                    </a:cubicBezTo>
                    <a:cubicBezTo>
                      <a:pt x="252" y="382"/>
                      <a:pt x="252" y="382"/>
                      <a:pt x="252" y="382"/>
                    </a:cubicBezTo>
                    <a:cubicBezTo>
                      <a:pt x="252" y="382"/>
                      <a:pt x="252" y="382"/>
                      <a:pt x="252" y="382"/>
                    </a:cubicBezTo>
                    <a:cubicBezTo>
                      <a:pt x="251" y="382"/>
                      <a:pt x="250" y="382"/>
                      <a:pt x="250" y="381"/>
                    </a:cubicBezTo>
                    <a:close/>
                    <a:moveTo>
                      <a:pt x="138" y="382"/>
                    </a:moveTo>
                    <a:cubicBezTo>
                      <a:pt x="136" y="382"/>
                      <a:pt x="136" y="380"/>
                      <a:pt x="136" y="379"/>
                    </a:cubicBezTo>
                    <a:cubicBezTo>
                      <a:pt x="136" y="379"/>
                      <a:pt x="136" y="379"/>
                      <a:pt x="136" y="379"/>
                    </a:cubicBezTo>
                    <a:cubicBezTo>
                      <a:pt x="136" y="378"/>
                      <a:pt x="138" y="378"/>
                      <a:pt x="139" y="378"/>
                    </a:cubicBezTo>
                    <a:cubicBezTo>
                      <a:pt x="139" y="378"/>
                      <a:pt x="139" y="378"/>
                      <a:pt x="139" y="378"/>
                    </a:cubicBezTo>
                    <a:cubicBezTo>
                      <a:pt x="140" y="378"/>
                      <a:pt x="141" y="379"/>
                      <a:pt x="140" y="381"/>
                    </a:cubicBezTo>
                    <a:cubicBezTo>
                      <a:pt x="140" y="381"/>
                      <a:pt x="140" y="381"/>
                      <a:pt x="140" y="381"/>
                    </a:cubicBezTo>
                    <a:cubicBezTo>
                      <a:pt x="140" y="382"/>
                      <a:pt x="139" y="382"/>
                      <a:pt x="138" y="382"/>
                    </a:cubicBezTo>
                    <a:cubicBezTo>
                      <a:pt x="138" y="382"/>
                      <a:pt x="138" y="382"/>
                      <a:pt x="138" y="382"/>
                    </a:cubicBezTo>
                    <a:cubicBezTo>
                      <a:pt x="138" y="382"/>
                      <a:pt x="138" y="382"/>
                      <a:pt x="138" y="382"/>
                    </a:cubicBezTo>
                    <a:close/>
                    <a:moveTo>
                      <a:pt x="256" y="379"/>
                    </a:moveTo>
                    <a:cubicBezTo>
                      <a:pt x="256" y="377"/>
                      <a:pt x="257" y="376"/>
                      <a:pt x="258" y="376"/>
                    </a:cubicBezTo>
                    <a:cubicBezTo>
                      <a:pt x="258" y="376"/>
                      <a:pt x="258" y="376"/>
                      <a:pt x="258" y="376"/>
                    </a:cubicBezTo>
                    <a:cubicBezTo>
                      <a:pt x="259" y="375"/>
                      <a:pt x="260" y="376"/>
                      <a:pt x="260" y="377"/>
                    </a:cubicBezTo>
                    <a:cubicBezTo>
                      <a:pt x="260" y="377"/>
                      <a:pt x="260" y="377"/>
                      <a:pt x="260" y="377"/>
                    </a:cubicBezTo>
                    <a:cubicBezTo>
                      <a:pt x="261" y="378"/>
                      <a:pt x="260" y="379"/>
                      <a:pt x="259" y="380"/>
                    </a:cubicBezTo>
                    <a:cubicBezTo>
                      <a:pt x="259" y="380"/>
                      <a:pt x="259" y="380"/>
                      <a:pt x="259" y="380"/>
                    </a:cubicBezTo>
                    <a:cubicBezTo>
                      <a:pt x="259" y="380"/>
                      <a:pt x="259" y="380"/>
                      <a:pt x="259" y="380"/>
                    </a:cubicBezTo>
                    <a:cubicBezTo>
                      <a:pt x="259" y="380"/>
                      <a:pt x="259" y="380"/>
                      <a:pt x="259" y="380"/>
                    </a:cubicBezTo>
                    <a:cubicBezTo>
                      <a:pt x="258" y="380"/>
                      <a:pt x="257" y="379"/>
                      <a:pt x="256" y="379"/>
                    </a:cubicBezTo>
                    <a:close/>
                    <a:moveTo>
                      <a:pt x="131" y="380"/>
                    </a:moveTo>
                    <a:cubicBezTo>
                      <a:pt x="129" y="379"/>
                      <a:pt x="129" y="378"/>
                      <a:pt x="129" y="377"/>
                    </a:cubicBezTo>
                    <a:cubicBezTo>
                      <a:pt x="129" y="377"/>
                      <a:pt x="129" y="377"/>
                      <a:pt x="129" y="377"/>
                    </a:cubicBezTo>
                    <a:cubicBezTo>
                      <a:pt x="130" y="376"/>
                      <a:pt x="131" y="375"/>
                      <a:pt x="132" y="376"/>
                    </a:cubicBezTo>
                    <a:cubicBezTo>
                      <a:pt x="132" y="376"/>
                      <a:pt x="132" y="376"/>
                      <a:pt x="132" y="376"/>
                    </a:cubicBezTo>
                    <a:cubicBezTo>
                      <a:pt x="133" y="376"/>
                      <a:pt x="134" y="377"/>
                      <a:pt x="133" y="378"/>
                    </a:cubicBezTo>
                    <a:cubicBezTo>
                      <a:pt x="133" y="378"/>
                      <a:pt x="133" y="378"/>
                      <a:pt x="133" y="378"/>
                    </a:cubicBezTo>
                    <a:cubicBezTo>
                      <a:pt x="133" y="379"/>
                      <a:pt x="132" y="380"/>
                      <a:pt x="131" y="380"/>
                    </a:cubicBezTo>
                    <a:cubicBezTo>
                      <a:pt x="131" y="380"/>
                      <a:pt x="131" y="380"/>
                      <a:pt x="131" y="380"/>
                    </a:cubicBezTo>
                    <a:cubicBezTo>
                      <a:pt x="131" y="380"/>
                      <a:pt x="131" y="380"/>
                      <a:pt x="131" y="380"/>
                    </a:cubicBezTo>
                    <a:close/>
                    <a:moveTo>
                      <a:pt x="263" y="376"/>
                    </a:moveTo>
                    <a:cubicBezTo>
                      <a:pt x="263" y="375"/>
                      <a:pt x="263" y="374"/>
                      <a:pt x="264" y="373"/>
                    </a:cubicBezTo>
                    <a:cubicBezTo>
                      <a:pt x="264" y="373"/>
                      <a:pt x="264" y="373"/>
                      <a:pt x="264" y="373"/>
                    </a:cubicBezTo>
                    <a:cubicBezTo>
                      <a:pt x="266" y="373"/>
                      <a:pt x="267" y="373"/>
                      <a:pt x="267" y="375"/>
                    </a:cubicBezTo>
                    <a:cubicBezTo>
                      <a:pt x="267" y="375"/>
                      <a:pt x="267" y="375"/>
                      <a:pt x="267" y="375"/>
                    </a:cubicBezTo>
                    <a:cubicBezTo>
                      <a:pt x="268" y="376"/>
                      <a:pt x="267" y="377"/>
                      <a:pt x="266" y="377"/>
                    </a:cubicBezTo>
                    <a:cubicBezTo>
                      <a:pt x="266" y="377"/>
                      <a:pt x="266" y="377"/>
                      <a:pt x="266" y="377"/>
                    </a:cubicBezTo>
                    <a:cubicBezTo>
                      <a:pt x="266" y="377"/>
                      <a:pt x="266" y="377"/>
                      <a:pt x="265" y="377"/>
                    </a:cubicBezTo>
                    <a:cubicBezTo>
                      <a:pt x="265" y="377"/>
                      <a:pt x="265" y="377"/>
                      <a:pt x="265" y="377"/>
                    </a:cubicBezTo>
                    <a:cubicBezTo>
                      <a:pt x="264" y="377"/>
                      <a:pt x="264" y="377"/>
                      <a:pt x="263" y="376"/>
                    </a:cubicBezTo>
                    <a:close/>
                    <a:moveTo>
                      <a:pt x="124" y="377"/>
                    </a:moveTo>
                    <a:cubicBezTo>
                      <a:pt x="123" y="377"/>
                      <a:pt x="122" y="375"/>
                      <a:pt x="123" y="374"/>
                    </a:cubicBezTo>
                    <a:cubicBezTo>
                      <a:pt x="123" y="374"/>
                      <a:pt x="123" y="374"/>
                      <a:pt x="123" y="374"/>
                    </a:cubicBezTo>
                    <a:cubicBezTo>
                      <a:pt x="123" y="373"/>
                      <a:pt x="124" y="373"/>
                      <a:pt x="125" y="373"/>
                    </a:cubicBezTo>
                    <a:cubicBezTo>
                      <a:pt x="125" y="373"/>
                      <a:pt x="125" y="373"/>
                      <a:pt x="125" y="373"/>
                    </a:cubicBezTo>
                    <a:cubicBezTo>
                      <a:pt x="126" y="374"/>
                      <a:pt x="127" y="375"/>
                      <a:pt x="126" y="376"/>
                    </a:cubicBezTo>
                    <a:cubicBezTo>
                      <a:pt x="126" y="376"/>
                      <a:pt x="126" y="376"/>
                      <a:pt x="126" y="376"/>
                    </a:cubicBezTo>
                    <a:cubicBezTo>
                      <a:pt x="126" y="377"/>
                      <a:pt x="125" y="377"/>
                      <a:pt x="125" y="377"/>
                    </a:cubicBezTo>
                    <a:cubicBezTo>
                      <a:pt x="125" y="377"/>
                      <a:pt x="125" y="377"/>
                      <a:pt x="125" y="377"/>
                    </a:cubicBezTo>
                    <a:cubicBezTo>
                      <a:pt x="124" y="377"/>
                      <a:pt x="124" y="377"/>
                      <a:pt x="124" y="377"/>
                    </a:cubicBezTo>
                    <a:close/>
                    <a:moveTo>
                      <a:pt x="270" y="373"/>
                    </a:moveTo>
                    <a:cubicBezTo>
                      <a:pt x="270" y="372"/>
                      <a:pt x="270" y="371"/>
                      <a:pt x="271" y="371"/>
                    </a:cubicBezTo>
                    <a:cubicBezTo>
                      <a:pt x="271" y="371"/>
                      <a:pt x="271" y="371"/>
                      <a:pt x="271" y="371"/>
                    </a:cubicBezTo>
                    <a:cubicBezTo>
                      <a:pt x="272" y="370"/>
                      <a:pt x="273" y="371"/>
                      <a:pt x="274" y="372"/>
                    </a:cubicBezTo>
                    <a:cubicBezTo>
                      <a:pt x="274" y="372"/>
                      <a:pt x="274" y="372"/>
                      <a:pt x="274" y="372"/>
                    </a:cubicBezTo>
                    <a:cubicBezTo>
                      <a:pt x="274" y="373"/>
                      <a:pt x="274" y="374"/>
                      <a:pt x="273" y="375"/>
                    </a:cubicBezTo>
                    <a:cubicBezTo>
                      <a:pt x="273" y="375"/>
                      <a:pt x="273" y="375"/>
                      <a:pt x="273" y="375"/>
                    </a:cubicBezTo>
                    <a:cubicBezTo>
                      <a:pt x="273" y="375"/>
                      <a:pt x="273" y="375"/>
                      <a:pt x="273" y="375"/>
                    </a:cubicBezTo>
                    <a:cubicBezTo>
                      <a:pt x="273" y="375"/>
                      <a:pt x="273" y="375"/>
                      <a:pt x="273" y="375"/>
                    </a:cubicBezTo>
                    <a:cubicBezTo>
                      <a:pt x="272" y="375"/>
                      <a:pt x="272" y="375"/>
                      <a:pt x="272" y="375"/>
                    </a:cubicBezTo>
                    <a:cubicBezTo>
                      <a:pt x="272" y="375"/>
                      <a:pt x="272" y="375"/>
                      <a:pt x="272" y="375"/>
                    </a:cubicBezTo>
                    <a:cubicBezTo>
                      <a:pt x="271" y="375"/>
                      <a:pt x="270" y="374"/>
                      <a:pt x="270" y="373"/>
                    </a:cubicBezTo>
                    <a:close/>
                    <a:moveTo>
                      <a:pt x="117" y="374"/>
                    </a:moveTo>
                    <a:cubicBezTo>
                      <a:pt x="116" y="374"/>
                      <a:pt x="115" y="373"/>
                      <a:pt x="116" y="372"/>
                    </a:cubicBezTo>
                    <a:cubicBezTo>
                      <a:pt x="116" y="372"/>
                      <a:pt x="116" y="372"/>
                      <a:pt x="116" y="372"/>
                    </a:cubicBezTo>
                    <a:cubicBezTo>
                      <a:pt x="116" y="370"/>
                      <a:pt x="118" y="370"/>
                      <a:pt x="119" y="370"/>
                    </a:cubicBezTo>
                    <a:cubicBezTo>
                      <a:pt x="119" y="370"/>
                      <a:pt x="119" y="370"/>
                      <a:pt x="119" y="370"/>
                    </a:cubicBezTo>
                    <a:cubicBezTo>
                      <a:pt x="120" y="371"/>
                      <a:pt x="120" y="372"/>
                      <a:pt x="120" y="373"/>
                    </a:cubicBezTo>
                    <a:cubicBezTo>
                      <a:pt x="120" y="373"/>
                      <a:pt x="120" y="373"/>
                      <a:pt x="120" y="373"/>
                    </a:cubicBezTo>
                    <a:cubicBezTo>
                      <a:pt x="119" y="374"/>
                      <a:pt x="119" y="375"/>
                      <a:pt x="118" y="375"/>
                    </a:cubicBezTo>
                    <a:cubicBezTo>
                      <a:pt x="118" y="375"/>
                      <a:pt x="118" y="375"/>
                      <a:pt x="118" y="375"/>
                    </a:cubicBezTo>
                    <a:cubicBezTo>
                      <a:pt x="118" y="375"/>
                      <a:pt x="117" y="374"/>
                      <a:pt x="117" y="374"/>
                    </a:cubicBezTo>
                    <a:close/>
                    <a:moveTo>
                      <a:pt x="277" y="370"/>
                    </a:moveTo>
                    <a:cubicBezTo>
                      <a:pt x="276" y="369"/>
                      <a:pt x="276" y="368"/>
                      <a:pt x="278" y="368"/>
                    </a:cubicBezTo>
                    <a:cubicBezTo>
                      <a:pt x="278" y="368"/>
                      <a:pt x="278" y="368"/>
                      <a:pt x="278" y="368"/>
                    </a:cubicBezTo>
                    <a:cubicBezTo>
                      <a:pt x="279" y="367"/>
                      <a:pt x="280" y="368"/>
                      <a:pt x="280" y="369"/>
                    </a:cubicBezTo>
                    <a:cubicBezTo>
                      <a:pt x="280" y="369"/>
                      <a:pt x="280" y="369"/>
                      <a:pt x="280" y="369"/>
                    </a:cubicBezTo>
                    <a:cubicBezTo>
                      <a:pt x="281" y="370"/>
                      <a:pt x="280" y="371"/>
                      <a:pt x="279" y="371"/>
                    </a:cubicBezTo>
                    <a:cubicBezTo>
                      <a:pt x="279" y="371"/>
                      <a:pt x="279" y="371"/>
                      <a:pt x="279" y="371"/>
                    </a:cubicBezTo>
                    <a:cubicBezTo>
                      <a:pt x="279" y="372"/>
                      <a:pt x="279" y="372"/>
                      <a:pt x="278" y="372"/>
                    </a:cubicBezTo>
                    <a:cubicBezTo>
                      <a:pt x="278" y="372"/>
                      <a:pt x="278" y="372"/>
                      <a:pt x="278" y="372"/>
                    </a:cubicBezTo>
                    <a:cubicBezTo>
                      <a:pt x="278" y="372"/>
                      <a:pt x="277" y="371"/>
                      <a:pt x="277" y="370"/>
                    </a:cubicBezTo>
                    <a:close/>
                    <a:moveTo>
                      <a:pt x="110" y="371"/>
                    </a:moveTo>
                    <a:cubicBezTo>
                      <a:pt x="109" y="371"/>
                      <a:pt x="109" y="370"/>
                      <a:pt x="109" y="368"/>
                    </a:cubicBezTo>
                    <a:cubicBezTo>
                      <a:pt x="109" y="368"/>
                      <a:pt x="109" y="368"/>
                      <a:pt x="109" y="368"/>
                    </a:cubicBezTo>
                    <a:cubicBezTo>
                      <a:pt x="110" y="367"/>
                      <a:pt x="111" y="367"/>
                      <a:pt x="112" y="367"/>
                    </a:cubicBezTo>
                    <a:cubicBezTo>
                      <a:pt x="112" y="367"/>
                      <a:pt x="112" y="367"/>
                      <a:pt x="112" y="367"/>
                    </a:cubicBezTo>
                    <a:cubicBezTo>
                      <a:pt x="113" y="368"/>
                      <a:pt x="114" y="369"/>
                      <a:pt x="113" y="370"/>
                    </a:cubicBezTo>
                    <a:cubicBezTo>
                      <a:pt x="113" y="370"/>
                      <a:pt x="113" y="370"/>
                      <a:pt x="113" y="370"/>
                    </a:cubicBezTo>
                    <a:cubicBezTo>
                      <a:pt x="113" y="371"/>
                      <a:pt x="112" y="371"/>
                      <a:pt x="111" y="371"/>
                    </a:cubicBezTo>
                    <a:cubicBezTo>
                      <a:pt x="111" y="371"/>
                      <a:pt x="111" y="371"/>
                      <a:pt x="111" y="371"/>
                    </a:cubicBezTo>
                    <a:cubicBezTo>
                      <a:pt x="111" y="371"/>
                      <a:pt x="111" y="371"/>
                      <a:pt x="110" y="371"/>
                    </a:cubicBezTo>
                    <a:close/>
                    <a:moveTo>
                      <a:pt x="283" y="367"/>
                    </a:moveTo>
                    <a:cubicBezTo>
                      <a:pt x="282" y="366"/>
                      <a:pt x="283" y="365"/>
                      <a:pt x="284" y="364"/>
                    </a:cubicBezTo>
                    <a:cubicBezTo>
                      <a:pt x="284" y="364"/>
                      <a:pt x="284" y="364"/>
                      <a:pt x="284" y="364"/>
                    </a:cubicBezTo>
                    <a:cubicBezTo>
                      <a:pt x="285" y="364"/>
                      <a:pt x="286" y="364"/>
                      <a:pt x="287" y="365"/>
                    </a:cubicBezTo>
                    <a:cubicBezTo>
                      <a:pt x="287" y="365"/>
                      <a:pt x="287" y="365"/>
                      <a:pt x="287" y="365"/>
                    </a:cubicBezTo>
                    <a:cubicBezTo>
                      <a:pt x="287" y="366"/>
                      <a:pt x="287" y="368"/>
                      <a:pt x="286" y="368"/>
                    </a:cubicBezTo>
                    <a:cubicBezTo>
                      <a:pt x="286" y="368"/>
                      <a:pt x="286" y="368"/>
                      <a:pt x="286" y="368"/>
                    </a:cubicBezTo>
                    <a:cubicBezTo>
                      <a:pt x="286" y="368"/>
                      <a:pt x="286" y="368"/>
                      <a:pt x="286" y="368"/>
                    </a:cubicBezTo>
                    <a:cubicBezTo>
                      <a:pt x="286" y="368"/>
                      <a:pt x="286" y="368"/>
                      <a:pt x="286" y="368"/>
                    </a:cubicBezTo>
                    <a:cubicBezTo>
                      <a:pt x="286" y="368"/>
                      <a:pt x="285" y="368"/>
                      <a:pt x="285" y="368"/>
                    </a:cubicBezTo>
                    <a:cubicBezTo>
                      <a:pt x="285" y="368"/>
                      <a:pt x="285" y="368"/>
                      <a:pt x="285" y="368"/>
                    </a:cubicBezTo>
                    <a:cubicBezTo>
                      <a:pt x="284" y="368"/>
                      <a:pt x="283" y="368"/>
                      <a:pt x="283" y="367"/>
                    </a:cubicBezTo>
                    <a:close/>
                    <a:moveTo>
                      <a:pt x="104" y="368"/>
                    </a:moveTo>
                    <a:cubicBezTo>
                      <a:pt x="103" y="367"/>
                      <a:pt x="102" y="366"/>
                      <a:pt x="103" y="365"/>
                    </a:cubicBezTo>
                    <a:cubicBezTo>
                      <a:pt x="103" y="365"/>
                      <a:pt x="103" y="365"/>
                      <a:pt x="103" y="365"/>
                    </a:cubicBezTo>
                    <a:cubicBezTo>
                      <a:pt x="103" y="364"/>
                      <a:pt x="105" y="364"/>
                      <a:pt x="106" y="364"/>
                    </a:cubicBezTo>
                    <a:cubicBezTo>
                      <a:pt x="106" y="364"/>
                      <a:pt x="106" y="364"/>
                      <a:pt x="106" y="364"/>
                    </a:cubicBezTo>
                    <a:cubicBezTo>
                      <a:pt x="107" y="365"/>
                      <a:pt x="107" y="366"/>
                      <a:pt x="107" y="367"/>
                    </a:cubicBezTo>
                    <a:cubicBezTo>
                      <a:pt x="107" y="367"/>
                      <a:pt x="107" y="367"/>
                      <a:pt x="107" y="367"/>
                    </a:cubicBezTo>
                    <a:cubicBezTo>
                      <a:pt x="106" y="368"/>
                      <a:pt x="106" y="368"/>
                      <a:pt x="105" y="368"/>
                    </a:cubicBezTo>
                    <a:cubicBezTo>
                      <a:pt x="105" y="368"/>
                      <a:pt x="105" y="368"/>
                      <a:pt x="105" y="368"/>
                    </a:cubicBezTo>
                    <a:cubicBezTo>
                      <a:pt x="104" y="368"/>
                      <a:pt x="104" y="368"/>
                      <a:pt x="104" y="368"/>
                    </a:cubicBezTo>
                    <a:close/>
                    <a:moveTo>
                      <a:pt x="289" y="364"/>
                    </a:moveTo>
                    <a:cubicBezTo>
                      <a:pt x="289" y="363"/>
                      <a:pt x="289" y="362"/>
                      <a:pt x="290" y="361"/>
                    </a:cubicBezTo>
                    <a:cubicBezTo>
                      <a:pt x="290" y="361"/>
                      <a:pt x="290" y="361"/>
                      <a:pt x="290" y="361"/>
                    </a:cubicBezTo>
                    <a:cubicBezTo>
                      <a:pt x="291" y="360"/>
                      <a:pt x="292" y="361"/>
                      <a:pt x="293" y="362"/>
                    </a:cubicBezTo>
                    <a:cubicBezTo>
                      <a:pt x="293" y="362"/>
                      <a:pt x="293" y="362"/>
                      <a:pt x="293" y="362"/>
                    </a:cubicBezTo>
                    <a:cubicBezTo>
                      <a:pt x="294" y="363"/>
                      <a:pt x="293" y="364"/>
                      <a:pt x="292" y="365"/>
                    </a:cubicBezTo>
                    <a:cubicBezTo>
                      <a:pt x="292" y="365"/>
                      <a:pt x="292" y="365"/>
                      <a:pt x="292" y="365"/>
                    </a:cubicBezTo>
                    <a:cubicBezTo>
                      <a:pt x="292" y="365"/>
                      <a:pt x="292" y="365"/>
                      <a:pt x="292" y="365"/>
                    </a:cubicBezTo>
                    <a:cubicBezTo>
                      <a:pt x="292" y="365"/>
                      <a:pt x="292" y="365"/>
                      <a:pt x="292" y="365"/>
                    </a:cubicBezTo>
                    <a:cubicBezTo>
                      <a:pt x="292" y="365"/>
                      <a:pt x="292" y="365"/>
                      <a:pt x="291" y="365"/>
                    </a:cubicBezTo>
                    <a:cubicBezTo>
                      <a:pt x="291" y="365"/>
                      <a:pt x="291" y="365"/>
                      <a:pt x="291" y="365"/>
                    </a:cubicBezTo>
                    <a:cubicBezTo>
                      <a:pt x="290" y="365"/>
                      <a:pt x="290" y="365"/>
                      <a:pt x="289" y="364"/>
                    </a:cubicBezTo>
                    <a:close/>
                    <a:moveTo>
                      <a:pt x="97" y="364"/>
                    </a:moveTo>
                    <a:cubicBezTo>
                      <a:pt x="96" y="364"/>
                      <a:pt x="96" y="363"/>
                      <a:pt x="97" y="362"/>
                    </a:cubicBezTo>
                    <a:cubicBezTo>
                      <a:pt x="97" y="362"/>
                      <a:pt x="97" y="362"/>
                      <a:pt x="97" y="362"/>
                    </a:cubicBezTo>
                    <a:cubicBezTo>
                      <a:pt x="97" y="361"/>
                      <a:pt x="99" y="360"/>
                      <a:pt x="100" y="361"/>
                    </a:cubicBezTo>
                    <a:cubicBezTo>
                      <a:pt x="100" y="361"/>
                      <a:pt x="100" y="361"/>
                      <a:pt x="100" y="361"/>
                    </a:cubicBezTo>
                    <a:cubicBezTo>
                      <a:pt x="101" y="361"/>
                      <a:pt x="101" y="363"/>
                      <a:pt x="100" y="364"/>
                    </a:cubicBezTo>
                    <a:cubicBezTo>
                      <a:pt x="100" y="364"/>
                      <a:pt x="100" y="364"/>
                      <a:pt x="100" y="364"/>
                    </a:cubicBezTo>
                    <a:cubicBezTo>
                      <a:pt x="100" y="364"/>
                      <a:pt x="99" y="365"/>
                      <a:pt x="98" y="365"/>
                    </a:cubicBezTo>
                    <a:cubicBezTo>
                      <a:pt x="98" y="365"/>
                      <a:pt x="98" y="365"/>
                      <a:pt x="98" y="365"/>
                    </a:cubicBezTo>
                    <a:cubicBezTo>
                      <a:pt x="98" y="365"/>
                      <a:pt x="98" y="365"/>
                      <a:pt x="97" y="364"/>
                    </a:cubicBezTo>
                    <a:close/>
                    <a:moveTo>
                      <a:pt x="296" y="360"/>
                    </a:moveTo>
                    <a:cubicBezTo>
                      <a:pt x="295" y="359"/>
                      <a:pt x="295" y="358"/>
                      <a:pt x="296" y="357"/>
                    </a:cubicBezTo>
                    <a:cubicBezTo>
                      <a:pt x="296" y="357"/>
                      <a:pt x="296" y="357"/>
                      <a:pt x="296" y="357"/>
                    </a:cubicBezTo>
                    <a:cubicBezTo>
                      <a:pt x="297" y="357"/>
                      <a:pt x="299" y="357"/>
                      <a:pt x="299" y="358"/>
                    </a:cubicBezTo>
                    <a:cubicBezTo>
                      <a:pt x="299" y="358"/>
                      <a:pt x="299" y="358"/>
                      <a:pt x="299" y="358"/>
                    </a:cubicBezTo>
                    <a:cubicBezTo>
                      <a:pt x="300" y="359"/>
                      <a:pt x="299" y="360"/>
                      <a:pt x="299" y="361"/>
                    </a:cubicBezTo>
                    <a:cubicBezTo>
                      <a:pt x="299" y="361"/>
                      <a:pt x="299" y="361"/>
                      <a:pt x="299" y="361"/>
                    </a:cubicBezTo>
                    <a:cubicBezTo>
                      <a:pt x="298" y="361"/>
                      <a:pt x="298" y="361"/>
                      <a:pt x="297" y="361"/>
                    </a:cubicBezTo>
                    <a:cubicBezTo>
                      <a:pt x="297" y="361"/>
                      <a:pt x="297" y="361"/>
                      <a:pt x="297" y="361"/>
                    </a:cubicBezTo>
                    <a:cubicBezTo>
                      <a:pt x="297" y="361"/>
                      <a:pt x="296" y="361"/>
                      <a:pt x="296" y="360"/>
                    </a:cubicBezTo>
                    <a:close/>
                    <a:moveTo>
                      <a:pt x="91" y="361"/>
                    </a:moveTo>
                    <a:cubicBezTo>
                      <a:pt x="90" y="360"/>
                      <a:pt x="90" y="359"/>
                      <a:pt x="91" y="358"/>
                    </a:cubicBezTo>
                    <a:cubicBezTo>
                      <a:pt x="91" y="358"/>
                      <a:pt x="91" y="358"/>
                      <a:pt x="91" y="358"/>
                    </a:cubicBezTo>
                    <a:cubicBezTo>
                      <a:pt x="91" y="357"/>
                      <a:pt x="92" y="356"/>
                      <a:pt x="93" y="357"/>
                    </a:cubicBezTo>
                    <a:cubicBezTo>
                      <a:pt x="93" y="357"/>
                      <a:pt x="93" y="357"/>
                      <a:pt x="93" y="357"/>
                    </a:cubicBezTo>
                    <a:cubicBezTo>
                      <a:pt x="94" y="358"/>
                      <a:pt x="95" y="359"/>
                      <a:pt x="94" y="360"/>
                    </a:cubicBezTo>
                    <a:cubicBezTo>
                      <a:pt x="94" y="360"/>
                      <a:pt x="94" y="360"/>
                      <a:pt x="94" y="360"/>
                    </a:cubicBezTo>
                    <a:cubicBezTo>
                      <a:pt x="94" y="361"/>
                      <a:pt x="93" y="361"/>
                      <a:pt x="92" y="361"/>
                    </a:cubicBezTo>
                    <a:cubicBezTo>
                      <a:pt x="92" y="361"/>
                      <a:pt x="92" y="361"/>
                      <a:pt x="92" y="361"/>
                    </a:cubicBezTo>
                    <a:cubicBezTo>
                      <a:pt x="92" y="361"/>
                      <a:pt x="92" y="361"/>
                      <a:pt x="91" y="361"/>
                    </a:cubicBezTo>
                    <a:close/>
                    <a:moveTo>
                      <a:pt x="302" y="356"/>
                    </a:moveTo>
                    <a:cubicBezTo>
                      <a:pt x="301" y="355"/>
                      <a:pt x="301" y="354"/>
                      <a:pt x="302" y="353"/>
                    </a:cubicBezTo>
                    <a:cubicBezTo>
                      <a:pt x="302" y="353"/>
                      <a:pt x="302" y="353"/>
                      <a:pt x="302" y="353"/>
                    </a:cubicBezTo>
                    <a:cubicBezTo>
                      <a:pt x="303" y="353"/>
                      <a:pt x="305" y="353"/>
                      <a:pt x="305" y="354"/>
                    </a:cubicBezTo>
                    <a:cubicBezTo>
                      <a:pt x="305" y="354"/>
                      <a:pt x="305" y="354"/>
                      <a:pt x="305" y="354"/>
                    </a:cubicBezTo>
                    <a:cubicBezTo>
                      <a:pt x="306" y="355"/>
                      <a:pt x="306" y="356"/>
                      <a:pt x="305" y="357"/>
                    </a:cubicBezTo>
                    <a:cubicBezTo>
                      <a:pt x="305" y="357"/>
                      <a:pt x="305" y="357"/>
                      <a:pt x="305" y="357"/>
                    </a:cubicBezTo>
                    <a:cubicBezTo>
                      <a:pt x="305" y="357"/>
                      <a:pt x="305" y="357"/>
                      <a:pt x="305" y="357"/>
                    </a:cubicBezTo>
                    <a:cubicBezTo>
                      <a:pt x="305" y="357"/>
                      <a:pt x="305" y="357"/>
                      <a:pt x="305" y="357"/>
                    </a:cubicBezTo>
                    <a:cubicBezTo>
                      <a:pt x="304" y="357"/>
                      <a:pt x="304" y="357"/>
                      <a:pt x="303" y="357"/>
                    </a:cubicBezTo>
                    <a:cubicBezTo>
                      <a:pt x="303" y="357"/>
                      <a:pt x="303" y="357"/>
                      <a:pt x="303" y="357"/>
                    </a:cubicBezTo>
                    <a:cubicBezTo>
                      <a:pt x="303" y="357"/>
                      <a:pt x="302" y="357"/>
                      <a:pt x="302" y="356"/>
                    </a:cubicBezTo>
                    <a:close/>
                    <a:moveTo>
                      <a:pt x="85" y="357"/>
                    </a:moveTo>
                    <a:cubicBezTo>
                      <a:pt x="84" y="356"/>
                      <a:pt x="84" y="355"/>
                      <a:pt x="85" y="354"/>
                    </a:cubicBezTo>
                    <a:cubicBezTo>
                      <a:pt x="85" y="354"/>
                      <a:pt x="85" y="354"/>
                      <a:pt x="85" y="354"/>
                    </a:cubicBezTo>
                    <a:cubicBezTo>
                      <a:pt x="85" y="353"/>
                      <a:pt x="86" y="352"/>
                      <a:pt x="87" y="353"/>
                    </a:cubicBezTo>
                    <a:cubicBezTo>
                      <a:pt x="87" y="353"/>
                      <a:pt x="87" y="353"/>
                      <a:pt x="87" y="353"/>
                    </a:cubicBezTo>
                    <a:cubicBezTo>
                      <a:pt x="88" y="354"/>
                      <a:pt x="89" y="355"/>
                      <a:pt x="88" y="356"/>
                    </a:cubicBezTo>
                    <a:cubicBezTo>
                      <a:pt x="88" y="356"/>
                      <a:pt x="88" y="356"/>
                      <a:pt x="88" y="356"/>
                    </a:cubicBezTo>
                    <a:cubicBezTo>
                      <a:pt x="88" y="357"/>
                      <a:pt x="87" y="357"/>
                      <a:pt x="86" y="357"/>
                    </a:cubicBezTo>
                    <a:cubicBezTo>
                      <a:pt x="86" y="357"/>
                      <a:pt x="86" y="357"/>
                      <a:pt x="86" y="357"/>
                    </a:cubicBezTo>
                    <a:cubicBezTo>
                      <a:pt x="86" y="357"/>
                      <a:pt x="85" y="357"/>
                      <a:pt x="85" y="357"/>
                    </a:cubicBezTo>
                    <a:close/>
                    <a:moveTo>
                      <a:pt x="308" y="352"/>
                    </a:moveTo>
                    <a:cubicBezTo>
                      <a:pt x="307" y="351"/>
                      <a:pt x="307" y="350"/>
                      <a:pt x="308" y="349"/>
                    </a:cubicBezTo>
                    <a:cubicBezTo>
                      <a:pt x="308" y="349"/>
                      <a:pt x="308" y="349"/>
                      <a:pt x="308" y="349"/>
                    </a:cubicBezTo>
                    <a:cubicBezTo>
                      <a:pt x="309" y="349"/>
                      <a:pt x="310" y="349"/>
                      <a:pt x="311" y="350"/>
                    </a:cubicBezTo>
                    <a:cubicBezTo>
                      <a:pt x="311" y="350"/>
                      <a:pt x="311" y="350"/>
                      <a:pt x="311" y="350"/>
                    </a:cubicBezTo>
                    <a:cubicBezTo>
                      <a:pt x="312" y="351"/>
                      <a:pt x="312" y="352"/>
                      <a:pt x="311" y="353"/>
                    </a:cubicBezTo>
                    <a:cubicBezTo>
                      <a:pt x="311" y="353"/>
                      <a:pt x="311" y="353"/>
                      <a:pt x="311" y="353"/>
                    </a:cubicBezTo>
                    <a:cubicBezTo>
                      <a:pt x="310" y="353"/>
                      <a:pt x="310" y="353"/>
                      <a:pt x="309" y="353"/>
                    </a:cubicBezTo>
                    <a:cubicBezTo>
                      <a:pt x="309" y="353"/>
                      <a:pt x="309" y="353"/>
                      <a:pt x="309" y="353"/>
                    </a:cubicBezTo>
                    <a:cubicBezTo>
                      <a:pt x="309" y="353"/>
                      <a:pt x="308" y="353"/>
                      <a:pt x="308" y="352"/>
                    </a:cubicBezTo>
                    <a:close/>
                    <a:moveTo>
                      <a:pt x="79" y="352"/>
                    </a:moveTo>
                    <a:cubicBezTo>
                      <a:pt x="78" y="352"/>
                      <a:pt x="78" y="350"/>
                      <a:pt x="79" y="349"/>
                    </a:cubicBezTo>
                    <a:cubicBezTo>
                      <a:pt x="79" y="349"/>
                      <a:pt x="79" y="349"/>
                      <a:pt x="79" y="349"/>
                    </a:cubicBezTo>
                    <a:cubicBezTo>
                      <a:pt x="79" y="348"/>
                      <a:pt x="81" y="348"/>
                      <a:pt x="82" y="349"/>
                    </a:cubicBezTo>
                    <a:cubicBezTo>
                      <a:pt x="82" y="349"/>
                      <a:pt x="82" y="349"/>
                      <a:pt x="82" y="349"/>
                    </a:cubicBezTo>
                    <a:cubicBezTo>
                      <a:pt x="83" y="350"/>
                      <a:pt x="83" y="351"/>
                      <a:pt x="82" y="352"/>
                    </a:cubicBezTo>
                    <a:cubicBezTo>
                      <a:pt x="82" y="352"/>
                      <a:pt x="82" y="352"/>
                      <a:pt x="82" y="352"/>
                    </a:cubicBezTo>
                    <a:cubicBezTo>
                      <a:pt x="82" y="353"/>
                      <a:pt x="81" y="353"/>
                      <a:pt x="80" y="353"/>
                    </a:cubicBezTo>
                    <a:cubicBezTo>
                      <a:pt x="80" y="353"/>
                      <a:pt x="80" y="353"/>
                      <a:pt x="80" y="353"/>
                    </a:cubicBezTo>
                    <a:cubicBezTo>
                      <a:pt x="80" y="353"/>
                      <a:pt x="80" y="353"/>
                      <a:pt x="79" y="352"/>
                    </a:cubicBezTo>
                    <a:close/>
                    <a:moveTo>
                      <a:pt x="313" y="348"/>
                    </a:moveTo>
                    <a:cubicBezTo>
                      <a:pt x="313" y="347"/>
                      <a:pt x="313" y="346"/>
                      <a:pt x="314" y="345"/>
                    </a:cubicBezTo>
                    <a:cubicBezTo>
                      <a:pt x="314" y="345"/>
                      <a:pt x="314" y="345"/>
                      <a:pt x="314" y="345"/>
                    </a:cubicBezTo>
                    <a:cubicBezTo>
                      <a:pt x="315" y="344"/>
                      <a:pt x="316" y="344"/>
                      <a:pt x="317" y="345"/>
                    </a:cubicBezTo>
                    <a:cubicBezTo>
                      <a:pt x="317" y="345"/>
                      <a:pt x="317" y="345"/>
                      <a:pt x="317" y="345"/>
                    </a:cubicBezTo>
                    <a:cubicBezTo>
                      <a:pt x="317" y="346"/>
                      <a:pt x="317" y="348"/>
                      <a:pt x="316" y="348"/>
                    </a:cubicBezTo>
                    <a:cubicBezTo>
                      <a:pt x="316" y="348"/>
                      <a:pt x="316" y="348"/>
                      <a:pt x="316" y="348"/>
                    </a:cubicBezTo>
                    <a:cubicBezTo>
                      <a:pt x="316" y="348"/>
                      <a:pt x="316" y="348"/>
                      <a:pt x="316" y="348"/>
                    </a:cubicBezTo>
                    <a:cubicBezTo>
                      <a:pt x="316" y="348"/>
                      <a:pt x="316" y="348"/>
                      <a:pt x="316" y="348"/>
                    </a:cubicBezTo>
                    <a:cubicBezTo>
                      <a:pt x="316" y="349"/>
                      <a:pt x="315" y="349"/>
                      <a:pt x="315" y="349"/>
                    </a:cubicBezTo>
                    <a:cubicBezTo>
                      <a:pt x="315" y="349"/>
                      <a:pt x="315" y="349"/>
                      <a:pt x="315" y="349"/>
                    </a:cubicBezTo>
                    <a:cubicBezTo>
                      <a:pt x="314" y="349"/>
                      <a:pt x="314" y="348"/>
                      <a:pt x="313" y="348"/>
                    </a:cubicBezTo>
                    <a:close/>
                    <a:moveTo>
                      <a:pt x="73" y="348"/>
                    </a:moveTo>
                    <a:cubicBezTo>
                      <a:pt x="72" y="347"/>
                      <a:pt x="72" y="346"/>
                      <a:pt x="73" y="345"/>
                    </a:cubicBezTo>
                    <a:cubicBezTo>
                      <a:pt x="73" y="345"/>
                      <a:pt x="73" y="345"/>
                      <a:pt x="73" y="345"/>
                    </a:cubicBezTo>
                    <a:cubicBezTo>
                      <a:pt x="74" y="344"/>
                      <a:pt x="75" y="344"/>
                      <a:pt x="76" y="345"/>
                    </a:cubicBezTo>
                    <a:cubicBezTo>
                      <a:pt x="76" y="345"/>
                      <a:pt x="76" y="345"/>
                      <a:pt x="76" y="345"/>
                    </a:cubicBezTo>
                    <a:cubicBezTo>
                      <a:pt x="77" y="345"/>
                      <a:pt x="77" y="347"/>
                      <a:pt x="76" y="348"/>
                    </a:cubicBezTo>
                    <a:cubicBezTo>
                      <a:pt x="76" y="348"/>
                      <a:pt x="76" y="348"/>
                      <a:pt x="76" y="348"/>
                    </a:cubicBezTo>
                    <a:cubicBezTo>
                      <a:pt x="76" y="348"/>
                      <a:pt x="75" y="348"/>
                      <a:pt x="75" y="348"/>
                    </a:cubicBezTo>
                    <a:cubicBezTo>
                      <a:pt x="75" y="348"/>
                      <a:pt x="75" y="348"/>
                      <a:pt x="75" y="348"/>
                    </a:cubicBezTo>
                    <a:cubicBezTo>
                      <a:pt x="74" y="348"/>
                      <a:pt x="74" y="348"/>
                      <a:pt x="73" y="348"/>
                    </a:cubicBezTo>
                    <a:close/>
                    <a:moveTo>
                      <a:pt x="319" y="343"/>
                    </a:moveTo>
                    <a:cubicBezTo>
                      <a:pt x="318" y="343"/>
                      <a:pt x="318" y="341"/>
                      <a:pt x="319" y="340"/>
                    </a:cubicBezTo>
                    <a:cubicBezTo>
                      <a:pt x="319" y="340"/>
                      <a:pt x="319" y="340"/>
                      <a:pt x="319" y="340"/>
                    </a:cubicBezTo>
                    <a:cubicBezTo>
                      <a:pt x="320" y="340"/>
                      <a:pt x="321" y="340"/>
                      <a:pt x="322" y="341"/>
                    </a:cubicBezTo>
                    <a:cubicBezTo>
                      <a:pt x="322" y="341"/>
                      <a:pt x="322" y="341"/>
                      <a:pt x="322" y="341"/>
                    </a:cubicBezTo>
                    <a:cubicBezTo>
                      <a:pt x="323" y="342"/>
                      <a:pt x="323" y="343"/>
                      <a:pt x="322" y="344"/>
                    </a:cubicBezTo>
                    <a:cubicBezTo>
                      <a:pt x="322" y="344"/>
                      <a:pt x="322" y="344"/>
                      <a:pt x="322" y="344"/>
                    </a:cubicBezTo>
                    <a:cubicBezTo>
                      <a:pt x="322" y="344"/>
                      <a:pt x="322" y="344"/>
                      <a:pt x="322" y="344"/>
                    </a:cubicBezTo>
                    <a:cubicBezTo>
                      <a:pt x="322" y="344"/>
                      <a:pt x="322" y="344"/>
                      <a:pt x="322" y="344"/>
                    </a:cubicBezTo>
                    <a:cubicBezTo>
                      <a:pt x="322" y="344"/>
                      <a:pt x="321" y="344"/>
                      <a:pt x="321" y="344"/>
                    </a:cubicBezTo>
                    <a:cubicBezTo>
                      <a:pt x="321" y="344"/>
                      <a:pt x="321" y="344"/>
                      <a:pt x="321" y="344"/>
                    </a:cubicBezTo>
                    <a:cubicBezTo>
                      <a:pt x="320" y="344"/>
                      <a:pt x="319" y="344"/>
                      <a:pt x="319" y="343"/>
                    </a:cubicBezTo>
                    <a:close/>
                    <a:moveTo>
                      <a:pt x="68" y="343"/>
                    </a:moveTo>
                    <a:cubicBezTo>
                      <a:pt x="67" y="342"/>
                      <a:pt x="67" y="341"/>
                      <a:pt x="68" y="340"/>
                    </a:cubicBezTo>
                    <a:cubicBezTo>
                      <a:pt x="68" y="340"/>
                      <a:pt x="68" y="340"/>
                      <a:pt x="68" y="340"/>
                    </a:cubicBezTo>
                    <a:cubicBezTo>
                      <a:pt x="68" y="339"/>
                      <a:pt x="70" y="339"/>
                      <a:pt x="70" y="340"/>
                    </a:cubicBezTo>
                    <a:cubicBezTo>
                      <a:pt x="70" y="340"/>
                      <a:pt x="70" y="340"/>
                      <a:pt x="70" y="340"/>
                    </a:cubicBezTo>
                    <a:cubicBezTo>
                      <a:pt x="71" y="341"/>
                      <a:pt x="71" y="342"/>
                      <a:pt x="71" y="343"/>
                    </a:cubicBezTo>
                    <a:cubicBezTo>
                      <a:pt x="71" y="343"/>
                      <a:pt x="71" y="343"/>
                      <a:pt x="71" y="343"/>
                    </a:cubicBezTo>
                    <a:cubicBezTo>
                      <a:pt x="70" y="344"/>
                      <a:pt x="70" y="344"/>
                      <a:pt x="69" y="344"/>
                    </a:cubicBezTo>
                    <a:cubicBezTo>
                      <a:pt x="69" y="344"/>
                      <a:pt x="69" y="344"/>
                      <a:pt x="69" y="344"/>
                    </a:cubicBezTo>
                    <a:cubicBezTo>
                      <a:pt x="69" y="344"/>
                      <a:pt x="68" y="344"/>
                      <a:pt x="68" y="343"/>
                    </a:cubicBezTo>
                    <a:close/>
                    <a:moveTo>
                      <a:pt x="324" y="339"/>
                    </a:moveTo>
                    <a:cubicBezTo>
                      <a:pt x="324" y="338"/>
                      <a:pt x="324" y="336"/>
                      <a:pt x="325" y="336"/>
                    </a:cubicBezTo>
                    <a:cubicBezTo>
                      <a:pt x="325" y="336"/>
                      <a:pt x="325" y="336"/>
                      <a:pt x="325" y="336"/>
                    </a:cubicBezTo>
                    <a:cubicBezTo>
                      <a:pt x="325" y="335"/>
                      <a:pt x="327" y="335"/>
                      <a:pt x="328" y="336"/>
                    </a:cubicBezTo>
                    <a:cubicBezTo>
                      <a:pt x="328" y="336"/>
                      <a:pt x="328" y="336"/>
                      <a:pt x="328" y="336"/>
                    </a:cubicBezTo>
                    <a:cubicBezTo>
                      <a:pt x="328" y="337"/>
                      <a:pt x="328" y="338"/>
                      <a:pt x="327" y="339"/>
                    </a:cubicBezTo>
                    <a:cubicBezTo>
                      <a:pt x="327" y="339"/>
                      <a:pt x="327" y="339"/>
                      <a:pt x="327" y="339"/>
                    </a:cubicBezTo>
                    <a:cubicBezTo>
                      <a:pt x="327" y="339"/>
                      <a:pt x="327" y="339"/>
                      <a:pt x="327" y="339"/>
                    </a:cubicBezTo>
                    <a:cubicBezTo>
                      <a:pt x="327" y="339"/>
                      <a:pt x="327" y="339"/>
                      <a:pt x="327" y="339"/>
                    </a:cubicBezTo>
                    <a:cubicBezTo>
                      <a:pt x="327" y="339"/>
                      <a:pt x="327" y="339"/>
                      <a:pt x="326" y="339"/>
                    </a:cubicBezTo>
                    <a:cubicBezTo>
                      <a:pt x="326" y="339"/>
                      <a:pt x="326" y="339"/>
                      <a:pt x="326" y="339"/>
                    </a:cubicBezTo>
                    <a:cubicBezTo>
                      <a:pt x="325" y="339"/>
                      <a:pt x="325" y="339"/>
                      <a:pt x="324" y="339"/>
                    </a:cubicBezTo>
                    <a:close/>
                    <a:moveTo>
                      <a:pt x="62" y="338"/>
                    </a:moveTo>
                    <a:cubicBezTo>
                      <a:pt x="62" y="338"/>
                      <a:pt x="62" y="338"/>
                      <a:pt x="62" y="338"/>
                    </a:cubicBezTo>
                    <a:cubicBezTo>
                      <a:pt x="62" y="338"/>
                      <a:pt x="62" y="338"/>
                      <a:pt x="62" y="338"/>
                    </a:cubicBezTo>
                    <a:cubicBezTo>
                      <a:pt x="61" y="338"/>
                      <a:pt x="61" y="336"/>
                      <a:pt x="62" y="335"/>
                    </a:cubicBezTo>
                    <a:cubicBezTo>
                      <a:pt x="62" y="335"/>
                      <a:pt x="62" y="335"/>
                      <a:pt x="62" y="335"/>
                    </a:cubicBezTo>
                    <a:cubicBezTo>
                      <a:pt x="63" y="335"/>
                      <a:pt x="64" y="334"/>
                      <a:pt x="65" y="335"/>
                    </a:cubicBezTo>
                    <a:cubicBezTo>
                      <a:pt x="65" y="335"/>
                      <a:pt x="65" y="335"/>
                      <a:pt x="65" y="335"/>
                    </a:cubicBezTo>
                    <a:cubicBezTo>
                      <a:pt x="66" y="336"/>
                      <a:pt x="66" y="337"/>
                      <a:pt x="65" y="338"/>
                    </a:cubicBezTo>
                    <a:cubicBezTo>
                      <a:pt x="65" y="338"/>
                      <a:pt x="65" y="338"/>
                      <a:pt x="65" y="338"/>
                    </a:cubicBezTo>
                    <a:cubicBezTo>
                      <a:pt x="65" y="339"/>
                      <a:pt x="64" y="339"/>
                      <a:pt x="64" y="339"/>
                    </a:cubicBezTo>
                    <a:cubicBezTo>
                      <a:pt x="64" y="339"/>
                      <a:pt x="64" y="339"/>
                      <a:pt x="64" y="339"/>
                    </a:cubicBezTo>
                    <a:cubicBezTo>
                      <a:pt x="63" y="339"/>
                      <a:pt x="63" y="339"/>
                      <a:pt x="62" y="338"/>
                    </a:cubicBezTo>
                    <a:close/>
                    <a:moveTo>
                      <a:pt x="330" y="334"/>
                    </a:moveTo>
                    <a:cubicBezTo>
                      <a:pt x="329" y="333"/>
                      <a:pt x="329" y="332"/>
                      <a:pt x="330" y="331"/>
                    </a:cubicBezTo>
                    <a:cubicBezTo>
                      <a:pt x="330" y="331"/>
                      <a:pt x="330" y="331"/>
                      <a:pt x="330" y="331"/>
                    </a:cubicBezTo>
                    <a:cubicBezTo>
                      <a:pt x="331" y="330"/>
                      <a:pt x="332" y="330"/>
                      <a:pt x="333" y="331"/>
                    </a:cubicBezTo>
                    <a:cubicBezTo>
                      <a:pt x="333" y="331"/>
                      <a:pt x="333" y="331"/>
                      <a:pt x="333" y="331"/>
                    </a:cubicBezTo>
                    <a:cubicBezTo>
                      <a:pt x="334" y="332"/>
                      <a:pt x="334" y="333"/>
                      <a:pt x="333" y="334"/>
                    </a:cubicBezTo>
                    <a:cubicBezTo>
                      <a:pt x="333" y="334"/>
                      <a:pt x="333" y="334"/>
                      <a:pt x="333" y="334"/>
                    </a:cubicBezTo>
                    <a:cubicBezTo>
                      <a:pt x="332" y="334"/>
                      <a:pt x="332" y="334"/>
                      <a:pt x="331" y="334"/>
                    </a:cubicBezTo>
                    <a:cubicBezTo>
                      <a:pt x="331" y="334"/>
                      <a:pt x="331" y="334"/>
                      <a:pt x="331" y="334"/>
                    </a:cubicBezTo>
                    <a:cubicBezTo>
                      <a:pt x="331" y="334"/>
                      <a:pt x="330" y="334"/>
                      <a:pt x="330" y="334"/>
                    </a:cubicBezTo>
                    <a:close/>
                    <a:moveTo>
                      <a:pt x="57" y="333"/>
                    </a:moveTo>
                    <a:cubicBezTo>
                      <a:pt x="56" y="332"/>
                      <a:pt x="56" y="331"/>
                      <a:pt x="57" y="330"/>
                    </a:cubicBezTo>
                    <a:cubicBezTo>
                      <a:pt x="57" y="330"/>
                      <a:pt x="57" y="330"/>
                      <a:pt x="57" y="330"/>
                    </a:cubicBezTo>
                    <a:cubicBezTo>
                      <a:pt x="58" y="329"/>
                      <a:pt x="59" y="329"/>
                      <a:pt x="60" y="330"/>
                    </a:cubicBezTo>
                    <a:cubicBezTo>
                      <a:pt x="60" y="330"/>
                      <a:pt x="60" y="330"/>
                      <a:pt x="60" y="330"/>
                    </a:cubicBezTo>
                    <a:cubicBezTo>
                      <a:pt x="61" y="331"/>
                      <a:pt x="61" y="332"/>
                      <a:pt x="60" y="333"/>
                    </a:cubicBezTo>
                    <a:cubicBezTo>
                      <a:pt x="60" y="333"/>
                      <a:pt x="60" y="333"/>
                      <a:pt x="60" y="333"/>
                    </a:cubicBezTo>
                    <a:cubicBezTo>
                      <a:pt x="60" y="334"/>
                      <a:pt x="59" y="334"/>
                      <a:pt x="59" y="334"/>
                    </a:cubicBezTo>
                    <a:cubicBezTo>
                      <a:pt x="59" y="334"/>
                      <a:pt x="59" y="334"/>
                      <a:pt x="59" y="334"/>
                    </a:cubicBezTo>
                    <a:cubicBezTo>
                      <a:pt x="58" y="334"/>
                      <a:pt x="57" y="334"/>
                      <a:pt x="57" y="333"/>
                    </a:cubicBezTo>
                    <a:close/>
                    <a:moveTo>
                      <a:pt x="335" y="329"/>
                    </a:moveTo>
                    <a:cubicBezTo>
                      <a:pt x="334" y="328"/>
                      <a:pt x="334" y="326"/>
                      <a:pt x="335" y="326"/>
                    </a:cubicBezTo>
                    <a:cubicBezTo>
                      <a:pt x="335" y="326"/>
                      <a:pt x="335" y="326"/>
                      <a:pt x="335" y="326"/>
                    </a:cubicBezTo>
                    <a:cubicBezTo>
                      <a:pt x="335" y="325"/>
                      <a:pt x="337" y="325"/>
                      <a:pt x="338" y="325"/>
                    </a:cubicBezTo>
                    <a:cubicBezTo>
                      <a:pt x="338" y="325"/>
                      <a:pt x="338" y="325"/>
                      <a:pt x="338" y="325"/>
                    </a:cubicBezTo>
                    <a:cubicBezTo>
                      <a:pt x="339" y="326"/>
                      <a:pt x="339" y="328"/>
                      <a:pt x="338" y="328"/>
                    </a:cubicBezTo>
                    <a:cubicBezTo>
                      <a:pt x="338" y="328"/>
                      <a:pt x="338" y="328"/>
                      <a:pt x="338" y="328"/>
                    </a:cubicBezTo>
                    <a:cubicBezTo>
                      <a:pt x="338" y="328"/>
                      <a:pt x="338" y="328"/>
                      <a:pt x="338" y="328"/>
                    </a:cubicBezTo>
                    <a:cubicBezTo>
                      <a:pt x="338" y="328"/>
                      <a:pt x="338" y="328"/>
                      <a:pt x="338" y="328"/>
                    </a:cubicBezTo>
                    <a:cubicBezTo>
                      <a:pt x="337" y="329"/>
                      <a:pt x="337" y="329"/>
                      <a:pt x="336" y="329"/>
                    </a:cubicBezTo>
                    <a:cubicBezTo>
                      <a:pt x="336" y="329"/>
                      <a:pt x="336" y="329"/>
                      <a:pt x="336" y="329"/>
                    </a:cubicBezTo>
                    <a:cubicBezTo>
                      <a:pt x="336" y="329"/>
                      <a:pt x="335" y="329"/>
                      <a:pt x="335" y="329"/>
                    </a:cubicBezTo>
                    <a:close/>
                    <a:moveTo>
                      <a:pt x="52" y="328"/>
                    </a:moveTo>
                    <a:cubicBezTo>
                      <a:pt x="52" y="328"/>
                      <a:pt x="52" y="328"/>
                      <a:pt x="52" y="328"/>
                    </a:cubicBezTo>
                    <a:cubicBezTo>
                      <a:pt x="52" y="328"/>
                      <a:pt x="52" y="328"/>
                      <a:pt x="52" y="328"/>
                    </a:cubicBezTo>
                    <a:cubicBezTo>
                      <a:pt x="51" y="327"/>
                      <a:pt x="51" y="326"/>
                      <a:pt x="52" y="325"/>
                    </a:cubicBezTo>
                    <a:cubicBezTo>
                      <a:pt x="52" y="325"/>
                      <a:pt x="52" y="325"/>
                      <a:pt x="52" y="325"/>
                    </a:cubicBezTo>
                    <a:cubicBezTo>
                      <a:pt x="53" y="324"/>
                      <a:pt x="54" y="324"/>
                      <a:pt x="55" y="325"/>
                    </a:cubicBezTo>
                    <a:cubicBezTo>
                      <a:pt x="55" y="325"/>
                      <a:pt x="55" y="325"/>
                      <a:pt x="55" y="325"/>
                    </a:cubicBezTo>
                    <a:cubicBezTo>
                      <a:pt x="56" y="326"/>
                      <a:pt x="56" y="327"/>
                      <a:pt x="55" y="328"/>
                    </a:cubicBezTo>
                    <a:cubicBezTo>
                      <a:pt x="55" y="328"/>
                      <a:pt x="55" y="328"/>
                      <a:pt x="55" y="328"/>
                    </a:cubicBezTo>
                    <a:cubicBezTo>
                      <a:pt x="55" y="329"/>
                      <a:pt x="54" y="329"/>
                      <a:pt x="54" y="329"/>
                    </a:cubicBezTo>
                    <a:cubicBezTo>
                      <a:pt x="54" y="329"/>
                      <a:pt x="54" y="329"/>
                      <a:pt x="54" y="329"/>
                    </a:cubicBezTo>
                    <a:cubicBezTo>
                      <a:pt x="53" y="329"/>
                      <a:pt x="52" y="329"/>
                      <a:pt x="52" y="328"/>
                    </a:cubicBezTo>
                    <a:close/>
                    <a:moveTo>
                      <a:pt x="340" y="323"/>
                    </a:moveTo>
                    <a:cubicBezTo>
                      <a:pt x="339" y="323"/>
                      <a:pt x="339" y="321"/>
                      <a:pt x="339" y="320"/>
                    </a:cubicBezTo>
                    <a:cubicBezTo>
                      <a:pt x="339" y="320"/>
                      <a:pt x="339" y="320"/>
                      <a:pt x="339" y="320"/>
                    </a:cubicBezTo>
                    <a:cubicBezTo>
                      <a:pt x="340" y="319"/>
                      <a:pt x="342" y="319"/>
                      <a:pt x="342" y="320"/>
                    </a:cubicBezTo>
                    <a:cubicBezTo>
                      <a:pt x="342" y="320"/>
                      <a:pt x="342" y="320"/>
                      <a:pt x="342" y="320"/>
                    </a:cubicBezTo>
                    <a:cubicBezTo>
                      <a:pt x="343" y="321"/>
                      <a:pt x="343" y="322"/>
                      <a:pt x="343" y="323"/>
                    </a:cubicBezTo>
                    <a:cubicBezTo>
                      <a:pt x="343" y="323"/>
                      <a:pt x="343" y="323"/>
                      <a:pt x="343" y="323"/>
                    </a:cubicBezTo>
                    <a:cubicBezTo>
                      <a:pt x="343" y="323"/>
                      <a:pt x="343" y="323"/>
                      <a:pt x="343" y="323"/>
                    </a:cubicBezTo>
                    <a:cubicBezTo>
                      <a:pt x="343" y="323"/>
                      <a:pt x="343" y="323"/>
                      <a:pt x="343" y="323"/>
                    </a:cubicBezTo>
                    <a:cubicBezTo>
                      <a:pt x="342" y="324"/>
                      <a:pt x="342" y="324"/>
                      <a:pt x="341" y="324"/>
                    </a:cubicBezTo>
                    <a:cubicBezTo>
                      <a:pt x="341" y="324"/>
                      <a:pt x="341" y="324"/>
                      <a:pt x="341" y="324"/>
                    </a:cubicBezTo>
                    <a:cubicBezTo>
                      <a:pt x="341" y="324"/>
                      <a:pt x="340" y="324"/>
                      <a:pt x="340" y="323"/>
                    </a:cubicBezTo>
                    <a:close/>
                    <a:moveTo>
                      <a:pt x="47" y="323"/>
                    </a:moveTo>
                    <a:cubicBezTo>
                      <a:pt x="47" y="323"/>
                      <a:pt x="47" y="323"/>
                      <a:pt x="47" y="323"/>
                    </a:cubicBezTo>
                    <a:cubicBezTo>
                      <a:pt x="47" y="323"/>
                      <a:pt x="47" y="323"/>
                      <a:pt x="47" y="323"/>
                    </a:cubicBezTo>
                    <a:cubicBezTo>
                      <a:pt x="46" y="322"/>
                      <a:pt x="46" y="320"/>
                      <a:pt x="47" y="320"/>
                    </a:cubicBezTo>
                    <a:cubicBezTo>
                      <a:pt x="47" y="320"/>
                      <a:pt x="47" y="320"/>
                      <a:pt x="47" y="320"/>
                    </a:cubicBezTo>
                    <a:cubicBezTo>
                      <a:pt x="48" y="319"/>
                      <a:pt x="50" y="319"/>
                      <a:pt x="50" y="320"/>
                    </a:cubicBezTo>
                    <a:cubicBezTo>
                      <a:pt x="50" y="320"/>
                      <a:pt x="50" y="320"/>
                      <a:pt x="50" y="320"/>
                    </a:cubicBezTo>
                    <a:cubicBezTo>
                      <a:pt x="51" y="321"/>
                      <a:pt x="51" y="322"/>
                      <a:pt x="50" y="323"/>
                    </a:cubicBezTo>
                    <a:cubicBezTo>
                      <a:pt x="50" y="323"/>
                      <a:pt x="50" y="323"/>
                      <a:pt x="50" y="323"/>
                    </a:cubicBezTo>
                    <a:cubicBezTo>
                      <a:pt x="50" y="323"/>
                      <a:pt x="49" y="323"/>
                      <a:pt x="49" y="323"/>
                    </a:cubicBezTo>
                    <a:cubicBezTo>
                      <a:pt x="49" y="323"/>
                      <a:pt x="49" y="323"/>
                      <a:pt x="49" y="323"/>
                    </a:cubicBezTo>
                    <a:cubicBezTo>
                      <a:pt x="48" y="323"/>
                      <a:pt x="48" y="323"/>
                      <a:pt x="47" y="323"/>
                    </a:cubicBezTo>
                    <a:close/>
                    <a:moveTo>
                      <a:pt x="344" y="318"/>
                    </a:moveTo>
                    <a:cubicBezTo>
                      <a:pt x="343" y="317"/>
                      <a:pt x="343" y="316"/>
                      <a:pt x="344" y="315"/>
                    </a:cubicBezTo>
                    <a:cubicBezTo>
                      <a:pt x="344" y="315"/>
                      <a:pt x="344" y="315"/>
                      <a:pt x="344" y="315"/>
                    </a:cubicBezTo>
                    <a:cubicBezTo>
                      <a:pt x="345" y="314"/>
                      <a:pt x="346" y="314"/>
                      <a:pt x="347" y="314"/>
                    </a:cubicBezTo>
                    <a:cubicBezTo>
                      <a:pt x="347" y="314"/>
                      <a:pt x="347" y="314"/>
                      <a:pt x="347" y="314"/>
                    </a:cubicBezTo>
                    <a:cubicBezTo>
                      <a:pt x="348" y="315"/>
                      <a:pt x="348" y="317"/>
                      <a:pt x="347" y="317"/>
                    </a:cubicBezTo>
                    <a:cubicBezTo>
                      <a:pt x="347" y="317"/>
                      <a:pt x="347" y="317"/>
                      <a:pt x="347" y="317"/>
                    </a:cubicBezTo>
                    <a:cubicBezTo>
                      <a:pt x="347" y="318"/>
                      <a:pt x="346" y="318"/>
                      <a:pt x="346" y="318"/>
                    </a:cubicBezTo>
                    <a:cubicBezTo>
                      <a:pt x="346" y="318"/>
                      <a:pt x="346" y="318"/>
                      <a:pt x="346" y="318"/>
                    </a:cubicBezTo>
                    <a:cubicBezTo>
                      <a:pt x="345" y="318"/>
                      <a:pt x="345" y="318"/>
                      <a:pt x="344" y="318"/>
                    </a:cubicBezTo>
                    <a:close/>
                    <a:moveTo>
                      <a:pt x="42" y="317"/>
                    </a:moveTo>
                    <a:cubicBezTo>
                      <a:pt x="42" y="316"/>
                      <a:pt x="42" y="315"/>
                      <a:pt x="43" y="314"/>
                    </a:cubicBezTo>
                    <a:cubicBezTo>
                      <a:pt x="43" y="314"/>
                      <a:pt x="43" y="314"/>
                      <a:pt x="43" y="314"/>
                    </a:cubicBezTo>
                    <a:cubicBezTo>
                      <a:pt x="44" y="313"/>
                      <a:pt x="45" y="313"/>
                      <a:pt x="46" y="314"/>
                    </a:cubicBezTo>
                    <a:cubicBezTo>
                      <a:pt x="46" y="314"/>
                      <a:pt x="46" y="314"/>
                      <a:pt x="46" y="314"/>
                    </a:cubicBezTo>
                    <a:cubicBezTo>
                      <a:pt x="47" y="315"/>
                      <a:pt x="46" y="317"/>
                      <a:pt x="45" y="317"/>
                    </a:cubicBezTo>
                    <a:cubicBezTo>
                      <a:pt x="45" y="317"/>
                      <a:pt x="45" y="317"/>
                      <a:pt x="45" y="317"/>
                    </a:cubicBezTo>
                    <a:cubicBezTo>
                      <a:pt x="45" y="318"/>
                      <a:pt x="45" y="318"/>
                      <a:pt x="44" y="318"/>
                    </a:cubicBezTo>
                    <a:cubicBezTo>
                      <a:pt x="44" y="318"/>
                      <a:pt x="44" y="318"/>
                      <a:pt x="44" y="318"/>
                    </a:cubicBezTo>
                    <a:cubicBezTo>
                      <a:pt x="44" y="318"/>
                      <a:pt x="43" y="318"/>
                      <a:pt x="42" y="317"/>
                    </a:cubicBezTo>
                    <a:close/>
                    <a:moveTo>
                      <a:pt x="349" y="312"/>
                    </a:moveTo>
                    <a:cubicBezTo>
                      <a:pt x="348" y="311"/>
                      <a:pt x="348" y="310"/>
                      <a:pt x="348" y="309"/>
                    </a:cubicBezTo>
                    <a:cubicBezTo>
                      <a:pt x="348" y="309"/>
                      <a:pt x="348" y="309"/>
                      <a:pt x="348" y="309"/>
                    </a:cubicBezTo>
                    <a:cubicBezTo>
                      <a:pt x="349" y="308"/>
                      <a:pt x="350" y="308"/>
                      <a:pt x="351" y="309"/>
                    </a:cubicBezTo>
                    <a:cubicBezTo>
                      <a:pt x="351" y="309"/>
                      <a:pt x="351" y="309"/>
                      <a:pt x="351" y="309"/>
                    </a:cubicBezTo>
                    <a:cubicBezTo>
                      <a:pt x="352" y="309"/>
                      <a:pt x="352" y="311"/>
                      <a:pt x="352" y="312"/>
                    </a:cubicBezTo>
                    <a:cubicBezTo>
                      <a:pt x="352" y="312"/>
                      <a:pt x="352" y="312"/>
                      <a:pt x="352" y="312"/>
                    </a:cubicBezTo>
                    <a:cubicBezTo>
                      <a:pt x="352" y="312"/>
                      <a:pt x="352" y="312"/>
                      <a:pt x="352" y="312"/>
                    </a:cubicBezTo>
                    <a:cubicBezTo>
                      <a:pt x="352" y="312"/>
                      <a:pt x="352" y="312"/>
                      <a:pt x="352" y="312"/>
                    </a:cubicBezTo>
                    <a:cubicBezTo>
                      <a:pt x="351" y="312"/>
                      <a:pt x="351" y="313"/>
                      <a:pt x="350" y="313"/>
                    </a:cubicBezTo>
                    <a:cubicBezTo>
                      <a:pt x="350" y="313"/>
                      <a:pt x="350" y="313"/>
                      <a:pt x="350" y="313"/>
                    </a:cubicBezTo>
                    <a:cubicBezTo>
                      <a:pt x="350" y="313"/>
                      <a:pt x="349" y="312"/>
                      <a:pt x="349" y="312"/>
                    </a:cubicBezTo>
                    <a:close/>
                    <a:moveTo>
                      <a:pt x="38" y="311"/>
                    </a:moveTo>
                    <a:cubicBezTo>
                      <a:pt x="37" y="310"/>
                      <a:pt x="38" y="309"/>
                      <a:pt x="38" y="308"/>
                    </a:cubicBezTo>
                    <a:cubicBezTo>
                      <a:pt x="38" y="308"/>
                      <a:pt x="38" y="308"/>
                      <a:pt x="38" y="308"/>
                    </a:cubicBezTo>
                    <a:cubicBezTo>
                      <a:pt x="39" y="308"/>
                      <a:pt x="41" y="308"/>
                      <a:pt x="41" y="309"/>
                    </a:cubicBezTo>
                    <a:cubicBezTo>
                      <a:pt x="41" y="309"/>
                      <a:pt x="41" y="309"/>
                      <a:pt x="41" y="309"/>
                    </a:cubicBezTo>
                    <a:cubicBezTo>
                      <a:pt x="42" y="310"/>
                      <a:pt x="42" y="311"/>
                      <a:pt x="41" y="312"/>
                    </a:cubicBezTo>
                    <a:cubicBezTo>
                      <a:pt x="41" y="312"/>
                      <a:pt x="41" y="312"/>
                      <a:pt x="41" y="312"/>
                    </a:cubicBezTo>
                    <a:cubicBezTo>
                      <a:pt x="41" y="312"/>
                      <a:pt x="40" y="312"/>
                      <a:pt x="40" y="312"/>
                    </a:cubicBezTo>
                    <a:cubicBezTo>
                      <a:pt x="40" y="312"/>
                      <a:pt x="40" y="312"/>
                      <a:pt x="40" y="312"/>
                    </a:cubicBezTo>
                    <a:cubicBezTo>
                      <a:pt x="39" y="312"/>
                      <a:pt x="38" y="312"/>
                      <a:pt x="38" y="311"/>
                    </a:cubicBezTo>
                    <a:close/>
                    <a:moveTo>
                      <a:pt x="353" y="306"/>
                    </a:moveTo>
                    <a:cubicBezTo>
                      <a:pt x="352" y="306"/>
                      <a:pt x="352" y="304"/>
                      <a:pt x="353" y="303"/>
                    </a:cubicBezTo>
                    <a:cubicBezTo>
                      <a:pt x="353" y="303"/>
                      <a:pt x="353" y="303"/>
                      <a:pt x="353" y="303"/>
                    </a:cubicBezTo>
                    <a:cubicBezTo>
                      <a:pt x="353" y="302"/>
                      <a:pt x="355" y="302"/>
                      <a:pt x="355" y="303"/>
                    </a:cubicBezTo>
                    <a:cubicBezTo>
                      <a:pt x="355" y="303"/>
                      <a:pt x="355" y="303"/>
                      <a:pt x="355" y="303"/>
                    </a:cubicBezTo>
                    <a:cubicBezTo>
                      <a:pt x="356" y="303"/>
                      <a:pt x="357" y="305"/>
                      <a:pt x="356" y="306"/>
                    </a:cubicBezTo>
                    <a:cubicBezTo>
                      <a:pt x="356" y="306"/>
                      <a:pt x="356" y="306"/>
                      <a:pt x="356" y="306"/>
                    </a:cubicBezTo>
                    <a:cubicBezTo>
                      <a:pt x="356" y="306"/>
                      <a:pt x="355" y="307"/>
                      <a:pt x="354" y="307"/>
                    </a:cubicBezTo>
                    <a:cubicBezTo>
                      <a:pt x="354" y="307"/>
                      <a:pt x="354" y="307"/>
                      <a:pt x="354" y="307"/>
                    </a:cubicBezTo>
                    <a:cubicBezTo>
                      <a:pt x="354" y="307"/>
                      <a:pt x="353" y="307"/>
                      <a:pt x="353" y="306"/>
                    </a:cubicBezTo>
                    <a:close/>
                    <a:moveTo>
                      <a:pt x="34" y="305"/>
                    </a:moveTo>
                    <a:cubicBezTo>
                      <a:pt x="33" y="304"/>
                      <a:pt x="33" y="303"/>
                      <a:pt x="34" y="302"/>
                    </a:cubicBezTo>
                    <a:cubicBezTo>
                      <a:pt x="34" y="302"/>
                      <a:pt x="34" y="302"/>
                      <a:pt x="34" y="302"/>
                    </a:cubicBezTo>
                    <a:cubicBezTo>
                      <a:pt x="35" y="302"/>
                      <a:pt x="37" y="302"/>
                      <a:pt x="37" y="303"/>
                    </a:cubicBezTo>
                    <a:cubicBezTo>
                      <a:pt x="37" y="303"/>
                      <a:pt x="37" y="303"/>
                      <a:pt x="37" y="303"/>
                    </a:cubicBezTo>
                    <a:cubicBezTo>
                      <a:pt x="38" y="304"/>
                      <a:pt x="38" y="305"/>
                      <a:pt x="37" y="306"/>
                    </a:cubicBezTo>
                    <a:cubicBezTo>
                      <a:pt x="37" y="306"/>
                      <a:pt x="37" y="306"/>
                      <a:pt x="37" y="306"/>
                    </a:cubicBezTo>
                    <a:cubicBezTo>
                      <a:pt x="36" y="306"/>
                      <a:pt x="36" y="306"/>
                      <a:pt x="36" y="306"/>
                    </a:cubicBezTo>
                    <a:cubicBezTo>
                      <a:pt x="36" y="306"/>
                      <a:pt x="36" y="306"/>
                      <a:pt x="36" y="306"/>
                    </a:cubicBezTo>
                    <a:cubicBezTo>
                      <a:pt x="35" y="306"/>
                      <a:pt x="34" y="306"/>
                      <a:pt x="34" y="305"/>
                    </a:cubicBezTo>
                    <a:close/>
                    <a:moveTo>
                      <a:pt x="357" y="300"/>
                    </a:moveTo>
                    <a:cubicBezTo>
                      <a:pt x="356" y="300"/>
                      <a:pt x="356" y="298"/>
                      <a:pt x="356" y="297"/>
                    </a:cubicBezTo>
                    <a:cubicBezTo>
                      <a:pt x="356" y="297"/>
                      <a:pt x="356" y="297"/>
                      <a:pt x="356" y="297"/>
                    </a:cubicBezTo>
                    <a:cubicBezTo>
                      <a:pt x="357" y="296"/>
                      <a:pt x="358" y="296"/>
                      <a:pt x="359" y="297"/>
                    </a:cubicBezTo>
                    <a:cubicBezTo>
                      <a:pt x="359" y="297"/>
                      <a:pt x="359" y="297"/>
                      <a:pt x="359" y="297"/>
                    </a:cubicBezTo>
                    <a:cubicBezTo>
                      <a:pt x="360" y="297"/>
                      <a:pt x="361" y="299"/>
                      <a:pt x="360" y="300"/>
                    </a:cubicBezTo>
                    <a:cubicBezTo>
                      <a:pt x="360" y="300"/>
                      <a:pt x="360" y="300"/>
                      <a:pt x="360" y="300"/>
                    </a:cubicBezTo>
                    <a:cubicBezTo>
                      <a:pt x="360" y="300"/>
                      <a:pt x="360" y="300"/>
                      <a:pt x="360" y="300"/>
                    </a:cubicBezTo>
                    <a:cubicBezTo>
                      <a:pt x="360" y="300"/>
                      <a:pt x="360" y="300"/>
                      <a:pt x="360" y="300"/>
                    </a:cubicBezTo>
                    <a:cubicBezTo>
                      <a:pt x="360" y="300"/>
                      <a:pt x="359" y="301"/>
                      <a:pt x="358" y="301"/>
                    </a:cubicBezTo>
                    <a:cubicBezTo>
                      <a:pt x="358" y="301"/>
                      <a:pt x="358" y="301"/>
                      <a:pt x="358" y="301"/>
                    </a:cubicBezTo>
                    <a:cubicBezTo>
                      <a:pt x="358" y="301"/>
                      <a:pt x="357" y="300"/>
                      <a:pt x="357" y="300"/>
                    </a:cubicBezTo>
                    <a:close/>
                    <a:moveTo>
                      <a:pt x="30" y="299"/>
                    </a:moveTo>
                    <a:cubicBezTo>
                      <a:pt x="30" y="299"/>
                      <a:pt x="30" y="299"/>
                      <a:pt x="30" y="299"/>
                    </a:cubicBezTo>
                    <a:cubicBezTo>
                      <a:pt x="30" y="299"/>
                      <a:pt x="30" y="299"/>
                      <a:pt x="30" y="299"/>
                    </a:cubicBezTo>
                    <a:cubicBezTo>
                      <a:pt x="29" y="298"/>
                      <a:pt x="29" y="297"/>
                      <a:pt x="30" y="296"/>
                    </a:cubicBezTo>
                    <a:cubicBezTo>
                      <a:pt x="30" y="296"/>
                      <a:pt x="30" y="296"/>
                      <a:pt x="30" y="296"/>
                    </a:cubicBezTo>
                    <a:cubicBezTo>
                      <a:pt x="31" y="296"/>
                      <a:pt x="33" y="296"/>
                      <a:pt x="33" y="297"/>
                    </a:cubicBezTo>
                    <a:cubicBezTo>
                      <a:pt x="33" y="297"/>
                      <a:pt x="33" y="297"/>
                      <a:pt x="33" y="297"/>
                    </a:cubicBezTo>
                    <a:cubicBezTo>
                      <a:pt x="34" y="298"/>
                      <a:pt x="34" y="299"/>
                      <a:pt x="33" y="300"/>
                    </a:cubicBezTo>
                    <a:cubicBezTo>
                      <a:pt x="33" y="300"/>
                      <a:pt x="33" y="300"/>
                      <a:pt x="33" y="300"/>
                    </a:cubicBezTo>
                    <a:cubicBezTo>
                      <a:pt x="32" y="300"/>
                      <a:pt x="32" y="300"/>
                      <a:pt x="32" y="300"/>
                    </a:cubicBezTo>
                    <a:cubicBezTo>
                      <a:pt x="32" y="300"/>
                      <a:pt x="32" y="300"/>
                      <a:pt x="32" y="300"/>
                    </a:cubicBezTo>
                    <a:cubicBezTo>
                      <a:pt x="31" y="300"/>
                      <a:pt x="30" y="300"/>
                      <a:pt x="30" y="299"/>
                    </a:cubicBezTo>
                    <a:close/>
                    <a:moveTo>
                      <a:pt x="361" y="294"/>
                    </a:moveTo>
                    <a:cubicBezTo>
                      <a:pt x="360" y="294"/>
                      <a:pt x="360" y="292"/>
                      <a:pt x="360" y="291"/>
                    </a:cubicBezTo>
                    <a:cubicBezTo>
                      <a:pt x="360" y="291"/>
                      <a:pt x="360" y="291"/>
                      <a:pt x="360" y="291"/>
                    </a:cubicBezTo>
                    <a:cubicBezTo>
                      <a:pt x="361" y="290"/>
                      <a:pt x="362" y="290"/>
                      <a:pt x="363" y="290"/>
                    </a:cubicBezTo>
                    <a:cubicBezTo>
                      <a:pt x="363" y="290"/>
                      <a:pt x="363" y="290"/>
                      <a:pt x="363" y="290"/>
                    </a:cubicBezTo>
                    <a:cubicBezTo>
                      <a:pt x="364" y="291"/>
                      <a:pt x="364" y="292"/>
                      <a:pt x="364" y="293"/>
                    </a:cubicBezTo>
                    <a:cubicBezTo>
                      <a:pt x="364" y="293"/>
                      <a:pt x="364" y="293"/>
                      <a:pt x="364" y="293"/>
                    </a:cubicBezTo>
                    <a:cubicBezTo>
                      <a:pt x="364" y="293"/>
                      <a:pt x="364" y="293"/>
                      <a:pt x="364" y="293"/>
                    </a:cubicBezTo>
                    <a:cubicBezTo>
                      <a:pt x="364" y="293"/>
                      <a:pt x="364" y="293"/>
                      <a:pt x="364" y="293"/>
                    </a:cubicBezTo>
                    <a:cubicBezTo>
                      <a:pt x="363" y="294"/>
                      <a:pt x="363" y="294"/>
                      <a:pt x="362" y="294"/>
                    </a:cubicBezTo>
                    <a:cubicBezTo>
                      <a:pt x="362" y="294"/>
                      <a:pt x="362" y="294"/>
                      <a:pt x="362" y="294"/>
                    </a:cubicBezTo>
                    <a:cubicBezTo>
                      <a:pt x="362" y="294"/>
                      <a:pt x="361" y="294"/>
                      <a:pt x="361" y="294"/>
                    </a:cubicBezTo>
                    <a:close/>
                    <a:moveTo>
                      <a:pt x="26" y="293"/>
                    </a:moveTo>
                    <a:cubicBezTo>
                      <a:pt x="25" y="292"/>
                      <a:pt x="26" y="291"/>
                      <a:pt x="27" y="290"/>
                    </a:cubicBezTo>
                    <a:cubicBezTo>
                      <a:pt x="27" y="290"/>
                      <a:pt x="27" y="290"/>
                      <a:pt x="27" y="290"/>
                    </a:cubicBezTo>
                    <a:cubicBezTo>
                      <a:pt x="28" y="289"/>
                      <a:pt x="29" y="290"/>
                      <a:pt x="30" y="291"/>
                    </a:cubicBezTo>
                    <a:cubicBezTo>
                      <a:pt x="30" y="291"/>
                      <a:pt x="30" y="291"/>
                      <a:pt x="30" y="291"/>
                    </a:cubicBezTo>
                    <a:cubicBezTo>
                      <a:pt x="30" y="292"/>
                      <a:pt x="30" y="293"/>
                      <a:pt x="29" y="294"/>
                    </a:cubicBezTo>
                    <a:cubicBezTo>
                      <a:pt x="29" y="294"/>
                      <a:pt x="29" y="294"/>
                      <a:pt x="29" y="294"/>
                    </a:cubicBezTo>
                    <a:cubicBezTo>
                      <a:pt x="29" y="294"/>
                      <a:pt x="28" y="294"/>
                      <a:pt x="28" y="294"/>
                    </a:cubicBezTo>
                    <a:cubicBezTo>
                      <a:pt x="28" y="294"/>
                      <a:pt x="28" y="294"/>
                      <a:pt x="28" y="294"/>
                    </a:cubicBezTo>
                    <a:cubicBezTo>
                      <a:pt x="27" y="294"/>
                      <a:pt x="26" y="294"/>
                      <a:pt x="26" y="293"/>
                    </a:cubicBezTo>
                    <a:close/>
                    <a:moveTo>
                      <a:pt x="365" y="288"/>
                    </a:moveTo>
                    <a:cubicBezTo>
                      <a:pt x="364" y="287"/>
                      <a:pt x="363" y="286"/>
                      <a:pt x="364" y="285"/>
                    </a:cubicBezTo>
                    <a:cubicBezTo>
                      <a:pt x="364" y="285"/>
                      <a:pt x="364" y="285"/>
                      <a:pt x="364" y="285"/>
                    </a:cubicBezTo>
                    <a:cubicBezTo>
                      <a:pt x="364" y="284"/>
                      <a:pt x="366" y="284"/>
                      <a:pt x="367" y="284"/>
                    </a:cubicBezTo>
                    <a:cubicBezTo>
                      <a:pt x="367" y="284"/>
                      <a:pt x="367" y="284"/>
                      <a:pt x="367" y="284"/>
                    </a:cubicBezTo>
                    <a:cubicBezTo>
                      <a:pt x="368" y="285"/>
                      <a:pt x="368" y="286"/>
                      <a:pt x="367" y="287"/>
                    </a:cubicBezTo>
                    <a:cubicBezTo>
                      <a:pt x="367" y="287"/>
                      <a:pt x="367" y="287"/>
                      <a:pt x="367" y="287"/>
                    </a:cubicBezTo>
                    <a:cubicBezTo>
                      <a:pt x="367" y="288"/>
                      <a:pt x="366" y="288"/>
                      <a:pt x="366" y="288"/>
                    </a:cubicBezTo>
                    <a:cubicBezTo>
                      <a:pt x="366" y="288"/>
                      <a:pt x="366" y="288"/>
                      <a:pt x="366" y="288"/>
                    </a:cubicBezTo>
                    <a:cubicBezTo>
                      <a:pt x="365" y="288"/>
                      <a:pt x="365" y="288"/>
                      <a:pt x="365" y="288"/>
                    </a:cubicBezTo>
                    <a:close/>
                    <a:moveTo>
                      <a:pt x="23" y="287"/>
                    </a:moveTo>
                    <a:cubicBezTo>
                      <a:pt x="22" y="286"/>
                      <a:pt x="22" y="284"/>
                      <a:pt x="23" y="284"/>
                    </a:cubicBezTo>
                    <a:cubicBezTo>
                      <a:pt x="23" y="284"/>
                      <a:pt x="23" y="284"/>
                      <a:pt x="23" y="284"/>
                    </a:cubicBezTo>
                    <a:cubicBezTo>
                      <a:pt x="24" y="283"/>
                      <a:pt x="26" y="284"/>
                      <a:pt x="26" y="285"/>
                    </a:cubicBezTo>
                    <a:cubicBezTo>
                      <a:pt x="26" y="285"/>
                      <a:pt x="26" y="285"/>
                      <a:pt x="26" y="285"/>
                    </a:cubicBezTo>
                    <a:cubicBezTo>
                      <a:pt x="27" y="286"/>
                      <a:pt x="26" y="287"/>
                      <a:pt x="25" y="287"/>
                    </a:cubicBezTo>
                    <a:cubicBezTo>
                      <a:pt x="25" y="287"/>
                      <a:pt x="25" y="287"/>
                      <a:pt x="25" y="287"/>
                    </a:cubicBezTo>
                    <a:cubicBezTo>
                      <a:pt x="25" y="288"/>
                      <a:pt x="25" y="288"/>
                      <a:pt x="24" y="288"/>
                    </a:cubicBezTo>
                    <a:cubicBezTo>
                      <a:pt x="24" y="288"/>
                      <a:pt x="24" y="288"/>
                      <a:pt x="24" y="288"/>
                    </a:cubicBezTo>
                    <a:cubicBezTo>
                      <a:pt x="24" y="288"/>
                      <a:pt x="23" y="287"/>
                      <a:pt x="23" y="287"/>
                    </a:cubicBezTo>
                    <a:close/>
                    <a:moveTo>
                      <a:pt x="368" y="281"/>
                    </a:moveTo>
                    <a:cubicBezTo>
                      <a:pt x="367" y="281"/>
                      <a:pt x="366" y="280"/>
                      <a:pt x="367" y="279"/>
                    </a:cubicBezTo>
                    <a:cubicBezTo>
                      <a:pt x="367" y="279"/>
                      <a:pt x="367" y="279"/>
                      <a:pt x="367" y="279"/>
                    </a:cubicBezTo>
                    <a:cubicBezTo>
                      <a:pt x="367" y="278"/>
                      <a:pt x="369" y="277"/>
                      <a:pt x="370" y="278"/>
                    </a:cubicBezTo>
                    <a:cubicBezTo>
                      <a:pt x="370" y="278"/>
                      <a:pt x="370" y="278"/>
                      <a:pt x="370" y="278"/>
                    </a:cubicBezTo>
                    <a:cubicBezTo>
                      <a:pt x="371" y="278"/>
                      <a:pt x="371" y="279"/>
                      <a:pt x="371" y="280"/>
                    </a:cubicBezTo>
                    <a:cubicBezTo>
                      <a:pt x="371" y="280"/>
                      <a:pt x="371" y="280"/>
                      <a:pt x="371" y="280"/>
                    </a:cubicBezTo>
                    <a:cubicBezTo>
                      <a:pt x="370" y="281"/>
                      <a:pt x="370" y="282"/>
                      <a:pt x="369" y="282"/>
                    </a:cubicBezTo>
                    <a:cubicBezTo>
                      <a:pt x="369" y="282"/>
                      <a:pt x="369" y="282"/>
                      <a:pt x="369" y="282"/>
                    </a:cubicBezTo>
                    <a:cubicBezTo>
                      <a:pt x="369" y="282"/>
                      <a:pt x="368" y="282"/>
                      <a:pt x="368" y="281"/>
                    </a:cubicBezTo>
                    <a:close/>
                    <a:moveTo>
                      <a:pt x="19" y="280"/>
                    </a:moveTo>
                    <a:cubicBezTo>
                      <a:pt x="19" y="279"/>
                      <a:pt x="19" y="278"/>
                      <a:pt x="20" y="277"/>
                    </a:cubicBezTo>
                    <a:cubicBezTo>
                      <a:pt x="20" y="277"/>
                      <a:pt x="20" y="277"/>
                      <a:pt x="20" y="277"/>
                    </a:cubicBezTo>
                    <a:cubicBezTo>
                      <a:pt x="21" y="277"/>
                      <a:pt x="23" y="277"/>
                      <a:pt x="23" y="278"/>
                    </a:cubicBezTo>
                    <a:cubicBezTo>
                      <a:pt x="23" y="278"/>
                      <a:pt x="23" y="278"/>
                      <a:pt x="23" y="278"/>
                    </a:cubicBezTo>
                    <a:cubicBezTo>
                      <a:pt x="24" y="279"/>
                      <a:pt x="23" y="281"/>
                      <a:pt x="22" y="281"/>
                    </a:cubicBezTo>
                    <a:cubicBezTo>
                      <a:pt x="22" y="281"/>
                      <a:pt x="22" y="281"/>
                      <a:pt x="22" y="281"/>
                    </a:cubicBezTo>
                    <a:cubicBezTo>
                      <a:pt x="22" y="281"/>
                      <a:pt x="21" y="281"/>
                      <a:pt x="21" y="281"/>
                    </a:cubicBezTo>
                    <a:cubicBezTo>
                      <a:pt x="21" y="281"/>
                      <a:pt x="21" y="281"/>
                      <a:pt x="21" y="281"/>
                    </a:cubicBezTo>
                    <a:cubicBezTo>
                      <a:pt x="20" y="281"/>
                      <a:pt x="20" y="281"/>
                      <a:pt x="19" y="280"/>
                    </a:cubicBezTo>
                    <a:close/>
                    <a:moveTo>
                      <a:pt x="371" y="275"/>
                    </a:moveTo>
                    <a:cubicBezTo>
                      <a:pt x="370" y="274"/>
                      <a:pt x="369" y="273"/>
                      <a:pt x="370" y="272"/>
                    </a:cubicBezTo>
                    <a:cubicBezTo>
                      <a:pt x="370" y="272"/>
                      <a:pt x="370" y="272"/>
                      <a:pt x="370" y="272"/>
                    </a:cubicBezTo>
                    <a:cubicBezTo>
                      <a:pt x="370" y="271"/>
                      <a:pt x="372" y="271"/>
                      <a:pt x="373" y="271"/>
                    </a:cubicBezTo>
                    <a:cubicBezTo>
                      <a:pt x="373" y="271"/>
                      <a:pt x="373" y="271"/>
                      <a:pt x="373" y="271"/>
                    </a:cubicBezTo>
                    <a:cubicBezTo>
                      <a:pt x="374" y="272"/>
                      <a:pt x="374" y="273"/>
                      <a:pt x="374" y="274"/>
                    </a:cubicBezTo>
                    <a:cubicBezTo>
                      <a:pt x="374" y="274"/>
                      <a:pt x="374" y="274"/>
                      <a:pt x="374" y="274"/>
                    </a:cubicBezTo>
                    <a:cubicBezTo>
                      <a:pt x="373" y="275"/>
                      <a:pt x="373" y="275"/>
                      <a:pt x="372" y="275"/>
                    </a:cubicBezTo>
                    <a:cubicBezTo>
                      <a:pt x="372" y="275"/>
                      <a:pt x="372" y="275"/>
                      <a:pt x="372" y="275"/>
                    </a:cubicBezTo>
                    <a:cubicBezTo>
                      <a:pt x="372" y="275"/>
                      <a:pt x="371" y="275"/>
                      <a:pt x="371" y="275"/>
                    </a:cubicBezTo>
                    <a:close/>
                    <a:moveTo>
                      <a:pt x="16" y="273"/>
                    </a:moveTo>
                    <a:cubicBezTo>
                      <a:pt x="16" y="272"/>
                      <a:pt x="16" y="271"/>
                      <a:pt x="17" y="271"/>
                    </a:cubicBezTo>
                    <a:cubicBezTo>
                      <a:pt x="17" y="271"/>
                      <a:pt x="17" y="271"/>
                      <a:pt x="17" y="271"/>
                    </a:cubicBezTo>
                    <a:cubicBezTo>
                      <a:pt x="18" y="270"/>
                      <a:pt x="20" y="271"/>
                      <a:pt x="20" y="272"/>
                    </a:cubicBezTo>
                    <a:cubicBezTo>
                      <a:pt x="20" y="272"/>
                      <a:pt x="20" y="272"/>
                      <a:pt x="20" y="272"/>
                    </a:cubicBezTo>
                    <a:cubicBezTo>
                      <a:pt x="21" y="273"/>
                      <a:pt x="20" y="274"/>
                      <a:pt x="19" y="275"/>
                    </a:cubicBezTo>
                    <a:cubicBezTo>
                      <a:pt x="19" y="275"/>
                      <a:pt x="19" y="275"/>
                      <a:pt x="19" y="275"/>
                    </a:cubicBezTo>
                    <a:cubicBezTo>
                      <a:pt x="19" y="275"/>
                      <a:pt x="18" y="275"/>
                      <a:pt x="18" y="275"/>
                    </a:cubicBezTo>
                    <a:cubicBezTo>
                      <a:pt x="18" y="275"/>
                      <a:pt x="18" y="275"/>
                      <a:pt x="18" y="275"/>
                    </a:cubicBezTo>
                    <a:cubicBezTo>
                      <a:pt x="17" y="275"/>
                      <a:pt x="17" y="274"/>
                      <a:pt x="16" y="273"/>
                    </a:cubicBezTo>
                    <a:close/>
                    <a:moveTo>
                      <a:pt x="374" y="268"/>
                    </a:moveTo>
                    <a:cubicBezTo>
                      <a:pt x="373" y="268"/>
                      <a:pt x="372" y="267"/>
                      <a:pt x="373" y="266"/>
                    </a:cubicBezTo>
                    <a:cubicBezTo>
                      <a:pt x="373" y="266"/>
                      <a:pt x="373" y="266"/>
                      <a:pt x="373" y="266"/>
                    </a:cubicBezTo>
                    <a:cubicBezTo>
                      <a:pt x="373" y="264"/>
                      <a:pt x="374" y="264"/>
                      <a:pt x="375" y="264"/>
                    </a:cubicBezTo>
                    <a:cubicBezTo>
                      <a:pt x="375" y="264"/>
                      <a:pt x="375" y="264"/>
                      <a:pt x="375" y="264"/>
                    </a:cubicBezTo>
                    <a:cubicBezTo>
                      <a:pt x="377" y="265"/>
                      <a:pt x="377" y="266"/>
                      <a:pt x="377" y="267"/>
                    </a:cubicBezTo>
                    <a:cubicBezTo>
                      <a:pt x="377" y="267"/>
                      <a:pt x="377" y="267"/>
                      <a:pt x="377" y="267"/>
                    </a:cubicBezTo>
                    <a:cubicBezTo>
                      <a:pt x="376" y="268"/>
                      <a:pt x="375" y="268"/>
                      <a:pt x="375" y="268"/>
                    </a:cubicBezTo>
                    <a:cubicBezTo>
                      <a:pt x="375" y="268"/>
                      <a:pt x="375" y="268"/>
                      <a:pt x="375" y="268"/>
                    </a:cubicBezTo>
                    <a:cubicBezTo>
                      <a:pt x="374" y="268"/>
                      <a:pt x="374" y="268"/>
                      <a:pt x="374" y="268"/>
                    </a:cubicBezTo>
                    <a:close/>
                    <a:moveTo>
                      <a:pt x="13" y="267"/>
                    </a:moveTo>
                    <a:cubicBezTo>
                      <a:pt x="13" y="267"/>
                      <a:pt x="13" y="267"/>
                      <a:pt x="13" y="267"/>
                    </a:cubicBezTo>
                    <a:cubicBezTo>
                      <a:pt x="13" y="267"/>
                      <a:pt x="13" y="267"/>
                      <a:pt x="13" y="267"/>
                    </a:cubicBezTo>
                    <a:cubicBezTo>
                      <a:pt x="13" y="266"/>
                      <a:pt x="13" y="264"/>
                      <a:pt x="15" y="264"/>
                    </a:cubicBezTo>
                    <a:cubicBezTo>
                      <a:pt x="15" y="264"/>
                      <a:pt x="15" y="264"/>
                      <a:pt x="15" y="264"/>
                    </a:cubicBezTo>
                    <a:cubicBezTo>
                      <a:pt x="16" y="264"/>
                      <a:pt x="17" y="264"/>
                      <a:pt x="17" y="265"/>
                    </a:cubicBezTo>
                    <a:cubicBezTo>
                      <a:pt x="17" y="265"/>
                      <a:pt x="17" y="265"/>
                      <a:pt x="17" y="265"/>
                    </a:cubicBezTo>
                    <a:cubicBezTo>
                      <a:pt x="18" y="266"/>
                      <a:pt x="17" y="267"/>
                      <a:pt x="16" y="268"/>
                    </a:cubicBezTo>
                    <a:cubicBezTo>
                      <a:pt x="16" y="268"/>
                      <a:pt x="16" y="268"/>
                      <a:pt x="16" y="268"/>
                    </a:cubicBezTo>
                    <a:cubicBezTo>
                      <a:pt x="16" y="268"/>
                      <a:pt x="16" y="268"/>
                      <a:pt x="15" y="268"/>
                    </a:cubicBezTo>
                    <a:cubicBezTo>
                      <a:pt x="15" y="268"/>
                      <a:pt x="15" y="268"/>
                      <a:pt x="15" y="268"/>
                    </a:cubicBezTo>
                    <a:cubicBezTo>
                      <a:pt x="15" y="268"/>
                      <a:pt x="14" y="268"/>
                      <a:pt x="13" y="267"/>
                    </a:cubicBezTo>
                    <a:close/>
                    <a:moveTo>
                      <a:pt x="376" y="262"/>
                    </a:moveTo>
                    <a:cubicBezTo>
                      <a:pt x="375" y="261"/>
                      <a:pt x="375" y="260"/>
                      <a:pt x="375" y="259"/>
                    </a:cubicBezTo>
                    <a:cubicBezTo>
                      <a:pt x="375" y="259"/>
                      <a:pt x="375" y="259"/>
                      <a:pt x="375" y="259"/>
                    </a:cubicBezTo>
                    <a:cubicBezTo>
                      <a:pt x="376" y="258"/>
                      <a:pt x="377" y="257"/>
                      <a:pt x="378" y="258"/>
                    </a:cubicBezTo>
                    <a:cubicBezTo>
                      <a:pt x="378" y="258"/>
                      <a:pt x="378" y="258"/>
                      <a:pt x="378" y="258"/>
                    </a:cubicBezTo>
                    <a:cubicBezTo>
                      <a:pt x="379" y="258"/>
                      <a:pt x="380" y="259"/>
                      <a:pt x="379" y="260"/>
                    </a:cubicBezTo>
                    <a:cubicBezTo>
                      <a:pt x="379" y="260"/>
                      <a:pt x="379" y="260"/>
                      <a:pt x="379" y="260"/>
                    </a:cubicBezTo>
                    <a:cubicBezTo>
                      <a:pt x="379" y="261"/>
                      <a:pt x="378" y="262"/>
                      <a:pt x="377" y="262"/>
                    </a:cubicBezTo>
                    <a:cubicBezTo>
                      <a:pt x="377" y="262"/>
                      <a:pt x="377" y="262"/>
                      <a:pt x="377" y="262"/>
                    </a:cubicBezTo>
                    <a:cubicBezTo>
                      <a:pt x="377" y="262"/>
                      <a:pt x="377" y="262"/>
                      <a:pt x="376" y="262"/>
                    </a:cubicBezTo>
                    <a:close/>
                    <a:moveTo>
                      <a:pt x="11" y="260"/>
                    </a:moveTo>
                    <a:cubicBezTo>
                      <a:pt x="10" y="259"/>
                      <a:pt x="11" y="258"/>
                      <a:pt x="12" y="257"/>
                    </a:cubicBezTo>
                    <a:cubicBezTo>
                      <a:pt x="12" y="257"/>
                      <a:pt x="12" y="257"/>
                      <a:pt x="12" y="257"/>
                    </a:cubicBezTo>
                    <a:cubicBezTo>
                      <a:pt x="13" y="257"/>
                      <a:pt x="14" y="257"/>
                      <a:pt x="15" y="258"/>
                    </a:cubicBezTo>
                    <a:cubicBezTo>
                      <a:pt x="15" y="258"/>
                      <a:pt x="15" y="258"/>
                      <a:pt x="15" y="258"/>
                    </a:cubicBezTo>
                    <a:cubicBezTo>
                      <a:pt x="15" y="260"/>
                      <a:pt x="15" y="261"/>
                      <a:pt x="14" y="261"/>
                    </a:cubicBezTo>
                    <a:cubicBezTo>
                      <a:pt x="14" y="261"/>
                      <a:pt x="14" y="261"/>
                      <a:pt x="14" y="261"/>
                    </a:cubicBezTo>
                    <a:cubicBezTo>
                      <a:pt x="13" y="261"/>
                      <a:pt x="13" y="261"/>
                      <a:pt x="13" y="261"/>
                    </a:cubicBezTo>
                    <a:cubicBezTo>
                      <a:pt x="13" y="261"/>
                      <a:pt x="13" y="261"/>
                      <a:pt x="13" y="261"/>
                    </a:cubicBezTo>
                    <a:cubicBezTo>
                      <a:pt x="12" y="261"/>
                      <a:pt x="11" y="261"/>
                      <a:pt x="11" y="260"/>
                    </a:cubicBezTo>
                    <a:close/>
                    <a:moveTo>
                      <a:pt x="379" y="255"/>
                    </a:moveTo>
                    <a:cubicBezTo>
                      <a:pt x="378" y="254"/>
                      <a:pt x="377" y="253"/>
                      <a:pt x="377" y="252"/>
                    </a:cubicBezTo>
                    <a:cubicBezTo>
                      <a:pt x="377" y="252"/>
                      <a:pt x="377" y="252"/>
                      <a:pt x="377" y="252"/>
                    </a:cubicBezTo>
                    <a:cubicBezTo>
                      <a:pt x="378" y="251"/>
                      <a:pt x="379" y="250"/>
                      <a:pt x="380" y="251"/>
                    </a:cubicBezTo>
                    <a:cubicBezTo>
                      <a:pt x="380" y="251"/>
                      <a:pt x="380" y="251"/>
                      <a:pt x="380" y="251"/>
                    </a:cubicBezTo>
                    <a:cubicBezTo>
                      <a:pt x="381" y="251"/>
                      <a:pt x="382" y="252"/>
                      <a:pt x="381" y="253"/>
                    </a:cubicBezTo>
                    <a:cubicBezTo>
                      <a:pt x="381" y="253"/>
                      <a:pt x="381" y="253"/>
                      <a:pt x="381" y="253"/>
                    </a:cubicBezTo>
                    <a:cubicBezTo>
                      <a:pt x="381" y="254"/>
                      <a:pt x="380" y="255"/>
                      <a:pt x="379" y="255"/>
                    </a:cubicBezTo>
                    <a:cubicBezTo>
                      <a:pt x="379" y="255"/>
                      <a:pt x="379" y="255"/>
                      <a:pt x="379" y="255"/>
                    </a:cubicBezTo>
                    <a:cubicBezTo>
                      <a:pt x="379" y="255"/>
                      <a:pt x="379" y="255"/>
                      <a:pt x="379" y="255"/>
                    </a:cubicBezTo>
                    <a:close/>
                    <a:moveTo>
                      <a:pt x="9" y="253"/>
                    </a:moveTo>
                    <a:cubicBezTo>
                      <a:pt x="9" y="253"/>
                      <a:pt x="9" y="253"/>
                      <a:pt x="9" y="253"/>
                    </a:cubicBezTo>
                    <a:cubicBezTo>
                      <a:pt x="9" y="253"/>
                      <a:pt x="9" y="253"/>
                      <a:pt x="9" y="253"/>
                    </a:cubicBezTo>
                    <a:cubicBezTo>
                      <a:pt x="8" y="252"/>
                      <a:pt x="9" y="251"/>
                      <a:pt x="10" y="250"/>
                    </a:cubicBezTo>
                    <a:cubicBezTo>
                      <a:pt x="10" y="250"/>
                      <a:pt x="10" y="250"/>
                      <a:pt x="10" y="250"/>
                    </a:cubicBezTo>
                    <a:cubicBezTo>
                      <a:pt x="11" y="250"/>
                      <a:pt x="12" y="251"/>
                      <a:pt x="13" y="252"/>
                    </a:cubicBezTo>
                    <a:cubicBezTo>
                      <a:pt x="13" y="252"/>
                      <a:pt x="13" y="252"/>
                      <a:pt x="13" y="252"/>
                    </a:cubicBezTo>
                    <a:cubicBezTo>
                      <a:pt x="13" y="253"/>
                      <a:pt x="12" y="254"/>
                      <a:pt x="11" y="254"/>
                    </a:cubicBezTo>
                    <a:cubicBezTo>
                      <a:pt x="11" y="254"/>
                      <a:pt x="11" y="254"/>
                      <a:pt x="11" y="254"/>
                    </a:cubicBezTo>
                    <a:cubicBezTo>
                      <a:pt x="11" y="254"/>
                      <a:pt x="11" y="254"/>
                      <a:pt x="11" y="254"/>
                    </a:cubicBezTo>
                    <a:cubicBezTo>
                      <a:pt x="11" y="254"/>
                      <a:pt x="11" y="254"/>
                      <a:pt x="11" y="254"/>
                    </a:cubicBezTo>
                    <a:cubicBezTo>
                      <a:pt x="10" y="254"/>
                      <a:pt x="9" y="254"/>
                      <a:pt x="9" y="253"/>
                    </a:cubicBezTo>
                    <a:close/>
                    <a:moveTo>
                      <a:pt x="381" y="248"/>
                    </a:moveTo>
                    <a:cubicBezTo>
                      <a:pt x="380" y="247"/>
                      <a:pt x="379" y="246"/>
                      <a:pt x="379" y="245"/>
                    </a:cubicBezTo>
                    <a:cubicBezTo>
                      <a:pt x="379" y="245"/>
                      <a:pt x="379" y="245"/>
                      <a:pt x="379" y="245"/>
                    </a:cubicBezTo>
                    <a:cubicBezTo>
                      <a:pt x="380" y="244"/>
                      <a:pt x="381" y="243"/>
                      <a:pt x="382" y="244"/>
                    </a:cubicBezTo>
                    <a:cubicBezTo>
                      <a:pt x="382" y="244"/>
                      <a:pt x="382" y="244"/>
                      <a:pt x="382" y="244"/>
                    </a:cubicBezTo>
                    <a:cubicBezTo>
                      <a:pt x="383" y="244"/>
                      <a:pt x="384" y="245"/>
                      <a:pt x="384" y="246"/>
                    </a:cubicBezTo>
                    <a:cubicBezTo>
                      <a:pt x="384" y="246"/>
                      <a:pt x="384" y="246"/>
                      <a:pt x="384" y="246"/>
                    </a:cubicBezTo>
                    <a:cubicBezTo>
                      <a:pt x="383" y="247"/>
                      <a:pt x="382" y="248"/>
                      <a:pt x="381" y="248"/>
                    </a:cubicBezTo>
                    <a:cubicBezTo>
                      <a:pt x="381" y="248"/>
                      <a:pt x="381" y="248"/>
                      <a:pt x="381" y="248"/>
                    </a:cubicBezTo>
                    <a:cubicBezTo>
                      <a:pt x="381" y="248"/>
                      <a:pt x="381" y="248"/>
                      <a:pt x="381" y="248"/>
                    </a:cubicBezTo>
                    <a:close/>
                    <a:moveTo>
                      <a:pt x="7" y="246"/>
                    </a:moveTo>
                    <a:cubicBezTo>
                      <a:pt x="6" y="245"/>
                      <a:pt x="7" y="244"/>
                      <a:pt x="8" y="243"/>
                    </a:cubicBezTo>
                    <a:cubicBezTo>
                      <a:pt x="8" y="243"/>
                      <a:pt x="8" y="243"/>
                      <a:pt x="8" y="243"/>
                    </a:cubicBezTo>
                    <a:cubicBezTo>
                      <a:pt x="9" y="243"/>
                      <a:pt x="10" y="244"/>
                      <a:pt x="11" y="245"/>
                    </a:cubicBezTo>
                    <a:cubicBezTo>
                      <a:pt x="11" y="245"/>
                      <a:pt x="11" y="245"/>
                      <a:pt x="11" y="245"/>
                    </a:cubicBezTo>
                    <a:cubicBezTo>
                      <a:pt x="11" y="246"/>
                      <a:pt x="10" y="247"/>
                      <a:pt x="9" y="247"/>
                    </a:cubicBezTo>
                    <a:cubicBezTo>
                      <a:pt x="9" y="247"/>
                      <a:pt x="9" y="247"/>
                      <a:pt x="9" y="247"/>
                    </a:cubicBezTo>
                    <a:cubicBezTo>
                      <a:pt x="9" y="247"/>
                      <a:pt x="9" y="248"/>
                      <a:pt x="9" y="248"/>
                    </a:cubicBezTo>
                    <a:cubicBezTo>
                      <a:pt x="9" y="248"/>
                      <a:pt x="9" y="248"/>
                      <a:pt x="9" y="248"/>
                    </a:cubicBezTo>
                    <a:cubicBezTo>
                      <a:pt x="8" y="248"/>
                      <a:pt x="7" y="247"/>
                      <a:pt x="7" y="246"/>
                    </a:cubicBezTo>
                    <a:close/>
                    <a:moveTo>
                      <a:pt x="383" y="241"/>
                    </a:moveTo>
                    <a:cubicBezTo>
                      <a:pt x="382" y="241"/>
                      <a:pt x="381" y="239"/>
                      <a:pt x="381" y="238"/>
                    </a:cubicBezTo>
                    <a:cubicBezTo>
                      <a:pt x="381" y="238"/>
                      <a:pt x="381" y="238"/>
                      <a:pt x="381" y="238"/>
                    </a:cubicBezTo>
                    <a:cubicBezTo>
                      <a:pt x="381" y="237"/>
                      <a:pt x="383" y="236"/>
                      <a:pt x="384" y="237"/>
                    </a:cubicBezTo>
                    <a:cubicBezTo>
                      <a:pt x="384" y="237"/>
                      <a:pt x="384" y="237"/>
                      <a:pt x="384" y="237"/>
                    </a:cubicBezTo>
                    <a:cubicBezTo>
                      <a:pt x="385" y="237"/>
                      <a:pt x="386" y="238"/>
                      <a:pt x="385" y="239"/>
                    </a:cubicBezTo>
                    <a:cubicBezTo>
                      <a:pt x="385" y="239"/>
                      <a:pt x="385" y="239"/>
                      <a:pt x="385" y="239"/>
                    </a:cubicBezTo>
                    <a:cubicBezTo>
                      <a:pt x="385" y="239"/>
                      <a:pt x="385" y="239"/>
                      <a:pt x="385" y="239"/>
                    </a:cubicBezTo>
                    <a:cubicBezTo>
                      <a:pt x="385" y="239"/>
                      <a:pt x="385" y="239"/>
                      <a:pt x="385" y="239"/>
                    </a:cubicBezTo>
                    <a:cubicBezTo>
                      <a:pt x="385" y="240"/>
                      <a:pt x="384" y="241"/>
                      <a:pt x="383" y="241"/>
                    </a:cubicBezTo>
                    <a:cubicBezTo>
                      <a:pt x="383" y="241"/>
                      <a:pt x="383" y="241"/>
                      <a:pt x="383" y="241"/>
                    </a:cubicBezTo>
                    <a:cubicBezTo>
                      <a:pt x="383" y="241"/>
                      <a:pt x="383" y="241"/>
                      <a:pt x="383" y="241"/>
                    </a:cubicBezTo>
                    <a:close/>
                    <a:moveTo>
                      <a:pt x="5" y="239"/>
                    </a:moveTo>
                    <a:cubicBezTo>
                      <a:pt x="5" y="238"/>
                      <a:pt x="5" y="237"/>
                      <a:pt x="6" y="236"/>
                    </a:cubicBezTo>
                    <a:cubicBezTo>
                      <a:pt x="6" y="236"/>
                      <a:pt x="6" y="236"/>
                      <a:pt x="6" y="236"/>
                    </a:cubicBezTo>
                    <a:cubicBezTo>
                      <a:pt x="8" y="236"/>
                      <a:pt x="9" y="237"/>
                      <a:pt x="9" y="238"/>
                    </a:cubicBezTo>
                    <a:cubicBezTo>
                      <a:pt x="9" y="238"/>
                      <a:pt x="9" y="238"/>
                      <a:pt x="9" y="238"/>
                    </a:cubicBezTo>
                    <a:cubicBezTo>
                      <a:pt x="9" y="239"/>
                      <a:pt x="8" y="240"/>
                      <a:pt x="7" y="240"/>
                    </a:cubicBezTo>
                    <a:cubicBezTo>
                      <a:pt x="7" y="240"/>
                      <a:pt x="7" y="240"/>
                      <a:pt x="7" y="240"/>
                    </a:cubicBezTo>
                    <a:cubicBezTo>
                      <a:pt x="7" y="240"/>
                      <a:pt x="7" y="240"/>
                      <a:pt x="7" y="240"/>
                    </a:cubicBezTo>
                    <a:cubicBezTo>
                      <a:pt x="7" y="240"/>
                      <a:pt x="7" y="240"/>
                      <a:pt x="7" y="240"/>
                    </a:cubicBezTo>
                    <a:cubicBezTo>
                      <a:pt x="6" y="240"/>
                      <a:pt x="5" y="240"/>
                      <a:pt x="5" y="239"/>
                    </a:cubicBezTo>
                    <a:close/>
                    <a:moveTo>
                      <a:pt x="384" y="234"/>
                    </a:moveTo>
                    <a:cubicBezTo>
                      <a:pt x="383" y="234"/>
                      <a:pt x="382" y="232"/>
                      <a:pt x="383" y="231"/>
                    </a:cubicBezTo>
                    <a:cubicBezTo>
                      <a:pt x="383" y="231"/>
                      <a:pt x="383" y="231"/>
                      <a:pt x="383" y="231"/>
                    </a:cubicBezTo>
                    <a:cubicBezTo>
                      <a:pt x="383" y="230"/>
                      <a:pt x="384" y="229"/>
                      <a:pt x="385" y="230"/>
                    </a:cubicBezTo>
                    <a:cubicBezTo>
                      <a:pt x="385" y="230"/>
                      <a:pt x="385" y="230"/>
                      <a:pt x="385" y="230"/>
                    </a:cubicBezTo>
                    <a:cubicBezTo>
                      <a:pt x="386" y="230"/>
                      <a:pt x="387" y="231"/>
                      <a:pt x="387" y="232"/>
                    </a:cubicBezTo>
                    <a:cubicBezTo>
                      <a:pt x="387" y="232"/>
                      <a:pt x="387" y="232"/>
                      <a:pt x="387" y="232"/>
                    </a:cubicBezTo>
                    <a:cubicBezTo>
                      <a:pt x="387" y="233"/>
                      <a:pt x="386" y="234"/>
                      <a:pt x="385" y="234"/>
                    </a:cubicBezTo>
                    <a:cubicBezTo>
                      <a:pt x="385" y="234"/>
                      <a:pt x="385" y="234"/>
                      <a:pt x="385" y="234"/>
                    </a:cubicBezTo>
                    <a:cubicBezTo>
                      <a:pt x="385" y="234"/>
                      <a:pt x="384" y="234"/>
                      <a:pt x="384" y="234"/>
                    </a:cubicBezTo>
                    <a:close/>
                    <a:moveTo>
                      <a:pt x="3" y="232"/>
                    </a:moveTo>
                    <a:cubicBezTo>
                      <a:pt x="3" y="231"/>
                      <a:pt x="4" y="229"/>
                      <a:pt x="5" y="229"/>
                    </a:cubicBezTo>
                    <a:cubicBezTo>
                      <a:pt x="5" y="229"/>
                      <a:pt x="5" y="229"/>
                      <a:pt x="5" y="229"/>
                    </a:cubicBezTo>
                    <a:cubicBezTo>
                      <a:pt x="6" y="229"/>
                      <a:pt x="7" y="230"/>
                      <a:pt x="7" y="231"/>
                    </a:cubicBezTo>
                    <a:cubicBezTo>
                      <a:pt x="7" y="231"/>
                      <a:pt x="7" y="231"/>
                      <a:pt x="7" y="231"/>
                    </a:cubicBezTo>
                    <a:cubicBezTo>
                      <a:pt x="8" y="232"/>
                      <a:pt x="7" y="233"/>
                      <a:pt x="6" y="233"/>
                    </a:cubicBezTo>
                    <a:cubicBezTo>
                      <a:pt x="6" y="233"/>
                      <a:pt x="6" y="233"/>
                      <a:pt x="6" y="233"/>
                    </a:cubicBezTo>
                    <a:cubicBezTo>
                      <a:pt x="6" y="233"/>
                      <a:pt x="6" y="233"/>
                      <a:pt x="5" y="233"/>
                    </a:cubicBezTo>
                    <a:cubicBezTo>
                      <a:pt x="5" y="233"/>
                      <a:pt x="5" y="233"/>
                      <a:pt x="5" y="233"/>
                    </a:cubicBezTo>
                    <a:cubicBezTo>
                      <a:pt x="4" y="233"/>
                      <a:pt x="3" y="233"/>
                      <a:pt x="3" y="232"/>
                    </a:cubicBezTo>
                    <a:close/>
                    <a:moveTo>
                      <a:pt x="386" y="227"/>
                    </a:moveTo>
                    <a:cubicBezTo>
                      <a:pt x="384" y="226"/>
                      <a:pt x="384" y="225"/>
                      <a:pt x="384" y="224"/>
                    </a:cubicBezTo>
                    <a:cubicBezTo>
                      <a:pt x="384" y="224"/>
                      <a:pt x="384" y="224"/>
                      <a:pt x="384" y="224"/>
                    </a:cubicBezTo>
                    <a:cubicBezTo>
                      <a:pt x="384" y="223"/>
                      <a:pt x="385" y="222"/>
                      <a:pt x="386" y="222"/>
                    </a:cubicBezTo>
                    <a:cubicBezTo>
                      <a:pt x="386" y="222"/>
                      <a:pt x="386" y="222"/>
                      <a:pt x="386" y="222"/>
                    </a:cubicBezTo>
                    <a:cubicBezTo>
                      <a:pt x="387" y="223"/>
                      <a:pt x="388" y="224"/>
                      <a:pt x="388" y="225"/>
                    </a:cubicBezTo>
                    <a:cubicBezTo>
                      <a:pt x="388" y="225"/>
                      <a:pt x="388" y="225"/>
                      <a:pt x="388" y="225"/>
                    </a:cubicBezTo>
                    <a:cubicBezTo>
                      <a:pt x="388" y="225"/>
                      <a:pt x="388" y="225"/>
                      <a:pt x="388" y="225"/>
                    </a:cubicBezTo>
                    <a:cubicBezTo>
                      <a:pt x="388" y="225"/>
                      <a:pt x="388" y="225"/>
                      <a:pt x="388" y="225"/>
                    </a:cubicBezTo>
                    <a:cubicBezTo>
                      <a:pt x="388" y="226"/>
                      <a:pt x="387" y="227"/>
                      <a:pt x="386" y="227"/>
                    </a:cubicBezTo>
                    <a:cubicBezTo>
                      <a:pt x="386" y="227"/>
                      <a:pt x="386" y="227"/>
                      <a:pt x="386" y="227"/>
                    </a:cubicBezTo>
                    <a:cubicBezTo>
                      <a:pt x="386" y="227"/>
                      <a:pt x="386" y="227"/>
                      <a:pt x="386" y="227"/>
                    </a:cubicBezTo>
                    <a:close/>
                    <a:moveTo>
                      <a:pt x="2" y="225"/>
                    </a:moveTo>
                    <a:cubicBezTo>
                      <a:pt x="2" y="223"/>
                      <a:pt x="3" y="222"/>
                      <a:pt x="4" y="222"/>
                    </a:cubicBezTo>
                    <a:cubicBezTo>
                      <a:pt x="4" y="222"/>
                      <a:pt x="4" y="222"/>
                      <a:pt x="4" y="222"/>
                    </a:cubicBezTo>
                    <a:cubicBezTo>
                      <a:pt x="5" y="222"/>
                      <a:pt x="6" y="223"/>
                      <a:pt x="6" y="224"/>
                    </a:cubicBezTo>
                    <a:cubicBezTo>
                      <a:pt x="6" y="224"/>
                      <a:pt x="6" y="224"/>
                      <a:pt x="6" y="224"/>
                    </a:cubicBezTo>
                    <a:cubicBezTo>
                      <a:pt x="6" y="225"/>
                      <a:pt x="6" y="226"/>
                      <a:pt x="4" y="226"/>
                    </a:cubicBezTo>
                    <a:cubicBezTo>
                      <a:pt x="4" y="226"/>
                      <a:pt x="4" y="226"/>
                      <a:pt x="4" y="226"/>
                    </a:cubicBezTo>
                    <a:cubicBezTo>
                      <a:pt x="4" y="226"/>
                      <a:pt x="4" y="226"/>
                      <a:pt x="4" y="226"/>
                    </a:cubicBezTo>
                    <a:cubicBezTo>
                      <a:pt x="4" y="226"/>
                      <a:pt x="4" y="226"/>
                      <a:pt x="4" y="226"/>
                    </a:cubicBezTo>
                    <a:cubicBezTo>
                      <a:pt x="3" y="226"/>
                      <a:pt x="2" y="226"/>
                      <a:pt x="2" y="225"/>
                    </a:cubicBezTo>
                    <a:close/>
                    <a:moveTo>
                      <a:pt x="387" y="219"/>
                    </a:moveTo>
                    <a:cubicBezTo>
                      <a:pt x="385" y="219"/>
                      <a:pt x="385" y="218"/>
                      <a:pt x="385" y="217"/>
                    </a:cubicBezTo>
                    <a:cubicBezTo>
                      <a:pt x="385" y="217"/>
                      <a:pt x="385" y="217"/>
                      <a:pt x="385" y="217"/>
                    </a:cubicBezTo>
                    <a:cubicBezTo>
                      <a:pt x="385" y="216"/>
                      <a:pt x="386" y="215"/>
                      <a:pt x="387" y="215"/>
                    </a:cubicBezTo>
                    <a:cubicBezTo>
                      <a:pt x="387" y="215"/>
                      <a:pt x="387" y="215"/>
                      <a:pt x="387" y="215"/>
                    </a:cubicBezTo>
                    <a:cubicBezTo>
                      <a:pt x="388" y="215"/>
                      <a:pt x="389" y="216"/>
                      <a:pt x="389" y="218"/>
                    </a:cubicBezTo>
                    <a:cubicBezTo>
                      <a:pt x="389" y="218"/>
                      <a:pt x="389" y="218"/>
                      <a:pt x="389" y="218"/>
                    </a:cubicBezTo>
                    <a:cubicBezTo>
                      <a:pt x="389" y="219"/>
                      <a:pt x="388" y="220"/>
                      <a:pt x="387" y="220"/>
                    </a:cubicBezTo>
                    <a:cubicBezTo>
                      <a:pt x="387" y="220"/>
                      <a:pt x="387" y="220"/>
                      <a:pt x="387" y="220"/>
                    </a:cubicBezTo>
                    <a:cubicBezTo>
                      <a:pt x="387" y="220"/>
                      <a:pt x="387" y="220"/>
                      <a:pt x="387" y="219"/>
                    </a:cubicBezTo>
                    <a:close/>
                    <a:moveTo>
                      <a:pt x="1" y="217"/>
                    </a:moveTo>
                    <a:cubicBezTo>
                      <a:pt x="1" y="216"/>
                      <a:pt x="2" y="215"/>
                      <a:pt x="3" y="215"/>
                    </a:cubicBezTo>
                    <a:cubicBezTo>
                      <a:pt x="3" y="215"/>
                      <a:pt x="3" y="215"/>
                      <a:pt x="3" y="215"/>
                    </a:cubicBezTo>
                    <a:cubicBezTo>
                      <a:pt x="4" y="215"/>
                      <a:pt x="5" y="216"/>
                      <a:pt x="5" y="217"/>
                    </a:cubicBezTo>
                    <a:cubicBezTo>
                      <a:pt x="5" y="217"/>
                      <a:pt x="5" y="217"/>
                      <a:pt x="5" y="217"/>
                    </a:cubicBezTo>
                    <a:cubicBezTo>
                      <a:pt x="5" y="218"/>
                      <a:pt x="5" y="219"/>
                      <a:pt x="3" y="219"/>
                    </a:cubicBezTo>
                    <a:cubicBezTo>
                      <a:pt x="3" y="219"/>
                      <a:pt x="3" y="219"/>
                      <a:pt x="3" y="219"/>
                    </a:cubicBezTo>
                    <a:cubicBezTo>
                      <a:pt x="3" y="219"/>
                      <a:pt x="3" y="219"/>
                      <a:pt x="3" y="219"/>
                    </a:cubicBezTo>
                    <a:cubicBezTo>
                      <a:pt x="3" y="219"/>
                      <a:pt x="3" y="219"/>
                      <a:pt x="3" y="219"/>
                    </a:cubicBezTo>
                    <a:cubicBezTo>
                      <a:pt x="2" y="219"/>
                      <a:pt x="1" y="218"/>
                      <a:pt x="1" y="217"/>
                    </a:cubicBezTo>
                    <a:close/>
                    <a:moveTo>
                      <a:pt x="387" y="212"/>
                    </a:moveTo>
                    <a:cubicBezTo>
                      <a:pt x="386" y="212"/>
                      <a:pt x="385" y="211"/>
                      <a:pt x="385" y="210"/>
                    </a:cubicBezTo>
                    <a:cubicBezTo>
                      <a:pt x="385" y="210"/>
                      <a:pt x="385" y="210"/>
                      <a:pt x="385" y="210"/>
                    </a:cubicBezTo>
                    <a:cubicBezTo>
                      <a:pt x="386" y="209"/>
                      <a:pt x="387" y="208"/>
                      <a:pt x="388" y="208"/>
                    </a:cubicBezTo>
                    <a:cubicBezTo>
                      <a:pt x="388" y="208"/>
                      <a:pt x="388" y="208"/>
                      <a:pt x="388" y="208"/>
                    </a:cubicBezTo>
                    <a:cubicBezTo>
                      <a:pt x="389" y="208"/>
                      <a:pt x="390" y="209"/>
                      <a:pt x="390" y="210"/>
                    </a:cubicBezTo>
                    <a:cubicBezTo>
                      <a:pt x="390" y="210"/>
                      <a:pt x="390" y="210"/>
                      <a:pt x="390" y="210"/>
                    </a:cubicBezTo>
                    <a:cubicBezTo>
                      <a:pt x="390" y="210"/>
                      <a:pt x="390" y="210"/>
                      <a:pt x="390" y="210"/>
                    </a:cubicBezTo>
                    <a:cubicBezTo>
                      <a:pt x="390" y="210"/>
                      <a:pt x="390" y="210"/>
                      <a:pt x="390" y="210"/>
                    </a:cubicBezTo>
                    <a:cubicBezTo>
                      <a:pt x="390" y="211"/>
                      <a:pt x="389" y="212"/>
                      <a:pt x="388" y="212"/>
                    </a:cubicBezTo>
                    <a:cubicBezTo>
                      <a:pt x="388" y="212"/>
                      <a:pt x="388" y="212"/>
                      <a:pt x="388" y="212"/>
                    </a:cubicBezTo>
                    <a:cubicBezTo>
                      <a:pt x="387" y="212"/>
                      <a:pt x="387" y="212"/>
                      <a:pt x="387" y="212"/>
                    </a:cubicBezTo>
                    <a:close/>
                    <a:moveTo>
                      <a:pt x="0" y="210"/>
                    </a:moveTo>
                    <a:cubicBezTo>
                      <a:pt x="0" y="209"/>
                      <a:pt x="1" y="208"/>
                      <a:pt x="2" y="208"/>
                    </a:cubicBezTo>
                    <a:cubicBezTo>
                      <a:pt x="2" y="208"/>
                      <a:pt x="2" y="208"/>
                      <a:pt x="2" y="208"/>
                    </a:cubicBezTo>
                    <a:cubicBezTo>
                      <a:pt x="4" y="208"/>
                      <a:pt x="5" y="209"/>
                      <a:pt x="5" y="210"/>
                    </a:cubicBezTo>
                    <a:cubicBezTo>
                      <a:pt x="5" y="210"/>
                      <a:pt x="5" y="210"/>
                      <a:pt x="5" y="210"/>
                    </a:cubicBezTo>
                    <a:cubicBezTo>
                      <a:pt x="5" y="211"/>
                      <a:pt x="4" y="212"/>
                      <a:pt x="3" y="212"/>
                    </a:cubicBezTo>
                    <a:cubicBezTo>
                      <a:pt x="3" y="212"/>
                      <a:pt x="3" y="212"/>
                      <a:pt x="3" y="212"/>
                    </a:cubicBezTo>
                    <a:cubicBezTo>
                      <a:pt x="3" y="212"/>
                      <a:pt x="3" y="212"/>
                      <a:pt x="3" y="212"/>
                    </a:cubicBezTo>
                    <a:cubicBezTo>
                      <a:pt x="3" y="212"/>
                      <a:pt x="3" y="212"/>
                      <a:pt x="3" y="212"/>
                    </a:cubicBezTo>
                    <a:cubicBezTo>
                      <a:pt x="1" y="212"/>
                      <a:pt x="1" y="211"/>
                      <a:pt x="0" y="210"/>
                    </a:cubicBezTo>
                    <a:close/>
                    <a:moveTo>
                      <a:pt x="388" y="205"/>
                    </a:moveTo>
                    <a:cubicBezTo>
                      <a:pt x="387" y="205"/>
                      <a:pt x="386" y="204"/>
                      <a:pt x="386" y="203"/>
                    </a:cubicBezTo>
                    <a:cubicBezTo>
                      <a:pt x="386" y="203"/>
                      <a:pt x="386" y="203"/>
                      <a:pt x="386" y="203"/>
                    </a:cubicBezTo>
                    <a:cubicBezTo>
                      <a:pt x="386" y="202"/>
                      <a:pt x="387" y="201"/>
                      <a:pt x="388" y="201"/>
                    </a:cubicBezTo>
                    <a:cubicBezTo>
                      <a:pt x="388" y="201"/>
                      <a:pt x="388" y="201"/>
                      <a:pt x="388" y="201"/>
                    </a:cubicBezTo>
                    <a:cubicBezTo>
                      <a:pt x="389" y="201"/>
                      <a:pt x="390" y="202"/>
                      <a:pt x="390" y="203"/>
                    </a:cubicBezTo>
                    <a:cubicBezTo>
                      <a:pt x="390" y="203"/>
                      <a:pt x="390" y="203"/>
                      <a:pt x="390" y="203"/>
                    </a:cubicBezTo>
                    <a:cubicBezTo>
                      <a:pt x="390" y="203"/>
                      <a:pt x="390" y="203"/>
                      <a:pt x="390" y="203"/>
                    </a:cubicBezTo>
                    <a:cubicBezTo>
                      <a:pt x="390" y="203"/>
                      <a:pt x="390" y="203"/>
                      <a:pt x="390" y="203"/>
                    </a:cubicBezTo>
                    <a:cubicBezTo>
                      <a:pt x="390" y="204"/>
                      <a:pt x="389" y="205"/>
                      <a:pt x="388" y="205"/>
                    </a:cubicBezTo>
                    <a:cubicBezTo>
                      <a:pt x="388" y="205"/>
                      <a:pt x="388" y="205"/>
                      <a:pt x="388" y="205"/>
                    </a:cubicBezTo>
                    <a:cubicBezTo>
                      <a:pt x="388" y="205"/>
                      <a:pt x="388" y="205"/>
                      <a:pt x="388" y="205"/>
                    </a:cubicBezTo>
                    <a:close/>
                    <a:moveTo>
                      <a:pt x="0" y="203"/>
                    </a:moveTo>
                    <a:cubicBezTo>
                      <a:pt x="0" y="202"/>
                      <a:pt x="1" y="201"/>
                      <a:pt x="2" y="201"/>
                    </a:cubicBezTo>
                    <a:cubicBezTo>
                      <a:pt x="2" y="201"/>
                      <a:pt x="2" y="201"/>
                      <a:pt x="2" y="201"/>
                    </a:cubicBezTo>
                    <a:cubicBezTo>
                      <a:pt x="3" y="200"/>
                      <a:pt x="4" y="201"/>
                      <a:pt x="4" y="203"/>
                    </a:cubicBezTo>
                    <a:cubicBezTo>
                      <a:pt x="4" y="203"/>
                      <a:pt x="4" y="203"/>
                      <a:pt x="4" y="203"/>
                    </a:cubicBezTo>
                    <a:cubicBezTo>
                      <a:pt x="4" y="204"/>
                      <a:pt x="3" y="205"/>
                      <a:pt x="2" y="205"/>
                    </a:cubicBezTo>
                    <a:cubicBezTo>
                      <a:pt x="2" y="205"/>
                      <a:pt x="2" y="205"/>
                      <a:pt x="2" y="205"/>
                    </a:cubicBezTo>
                    <a:cubicBezTo>
                      <a:pt x="2" y="205"/>
                      <a:pt x="2" y="205"/>
                      <a:pt x="2" y="205"/>
                    </a:cubicBezTo>
                    <a:cubicBezTo>
                      <a:pt x="2" y="205"/>
                      <a:pt x="2" y="205"/>
                      <a:pt x="2" y="205"/>
                    </a:cubicBezTo>
                    <a:cubicBezTo>
                      <a:pt x="1" y="205"/>
                      <a:pt x="0" y="204"/>
                      <a:pt x="0" y="203"/>
                    </a:cubicBezTo>
                    <a:close/>
                    <a:moveTo>
                      <a:pt x="388" y="198"/>
                    </a:moveTo>
                    <a:cubicBezTo>
                      <a:pt x="387" y="198"/>
                      <a:pt x="386" y="197"/>
                      <a:pt x="386" y="196"/>
                    </a:cubicBezTo>
                    <a:cubicBezTo>
                      <a:pt x="386" y="196"/>
                      <a:pt x="386" y="196"/>
                      <a:pt x="386" y="196"/>
                    </a:cubicBezTo>
                    <a:cubicBezTo>
                      <a:pt x="386" y="195"/>
                      <a:pt x="387" y="194"/>
                      <a:pt x="388" y="194"/>
                    </a:cubicBezTo>
                    <a:cubicBezTo>
                      <a:pt x="388" y="194"/>
                      <a:pt x="388" y="194"/>
                      <a:pt x="388" y="194"/>
                    </a:cubicBezTo>
                    <a:cubicBezTo>
                      <a:pt x="389" y="194"/>
                      <a:pt x="390" y="195"/>
                      <a:pt x="390" y="196"/>
                    </a:cubicBezTo>
                    <a:cubicBezTo>
                      <a:pt x="390" y="196"/>
                      <a:pt x="390" y="196"/>
                      <a:pt x="390" y="196"/>
                    </a:cubicBezTo>
                    <a:cubicBezTo>
                      <a:pt x="390" y="197"/>
                      <a:pt x="389" y="198"/>
                      <a:pt x="388" y="198"/>
                    </a:cubicBezTo>
                    <a:cubicBezTo>
                      <a:pt x="388" y="198"/>
                      <a:pt x="388" y="198"/>
                      <a:pt x="388" y="198"/>
                    </a:cubicBezTo>
                    <a:cubicBezTo>
                      <a:pt x="388" y="198"/>
                      <a:pt x="388" y="198"/>
                      <a:pt x="388" y="198"/>
                    </a:cubicBezTo>
                    <a:close/>
                    <a:moveTo>
                      <a:pt x="2" y="198"/>
                    </a:moveTo>
                    <a:cubicBezTo>
                      <a:pt x="1" y="198"/>
                      <a:pt x="0" y="197"/>
                      <a:pt x="0" y="195"/>
                    </a:cubicBezTo>
                    <a:cubicBezTo>
                      <a:pt x="0" y="195"/>
                      <a:pt x="0" y="195"/>
                      <a:pt x="0" y="195"/>
                    </a:cubicBezTo>
                    <a:cubicBezTo>
                      <a:pt x="0" y="194"/>
                      <a:pt x="1" y="193"/>
                      <a:pt x="2" y="193"/>
                    </a:cubicBezTo>
                    <a:cubicBezTo>
                      <a:pt x="2" y="193"/>
                      <a:pt x="2" y="193"/>
                      <a:pt x="2" y="193"/>
                    </a:cubicBezTo>
                    <a:cubicBezTo>
                      <a:pt x="3" y="193"/>
                      <a:pt x="4" y="194"/>
                      <a:pt x="4" y="195"/>
                    </a:cubicBezTo>
                    <a:cubicBezTo>
                      <a:pt x="4" y="195"/>
                      <a:pt x="4" y="195"/>
                      <a:pt x="4" y="195"/>
                    </a:cubicBezTo>
                    <a:cubicBezTo>
                      <a:pt x="4" y="197"/>
                      <a:pt x="3" y="198"/>
                      <a:pt x="2" y="198"/>
                    </a:cubicBezTo>
                    <a:cubicBezTo>
                      <a:pt x="2" y="198"/>
                      <a:pt x="2" y="198"/>
                      <a:pt x="2" y="198"/>
                    </a:cubicBezTo>
                    <a:cubicBezTo>
                      <a:pt x="2" y="198"/>
                      <a:pt x="2" y="198"/>
                      <a:pt x="2" y="198"/>
                    </a:cubicBezTo>
                    <a:close/>
                    <a:moveTo>
                      <a:pt x="390" y="196"/>
                    </a:moveTo>
                    <a:cubicBezTo>
                      <a:pt x="390" y="196"/>
                      <a:pt x="390" y="196"/>
                      <a:pt x="390" y="196"/>
                    </a:cubicBezTo>
                    <a:cubicBezTo>
                      <a:pt x="390" y="196"/>
                      <a:pt x="390" y="196"/>
                      <a:pt x="390" y="196"/>
                    </a:cubicBezTo>
                    <a:cubicBezTo>
                      <a:pt x="390" y="196"/>
                      <a:pt x="390" y="196"/>
                      <a:pt x="390" y="196"/>
                    </a:cubicBezTo>
                    <a:cubicBezTo>
                      <a:pt x="390" y="196"/>
                      <a:pt x="390" y="196"/>
                      <a:pt x="390" y="196"/>
                    </a:cubicBezTo>
                    <a:close/>
                    <a:moveTo>
                      <a:pt x="386" y="189"/>
                    </a:moveTo>
                    <a:cubicBezTo>
                      <a:pt x="386" y="187"/>
                      <a:pt x="387" y="186"/>
                      <a:pt x="388" y="186"/>
                    </a:cubicBezTo>
                    <a:cubicBezTo>
                      <a:pt x="388" y="186"/>
                      <a:pt x="388" y="186"/>
                      <a:pt x="388" y="186"/>
                    </a:cubicBezTo>
                    <a:cubicBezTo>
                      <a:pt x="389" y="186"/>
                      <a:pt x="390" y="187"/>
                      <a:pt x="390" y="188"/>
                    </a:cubicBezTo>
                    <a:cubicBezTo>
                      <a:pt x="390" y="188"/>
                      <a:pt x="390" y="188"/>
                      <a:pt x="390" y="188"/>
                    </a:cubicBezTo>
                    <a:cubicBezTo>
                      <a:pt x="390" y="190"/>
                      <a:pt x="389" y="191"/>
                      <a:pt x="388" y="191"/>
                    </a:cubicBezTo>
                    <a:cubicBezTo>
                      <a:pt x="388" y="191"/>
                      <a:pt x="388" y="191"/>
                      <a:pt x="388" y="191"/>
                    </a:cubicBezTo>
                    <a:cubicBezTo>
                      <a:pt x="388" y="191"/>
                      <a:pt x="388" y="191"/>
                      <a:pt x="388" y="191"/>
                    </a:cubicBezTo>
                    <a:cubicBezTo>
                      <a:pt x="388" y="191"/>
                      <a:pt x="388" y="191"/>
                      <a:pt x="388" y="191"/>
                    </a:cubicBezTo>
                    <a:cubicBezTo>
                      <a:pt x="387" y="191"/>
                      <a:pt x="386" y="190"/>
                      <a:pt x="386" y="189"/>
                    </a:cubicBezTo>
                    <a:close/>
                    <a:moveTo>
                      <a:pt x="2" y="190"/>
                    </a:moveTo>
                    <a:cubicBezTo>
                      <a:pt x="1" y="190"/>
                      <a:pt x="0" y="189"/>
                      <a:pt x="0" y="188"/>
                    </a:cubicBezTo>
                    <a:cubicBezTo>
                      <a:pt x="0" y="188"/>
                      <a:pt x="0" y="188"/>
                      <a:pt x="0" y="188"/>
                    </a:cubicBezTo>
                    <a:cubicBezTo>
                      <a:pt x="0" y="187"/>
                      <a:pt x="1" y="186"/>
                      <a:pt x="2" y="186"/>
                    </a:cubicBezTo>
                    <a:cubicBezTo>
                      <a:pt x="2" y="186"/>
                      <a:pt x="2" y="186"/>
                      <a:pt x="2" y="186"/>
                    </a:cubicBezTo>
                    <a:cubicBezTo>
                      <a:pt x="3" y="186"/>
                      <a:pt x="4" y="187"/>
                      <a:pt x="4" y="188"/>
                    </a:cubicBezTo>
                    <a:cubicBezTo>
                      <a:pt x="4" y="188"/>
                      <a:pt x="4" y="188"/>
                      <a:pt x="4" y="188"/>
                    </a:cubicBezTo>
                    <a:cubicBezTo>
                      <a:pt x="4" y="189"/>
                      <a:pt x="3" y="190"/>
                      <a:pt x="2" y="190"/>
                    </a:cubicBezTo>
                    <a:cubicBezTo>
                      <a:pt x="2" y="190"/>
                      <a:pt x="2" y="190"/>
                      <a:pt x="2" y="190"/>
                    </a:cubicBezTo>
                    <a:cubicBezTo>
                      <a:pt x="2" y="190"/>
                      <a:pt x="2" y="190"/>
                      <a:pt x="2" y="190"/>
                    </a:cubicBezTo>
                    <a:close/>
                    <a:moveTo>
                      <a:pt x="385" y="181"/>
                    </a:moveTo>
                    <a:cubicBezTo>
                      <a:pt x="385" y="180"/>
                      <a:pt x="386" y="179"/>
                      <a:pt x="387" y="179"/>
                    </a:cubicBezTo>
                    <a:cubicBezTo>
                      <a:pt x="387" y="179"/>
                      <a:pt x="387" y="179"/>
                      <a:pt x="387" y="179"/>
                    </a:cubicBezTo>
                    <a:cubicBezTo>
                      <a:pt x="389" y="179"/>
                      <a:pt x="390" y="180"/>
                      <a:pt x="390" y="181"/>
                    </a:cubicBezTo>
                    <a:cubicBezTo>
                      <a:pt x="390" y="181"/>
                      <a:pt x="390" y="181"/>
                      <a:pt x="390" y="181"/>
                    </a:cubicBezTo>
                    <a:cubicBezTo>
                      <a:pt x="390" y="181"/>
                      <a:pt x="390" y="181"/>
                      <a:pt x="390" y="181"/>
                    </a:cubicBezTo>
                    <a:cubicBezTo>
                      <a:pt x="390" y="181"/>
                      <a:pt x="390" y="181"/>
                      <a:pt x="390" y="181"/>
                    </a:cubicBezTo>
                    <a:cubicBezTo>
                      <a:pt x="390" y="182"/>
                      <a:pt x="389" y="183"/>
                      <a:pt x="388" y="183"/>
                    </a:cubicBezTo>
                    <a:cubicBezTo>
                      <a:pt x="388" y="183"/>
                      <a:pt x="388" y="183"/>
                      <a:pt x="388" y="183"/>
                    </a:cubicBezTo>
                    <a:cubicBezTo>
                      <a:pt x="388" y="183"/>
                      <a:pt x="388" y="183"/>
                      <a:pt x="388" y="183"/>
                    </a:cubicBezTo>
                    <a:cubicBezTo>
                      <a:pt x="388" y="183"/>
                      <a:pt x="388" y="183"/>
                      <a:pt x="388" y="183"/>
                    </a:cubicBezTo>
                    <a:cubicBezTo>
                      <a:pt x="386" y="183"/>
                      <a:pt x="386" y="183"/>
                      <a:pt x="385" y="181"/>
                    </a:cubicBezTo>
                    <a:close/>
                    <a:moveTo>
                      <a:pt x="2" y="183"/>
                    </a:moveTo>
                    <a:cubicBezTo>
                      <a:pt x="1" y="183"/>
                      <a:pt x="0" y="182"/>
                      <a:pt x="0" y="181"/>
                    </a:cubicBezTo>
                    <a:cubicBezTo>
                      <a:pt x="0" y="181"/>
                      <a:pt x="0" y="181"/>
                      <a:pt x="0" y="181"/>
                    </a:cubicBezTo>
                    <a:cubicBezTo>
                      <a:pt x="0" y="181"/>
                      <a:pt x="0" y="181"/>
                      <a:pt x="0" y="181"/>
                    </a:cubicBezTo>
                    <a:cubicBezTo>
                      <a:pt x="0" y="181"/>
                      <a:pt x="0" y="181"/>
                      <a:pt x="0" y="181"/>
                    </a:cubicBezTo>
                    <a:cubicBezTo>
                      <a:pt x="1" y="180"/>
                      <a:pt x="2" y="179"/>
                      <a:pt x="3" y="179"/>
                    </a:cubicBezTo>
                    <a:cubicBezTo>
                      <a:pt x="3" y="179"/>
                      <a:pt x="3" y="179"/>
                      <a:pt x="3" y="179"/>
                    </a:cubicBezTo>
                    <a:cubicBezTo>
                      <a:pt x="4" y="179"/>
                      <a:pt x="5" y="180"/>
                      <a:pt x="5" y="181"/>
                    </a:cubicBezTo>
                    <a:cubicBezTo>
                      <a:pt x="5" y="181"/>
                      <a:pt x="5" y="181"/>
                      <a:pt x="5" y="181"/>
                    </a:cubicBezTo>
                    <a:cubicBezTo>
                      <a:pt x="5" y="182"/>
                      <a:pt x="4" y="183"/>
                      <a:pt x="3" y="183"/>
                    </a:cubicBezTo>
                    <a:cubicBezTo>
                      <a:pt x="3" y="183"/>
                      <a:pt x="3" y="183"/>
                      <a:pt x="3" y="183"/>
                    </a:cubicBezTo>
                    <a:cubicBezTo>
                      <a:pt x="3" y="183"/>
                      <a:pt x="2" y="183"/>
                      <a:pt x="2" y="183"/>
                    </a:cubicBezTo>
                    <a:close/>
                    <a:moveTo>
                      <a:pt x="385" y="174"/>
                    </a:moveTo>
                    <a:cubicBezTo>
                      <a:pt x="385" y="173"/>
                      <a:pt x="386" y="172"/>
                      <a:pt x="387" y="172"/>
                    </a:cubicBezTo>
                    <a:cubicBezTo>
                      <a:pt x="387" y="172"/>
                      <a:pt x="387" y="172"/>
                      <a:pt x="387" y="172"/>
                    </a:cubicBezTo>
                    <a:cubicBezTo>
                      <a:pt x="388" y="172"/>
                      <a:pt x="389" y="173"/>
                      <a:pt x="389" y="174"/>
                    </a:cubicBezTo>
                    <a:cubicBezTo>
                      <a:pt x="389" y="174"/>
                      <a:pt x="389" y="174"/>
                      <a:pt x="389" y="174"/>
                    </a:cubicBezTo>
                    <a:cubicBezTo>
                      <a:pt x="389" y="175"/>
                      <a:pt x="388" y="176"/>
                      <a:pt x="387" y="176"/>
                    </a:cubicBezTo>
                    <a:cubicBezTo>
                      <a:pt x="387" y="176"/>
                      <a:pt x="387" y="176"/>
                      <a:pt x="387" y="176"/>
                    </a:cubicBezTo>
                    <a:cubicBezTo>
                      <a:pt x="387" y="176"/>
                      <a:pt x="387" y="176"/>
                      <a:pt x="387" y="176"/>
                    </a:cubicBezTo>
                    <a:cubicBezTo>
                      <a:pt x="387" y="176"/>
                      <a:pt x="387" y="176"/>
                      <a:pt x="387" y="176"/>
                    </a:cubicBezTo>
                    <a:cubicBezTo>
                      <a:pt x="386" y="176"/>
                      <a:pt x="385" y="175"/>
                      <a:pt x="385" y="174"/>
                    </a:cubicBezTo>
                    <a:close/>
                    <a:moveTo>
                      <a:pt x="3" y="176"/>
                    </a:moveTo>
                    <a:cubicBezTo>
                      <a:pt x="2" y="176"/>
                      <a:pt x="1" y="175"/>
                      <a:pt x="1" y="174"/>
                    </a:cubicBezTo>
                    <a:cubicBezTo>
                      <a:pt x="1" y="174"/>
                      <a:pt x="1" y="174"/>
                      <a:pt x="1" y="174"/>
                    </a:cubicBezTo>
                    <a:cubicBezTo>
                      <a:pt x="1" y="172"/>
                      <a:pt x="2" y="172"/>
                      <a:pt x="3" y="172"/>
                    </a:cubicBezTo>
                    <a:cubicBezTo>
                      <a:pt x="3" y="172"/>
                      <a:pt x="3" y="172"/>
                      <a:pt x="3" y="172"/>
                    </a:cubicBezTo>
                    <a:cubicBezTo>
                      <a:pt x="5" y="172"/>
                      <a:pt x="5" y="173"/>
                      <a:pt x="5" y="174"/>
                    </a:cubicBezTo>
                    <a:cubicBezTo>
                      <a:pt x="5" y="174"/>
                      <a:pt x="5" y="174"/>
                      <a:pt x="5" y="174"/>
                    </a:cubicBezTo>
                    <a:cubicBezTo>
                      <a:pt x="5" y="175"/>
                      <a:pt x="4" y="176"/>
                      <a:pt x="3" y="176"/>
                    </a:cubicBezTo>
                    <a:cubicBezTo>
                      <a:pt x="3" y="176"/>
                      <a:pt x="3" y="176"/>
                      <a:pt x="3" y="176"/>
                    </a:cubicBezTo>
                    <a:cubicBezTo>
                      <a:pt x="3" y="176"/>
                      <a:pt x="3" y="176"/>
                      <a:pt x="3" y="176"/>
                    </a:cubicBezTo>
                    <a:close/>
                    <a:moveTo>
                      <a:pt x="384" y="167"/>
                    </a:moveTo>
                    <a:cubicBezTo>
                      <a:pt x="384" y="166"/>
                      <a:pt x="385" y="165"/>
                      <a:pt x="386" y="165"/>
                    </a:cubicBezTo>
                    <a:cubicBezTo>
                      <a:pt x="386" y="165"/>
                      <a:pt x="386" y="165"/>
                      <a:pt x="386" y="165"/>
                    </a:cubicBezTo>
                    <a:cubicBezTo>
                      <a:pt x="387" y="165"/>
                      <a:pt x="388" y="166"/>
                      <a:pt x="388" y="167"/>
                    </a:cubicBezTo>
                    <a:cubicBezTo>
                      <a:pt x="388" y="167"/>
                      <a:pt x="388" y="167"/>
                      <a:pt x="388" y="167"/>
                    </a:cubicBezTo>
                    <a:cubicBezTo>
                      <a:pt x="388" y="168"/>
                      <a:pt x="387" y="169"/>
                      <a:pt x="386" y="169"/>
                    </a:cubicBezTo>
                    <a:cubicBezTo>
                      <a:pt x="386" y="169"/>
                      <a:pt x="386" y="169"/>
                      <a:pt x="386" y="169"/>
                    </a:cubicBezTo>
                    <a:cubicBezTo>
                      <a:pt x="386" y="169"/>
                      <a:pt x="386" y="169"/>
                      <a:pt x="386" y="169"/>
                    </a:cubicBezTo>
                    <a:cubicBezTo>
                      <a:pt x="386" y="169"/>
                      <a:pt x="386" y="169"/>
                      <a:pt x="386" y="169"/>
                    </a:cubicBezTo>
                    <a:cubicBezTo>
                      <a:pt x="385" y="169"/>
                      <a:pt x="384" y="168"/>
                      <a:pt x="384" y="167"/>
                    </a:cubicBezTo>
                    <a:close/>
                    <a:moveTo>
                      <a:pt x="4" y="169"/>
                    </a:moveTo>
                    <a:cubicBezTo>
                      <a:pt x="3" y="169"/>
                      <a:pt x="2" y="167"/>
                      <a:pt x="2" y="166"/>
                    </a:cubicBezTo>
                    <a:cubicBezTo>
                      <a:pt x="2" y="166"/>
                      <a:pt x="2" y="166"/>
                      <a:pt x="2" y="166"/>
                    </a:cubicBezTo>
                    <a:cubicBezTo>
                      <a:pt x="2" y="165"/>
                      <a:pt x="3" y="164"/>
                      <a:pt x="5" y="165"/>
                    </a:cubicBezTo>
                    <a:cubicBezTo>
                      <a:pt x="5" y="165"/>
                      <a:pt x="5" y="165"/>
                      <a:pt x="5" y="165"/>
                    </a:cubicBezTo>
                    <a:cubicBezTo>
                      <a:pt x="6" y="165"/>
                      <a:pt x="6" y="166"/>
                      <a:pt x="6" y="167"/>
                    </a:cubicBezTo>
                    <a:cubicBezTo>
                      <a:pt x="6" y="167"/>
                      <a:pt x="6" y="167"/>
                      <a:pt x="6" y="167"/>
                    </a:cubicBezTo>
                    <a:cubicBezTo>
                      <a:pt x="6" y="168"/>
                      <a:pt x="5" y="169"/>
                      <a:pt x="4" y="169"/>
                    </a:cubicBezTo>
                    <a:cubicBezTo>
                      <a:pt x="4" y="169"/>
                      <a:pt x="4" y="169"/>
                      <a:pt x="4" y="169"/>
                    </a:cubicBezTo>
                    <a:cubicBezTo>
                      <a:pt x="4" y="169"/>
                      <a:pt x="4" y="169"/>
                      <a:pt x="4" y="169"/>
                    </a:cubicBezTo>
                    <a:close/>
                    <a:moveTo>
                      <a:pt x="383" y="160"/>
                    </a:moveTo>
                    <a:cubicBezTo>
                      <a:pt x="383" y="160"/>
                      <a:pt x="383" y="160"/>
                      <a:pt x="383" y="160"/>
                    </a:cubicBezTo>
                    <a:cubicBezTo>
                      <a:pt x="383" y="159"/>
                      <a:pt x="383" y="158"/>
                      <a:pt x="384" y="158"/>
                    </a:cubicBezTo>
                    <a:cubicBezTo>
                      <a:pt x="384" y="158"/>
                      <a:pt x="384" y="158"/>
                      <a:pt x="384" y="158"/>
                    </a:cubicBezTo>
                    <a:cubicBezTo>
                      <a:pt x="386" y="158"/>
                      <a:pt x="387" y="158"/>
                      <a:pt x="387" y="159"/>
                    </a:cubicBezTo>
                    <a:cubicBezTo>
                      <a:pt x="387" y="159"/>
                      <a:pt x="387" y="159"/>
                      <a:pt x="387" y="159"/>
                    </a:cubicBezTo>
                    <a:cubicBezTo>
                      <a:pt x="387" y="159"/>
                      <a:pt x="387" y="159"/>
                      <a:pt x="387" y="159"/>
                    </a:cubicBezTo>
                    <a:cubicBezTo>
                      <a:pt x="387" y="159"/>
                      <a:pt x="387" y="159"/>
                      <a:pt x="387" y="159"/>
                    </a:cubicBezTo>
                    <a:cubicBezTo>
                      <a:pt x="387" y="161"/>
                      <a:pt x="386" y="162"/>
                      <a:pt x="385" y="162"/>
                    </a:cubicBezTo>
                    <a:cubicBezTo>
                      <a:pt x="385" y="162"/>
                      <a:pt x="385" y="162"/>
                      <a:pt x="385" y="162"/>
                    </a:cubicBezTo>
                    <a:cubicBezTo>
                      <a:pt x="385" y="162"/>
                      <a:pt x="385" y="162"/>
                      <a:pt x="385" y="162"/>
                    </a:cubicBezTo>
                    <a:cubicBezTo>
                      <a:pt x="385" y="162"/>
                      <a:pt x="385" y="162"/>
                      <a:pt x="385" y="162"/>
                    </a:cubicBezTo>
                    <a:cubicBezTo>
                      <a:pt x="384" y="162"/>
                      <a:pt x="383" y="161"/>
                      <a:pt x="383" y="160"/>
                    </a:cubicBezTo>
                    <a:close/>
                    <a:moveTo>
                      <a:pt x="5" y="162"/>
                    </a:moveTo>
                    <a:cubicBezTo>
                      <a:pt x="4" y="161"/>
                      <a:pt x="3" y="160"/>
                      <a:pt x="3" y="159"/>
                    </a:cubicBezTo>
                    <a:cubicBezTo>
                      <a:pt x="3" y="159"/>
                      <a:pt x="3" y="159"/>
                      <a:pt x="3" y="159"/>
                    </a:cubicBezTo>
                    <a:cubicBezTo>
                      <a:pt x="4" y="158"/>
                      <a:pt x="5" y="157"/>
                      <a:pt x="6" y="157"/>
                    </a:cubicBezTo>
                    <a:cubicBezTo>
                      <a:pt x="6" y="157"/>
                      <a:pt x="6" y="157"/>
                      <a:pt x="6" y="157"/>
                    </a:cubicBezTo>
                    <a:cubicBezTo>
                      <a:pt x="7" y="158"/>
                      <a:pt x="8" y="159"/>
                      <a:pt x="7" y="160"/>
                    </a:cubicBezTo>
                    <a:cubicBezTo>
                      <a:pt x="7" y="160"/>
                      <a:pt x="7" y="160"/>
                      <a:pt x="7" y="160"/>
                    </a:cubicBezTo>
                    <a:cubicBezTo>
                      <a:pt x="7" y="161"/>
                      <a:pt x="6" y="162"/>
                      <a:pt x="5" y="162"/>
                    </a:cubicBezTo>
                    <a:cubicBezTo>
                      <a:pt x="5" y="162"/>
                      <a:pt x="5" y="162"/>
                      <a:pt x="5" y="162"/>
                    </a:cubicBezTo>
                    <a:cubicBezTo>
                      <a:pt x="5" y="162"/>
                      <a:pt x="5" y="162"/>
                      <a:pt x="5" y="162"/>
                    </a:cubicBezTo>
                    <a:close/>
                    <a:moveTo>
                      <a:pt x="381" y="153"/>
                    </a:moveTo>
                    <a:cubicBezTo>
                      <a:pt x="381" y="152"/>
                      <a:pt x="382" y="151"/>
                      <a:pt x="383" y="151"/>
                    </a:cubicBezTo>
                    <a:cubicBezTo>
                      <a:pt x="383" y="151"/>
                      <a:pt x="383" y="151"/>
                      <a:pt x="383" y="151"/>
                    </a:cubicBezTo>
                    <a:cubicBezTo>
                      <a:pt x="384" y="150"/>
                      <a:pt x="385" y="151"/>
                      <a:pt x="385" y="152"/>
                    </a:cubicBezTo>
                    <a:cubicBezTo>
                      <a:pt x="385" y="152"/>
                      <a:pt x="385" y="152"/>
                      <a:pt x="385" y="152"/>
                    </a:cubicBezTo>
                    <a:cubicBezTo>
                      <a:pt x="385" y="152"/>
                      <a:pt x="385" y="152"/>
                      <a:pt x="385" y="152"/>
                    </a:cubicBezTo>
                    <a:cubicBezTo>
                      <a:pt x="385" y="152"/>
                      <a:pt x="385" y="152"/>
                      <a:pt x="385" y="152"/>
                    </a:cubicBezTo>
                    <a:cubicBezTo>
                      <a:pt x="386" y="153"/>
                      <a:pt x="385" y="155"/>
                      <a:pt x="384" y="155"/>
                    </a:cubicBezTo>
                    <a:cubicBezTo>
                      <a:pt x="384" y="155"/>
                      <a:pt x="384" y="155"/>
                      <a:pt x="384" y="155"/>
                    </a:cubicBezTo>
                    <a:cubicBezTo>
                      <a:pt x="384" y="155"/>
                      <a:pt x="383" y="155"/>
                      <a:pt x="383" y="155"/>
                    </a:cubicBezTo>
                    <a:cubicBezTo>
                      <a:pt x="383" y="155"/>
                      <a:pt x="383" y="155"/>
                      <a:pt x="383" y="155"/>
                    </a:cubicBezTo>
                    <a:cubicBezTo>
                      <a:pt x="382" y="155"/>
                      <a:pt x="381" y="154"/>
                      <a:pt x="381" y="153"/>
                    </a:cubicBezTo>
                    <a:close/>
                    <a:moveTo>
                      <a:pt x="6" y="155"/>
                    </a:moveTo>
                    <a:cubicBezTo>
                      <a:pt x="5" y="154"/>
                      <a:pt x="5" y="153"/>
                      <a:pt x="5" y="152"/>
                    </a:cubicBezTo>
                    <a:cubicBezTo>
                      <a:pt x="5" y="152"/>
                      <a:pt x="5" y="152"/>
                      <a:pt x="5" y="152"/>
                    </a:cubicBezTo>
                    <a:cubicBezTo>
                      <a:pt x="5" y="152"/>
                      <a:pt x="5" y="152"/>
                      <a:pt x="5" y="152"/>
                    </a:cubicBezTo>
                    <a:cubicBezTo>
                      <a:pt x="5" y="152"/>
                      <a:pt x="5" y="152"/>
                      <a:pt x="5" y="152"/>
                    </a:cubicBezTo>
                    <a:cubicBezTo>
                      <a:pt x="5" y="151"/>
                      <a:pt x="6" y="150"/>
                      <a:pt x="7" y="150"/>
                    </a:cubicBezTo>
                    <a:cubicBezTo>
                      <a:pt x="7" y="150"/>
                      <a:pt x="7" y="150"/>
                      <a:pt x="7" y="150"/>
                    </a:cubicBezTo>
                    <a:cubicBezTo>
                      <a:pt x="8" y="151"/>
                      <a:pt x="9" y="152"/>
                      <a:pt x="9" y="153"/>
                    </a:cubicBezTo>
                    <a:cubicBezTo>
                      <a:pt x="9" y="153"/>
                      <a:pt x="9" y="153"/>
                      <a:pt x="9" y="153"/>
                    </a:cubicBezTo>
                    <a:cubicBezTo>
                      <a:pt x="9" y="154"/>
                      <a:pt x="8" y="155"/>
                      <a:pt x="7" y="155"/>
                    </a:cubicBezTo>
                    <a:cubicBezTo>
                      <a:pt x="7" y="155"/>
                      <a:pt x="7" y="155"/>
                      <a:pt x="7" y="155"/>
                    </a:cubicBezTo>
                    <a:cubicBezTo>
                      <a:pt x="7" y="155"/>
                      <a:pt x="7" y="155"/>
                      <a:pt x="6" y="155"/>
                    </a:cubicBezTo>
                    <a:close/>
                    <a:moveTo>
                      <a:pt x="380" y="146"/>
                    </a:moveTo>
                    <a:cubicBezTo>
                      <a:pt x="379" y="145"/>
                      <a:pt x="380" y="144"/>
                      <a:pt x="381" y="144"/>
                    </a:cubicBezTo>
                    <a:cubicBezTo>
                      <a:pt x="381" y="144"/>
                      <a:pt x="381" y="144"/>
                      <a:pt x="381" y="144"/>
                    </a:cubicBezTo>
                    <a:cubicBezTo>
                      <a:pt x="382" y="143"/>
                      <a:pt x="383" y="144"/>
                      <a:pt x="384" y="145"/>
                    </a:cubicBezTo>
                    <a:cubicBezTo>
                      <a:pt x="384" y="145"/>
                      <a:pt x="384" y="145"/>
                      <a:pt x="384" y="145"/>
                    </a:cubicBezTo>
                    <a:cubicBezTo>
                      <a:pt x="384" y="146"/>
                      <a:pt x="383" y="148"/>
                      <a:pt x="382" y="148"/>
                    </a:cubicBezTo>
                    <a:cubicBezTo>
                      <a:pt x="382" y="148"/>
                      <a:pt x="382" y="148"/>
                      <a:pt x="382" y="148"/>
                    </a:cubicBezTo>
                    <a:cubicBezTo>
                      <a:pt x="382" y="148"/>
                      <a:pt x="382" y="148"/>
                      <a:pt x="382" y="148"/>
                    </a:cubicBezTo>
                    <a:cubicBezTo>
                      <a:pt x="382" y="148"/>
                      <a:pt x="382" y="148"/>
                      <a:pt x="382" y="148"/>
                    </a:cubicBezTo>
                    <a:cubicBezTo>
                      <a:pt x="381" y="148"/>
                      <a:pt x="380" y="147"/>
                      <a:pt x="380" y="146"/>
                    </a:cubicBezTo>
                    <a:close/>
                    <a:moveTo>
                      <a:pt x="8" y="147"/>
                    </a:moveTo>
                    <a:cubicBezTo>
                      <a:pt x="7" y="147"/>
                      <a:pt x="6" y="146"/>
                      <a:pt x="7" y="145"/>
                    </a:cubicBezTo>
                    <a:cubicBezTo>
                      <a:pt x="7" y="145"/>
                      <a:pt x="7" y="145"/>
                      <a:pt x="7" y="145"/>
                    </a:cubicBezTo>
                    <a:cubicBezTo>
                      <a:pt x="7" y="144"/>
                      <a:pt x="8" y="143"/>
                      <a:pt x="9" y="143"/>
                    </a:cubicBezTo>
                    <a:cubicBezTo>
                      <a:pt x="9" y="143"/>
                      <a:pt x="9" y="143"/>
                      <a:pt x="9" y="143"/>
                    </a:cubicBezTo>
                    <a:cubicBezTo>
                      <a:pt x="10" y="144"/>
                      <a:pt x="11" y="145"/>
                      <a:pt x="11" y="146"/>
                    </a:cubicBezTo>
                    <a:cubicBezTo>
                      <a:pt x="11" y="146"/>
                      <a:pt x="11" y="146"/>
                      <a:pt x="11" y="146"/>
                    </a:cubicBezTo>
                    <a:cubicBezTo>
                      <a:pt x="10" y="147"/>
                      <a:pt x="10" y="148"/>
                      <a:pt x="9" y="148"/>
                    </a:cubicBezTo>
                    <a:cubicBezTo>
                      <a:pt x="9" y="148"/>
                      <a:pt x="9" y="148"/>
                      <a:pt x="9" y="148"/>
                    </a:cubicBezTo>
                    <a:cubicBezTo>
                      <a:pt x="8" y="148"/>
                      <a:pt x="8" y="148"/>
                      <a:pt x="8" y="147"/>
                    </a:cubicBezTo>
                    <a:close/>
                    <a:moveTo>
                      <a:pt x="378" y="139"/>
                    </a:moveTo>
                    <a:cubicBezTo>
                      <a:pt x="377" y="138"/>
                      <a:pt x="378" y="137"/>
                      <a:pt x="379" y="137"/>
                    </a:cubicBezTo>
                    <a:cubicBezTo>
                      <a:pt x="379" y="137"/>
                      <a:pt x="379" y="137"/>
                      <a:pt x="379" y="137"/>
                    </a:cubicBezTo>
                    <a:cubicBezTo>
                      <a:pt x="380" y="136"/>
                      <a:pt x="381" y="137"/>
                      <a:pt x="382" y="138"/>
                    </a:cubicBezTo>
                    <a:cubicBezTo>
                      <a:pt x="382" y="138"/>
                      <a:pt x="382" y="138"/>
                      <a:pt x="382" y="138"/>
                    </a:cubicBezTo>
                    <a:cubicBezTo>
                      <a:pt x="382" y="139"/>
                      <a:pt x="381" y="141"/>
                      <a:pt x="380" y="141"/>
                    </a:cubicBezTo>
                    <a:cubicBezTo>
                      <a:pt x="380" y="141"/>
                      <a:pt x="380" y="141"/>
                      <a:pt x="380" y="141"/>
                    </a:cubicBezTo>
                    <a:cubicBezTo>
                      <a:pt x="380" y="141"/>
                      <a:pt x="380" y="141"/>
                      <a:pt x="380" y="141"/>
                    </a:cubicBezTo>
                    <a:cubicBezTo>
                      <a:pt x="380" y="141"/>
                      <a:pt x="380" y="141"/>
                      <a:pt x="380" y="141"/>
                    </a:cubicBezTo>
                    <a:cubicBezTo>
                      <a:pt x="379" y="141"/>
                      <a:pt x="378" y="140"/>
                      <a:pt x="378" y="139"/>
                    </a:cubicBezTo>
                    <a:close/>
                    <a:moveTo>
                      <a:pt x="10" y="141"/>
                    </a:moveTo>
                    <a:cubicBezTo>
                      <a:pt x="9" y="140"/>
                      <a:pt x="8" y="139"/>
                      <a:pt x="9" y="138"/>
                    </a:cubicBezTo>
                    <a:cubicBezTo>
                      <a:pt x="9" y="138"/>
                      <a:pt x="9" y="138"/>
                      <a:pt x="9" y="138"/>
                    </a:cubicBezTo>
                    <a:cubicBezTo>
                      <a:pt x="9" y="137"/>
                      <a:pt x="10" y="136"/>
                      <a:pt x="11" y="136"/>
                    </a:cubicBezTo>
                    <a:cubicBezTo>
                      <a:pt x="11" y="136"/>
                      <a:pt x="11" y="136"/>
                      <a:pt x="11" y="136"/>
                    </a:cubicBezTo>
                    <a:cubicBezTo>
                      <a:pt x="12" y="137"/>
                      <a:pt x="13" y="138"/>
                      <a:pt x="13" y="139"/>
                    </a:cubicBezTo>
                    <a:cubicBezTo>
                      <a:pt x="13" y="139"/>
                      <a:pt x="13" y="139"/>
                      <a:pt x="13" y="139"/>
                    </a:cubicBezTo>
                    <a:cubicBezTo>
                      <a:pt x="12" y="140"/>
                      <a:pt x="12" y="141"/>
                      <a:pt x="11" y="141"/>
                    </a:cubicBezTo>
                    <a:cubicBezTo>
                      <a:pt x="11" y="141"/>
                      <a:pt x="11" y="141"/>
                      <a:pt x="11" y="141"/>
                    </a:cubicBezTo>
                    <a:cubicBezTo>
                      <a:pt x="10" y="141"/>
                      <a:pt x="10" y="141"/>
                      <a:pt x="10" y="141"/>
                    </a:cubicBezTo>
                    <a:close/>
                    <a:moveTo>
                      <a:pt x="375" y="133"/>
                    </a:moveTo>
                    <a:cubicBezTo>
                      <a:pt x="375" y="132"/>
                      <a:pt x="376" y="130"/>
                      <a:pt x="377" y="130"/>
                    </a:cubicBezTo>
                    <a:cubicBezTo>
                      <a:pt x="377" y="130"/>
                      <a:pt x="377" y="130"/>
                      <a:pt x="377" y="130"/>
                    </a:cubicBezTo>
                    <a:cubicBezTo>
                      <a:pt x="378" y="130"/>
                      <a:pt x="379" y="130"/>
                      <a:pt x="379" y="131"/>
                    </a:cubicBezTo>
                    <a:cubicBezTo>
                      <a:pt x="379" y="131"/>
                      <a:pt x="379" y="131"/>
                      <a:pt x="379" y="131"/>
                    </a:cubicBezTo>
                    <a:cubicBezTo>
                      <a:pt x="380" y="132"/>
                      <a:pt x="379" y="134"/>
                      <a:pt x="378" y="134"/>
                    </a:cubicBezTo>
                    <a:cubicBezTo>
                      <a:pt x="378" y="134"/>
                      <a:pt x="378" y="134"/>
                      <a:pt x="378" y="134"/>
                    </a:cubicBezTo>
                    <a:cubicBezTo>
                      <a:pt x="378" y="134"/>
                      <a:pt x="378" y="134"/>
                      <a:pt x="377" y="134"/>
                    </a:cubicBezTo>
                    <a:cubicBezTo>
                      <a:pt x="377" y="134"/>
                      <a:pt x="377" y="134"/>
                      <a:pt x="377" y="134"/>
                    </a:cubicBezTo>
                    <a:cubicBezTo>
                      <a:pt x="376" y="134"/>
                      <a:pt x="376" y="134"/>
                      <a:pt x="375" y="133"/>
                    </a:cubicBezTo>
                    <a:close/>
                    <a:moveTo>
                      <a:pt x="12" y="134"/>
                    </a:moveTo>
                    <a:cubicBezTo>
                      <a:pt x="11" y="133"/>
                      <a:pt x="11" y="132"/>
                      <a:pt x="11" y="131"/>
                    </a:cubicBezTo>
                    <a:cubicBezTo>
                      <a:pt x="11" y="131"/>
                      <a:pt x="11" y="131"/>
                      <a:pt x="11" y="131"/>
                    </a:cubicBezTo>
                    <a:cubicBezTo>
                      <a:pt x="11" y="130"/>
                      <a:pt x="12" y="129"/>
                      <a:pt x="14" y="130"/>
                    </a:cubicBezTo>
                    <a:cubicBezTo>
                      <a:pt x="14" y="130"/>
                      <a:pt x="14" y="130"/>
                      <a:pt x="14" y="130"/>
                    </a:cubicBezTo>
                    <a:cubicBezTo>
                      <a:pt x="15" y="130"/>
                      <a:pt x="15" y="131"/>
                      <a:pt x="15" y="132"/>
                    </a:cubicBezTo>
                    <a:cubicBezTo>
                      <a:pt x="15" y="132"/>
                      <a:pt x="15" y="132"/>
                      <a:pt x="15" y="132"/>
                    </a:cubicBezTo>
                    <a:cubicBezTo>
                      <a:pt x="15" y="133"/>
                      <a:pt x="14" y="134"/>
                      <a:pt x="13" y="134"/>
                    </a:cubicBezTo>
                    <a:cubicBezTo>
                      <a:pt x="13" y="134"/>
                      <a:pt x="13" y="134"/>
                      <a:pt x="13" y="134"/>
                    </a:cubicBezTo>
                    <a:cubicBezTo>
                      <a:pt x="13" y="134"/>
                      <a:pt x="12" y="134"/>
                      <a:pt x="12" y="134"/>
                    </a:cubicBezTo>
                    <a:close/>
                    <a:moveTo>
                      <a:pt x="373" y="126"/>
                    </a:moveTo>
                    <a:cubicBezTo>
                      <a:pt x="372" y="125"/>
                      <a:pt x="373" y="124"/>
                      <a:pt x="374" y="123"/>
                    </a:cubicBezTo>
                    <a:cubicBezTo>
                      <a:pt x="374" y="123"/>
                      <a:pt x="374" y="123"/>
                      <a:pt x="374" y="123"/>
                    </a:cubicBezTo>
                    <a:cubicBezTo>
                      <a:pt x="375" y="123"/>
                      <a:pt x="376" y="123"/>
                      <a:pt x="377" y="124"/>
                    </a:cubicBezTo>
                    <a:cubicBezTo>
                      <a:pt x="377" y="124"/>
                      <a:pt x="377" y="124"/>
                      <a:pt x="377" y="124"/>
                    </a:cubicBezTo>
                    <a:cubicBezTo>
                      <a:pt x="377" y="126"/>
                      <a:pt x="377" y="127"/>
                      <a:pt x="376" y="127"/>
                    </a:cubicBezTo>
                    <a:cubicBezTo>
                      <a:pt x="376" y="127"/>
                      <a:pt x="376" y="127"/>
                      <a:pt x="376" y="127"/>
                    </a:cubicBezTo>
                    <a:cubicBezTo>
                      <a:pt x="375" y="127"/>
                      <a:pt x="375" y="127"/>
                      <a:pt x="375" y="127"/>
                    </a:cubicBezTo>
                    <a:cubicBezTo>
                      <a:pt x="375" y="127"/>
                      <a:pt x="375" y="127"/>
                      <a:pt x="375" y="127"/>
                    </a:cubicBezTo>
                    <a:cubicBezTo>
                      <a:pt x="374" y="127"/>
                      <a:pt x="373" y="127"/>
                      <a:pt x="373" y="126"/>
                    </a:cubicBezTo>
                    <a:close/>
                    <a:moveTo>
                      <a:pt x="15" y="127"/>
                    </a:moveTo>
                    <a:cubicBezTo>
                      <a:pt x="14" y="126"/>
                      <a:pt x="13" y="125"/>
                      <a:pt x="13" y="124"/>
                    </a:cubicBezTo>
                    <a:cubicBezTo>
                      <a:pt x="13" y="124"/>
                      <a:pt x="13" y="124"/>
                      <a:pt x="13" y="124"/>
                    </a:cubicBezTo>
                    <a:cubicBezTo>
                      <a:pt x="14" y="123"/>
                      <a:pt x="15" y="122"/>
                      <a:pt x="16" y="123"/>
                    </a:cubicBezTo>
                    <a:cubicBezTo>
                      <a:pt x="16" y="123"/>
                      <a:pt x="16" y="123"/>
                      <a:pt x="16" y="123"/>
                    </a:cubicBezTo>
                    <a:cubicBezTo>
                      <a:pt x="17" y="123"/>
                      <a:pt x="18" y="125"/>
                      <a:pt x="17" y="126"/>
                    </a:cubicBezTo>
                    <a:cubicBezTo>
                      <a:pt x="17" y="126"/>
                      <a:pt x="17" y="126"/>
                      <a:pt x="17" y="126"/>
                    </a:cubicBezTo>
                    <a:cubicBezTo>
                      <a:pt x="17" y="126"/>
                      <a:pt x="16" y="127"/>
                      <a:pt x="15" y="127"/>
                    </a:cubicBezTo>
                    <a:cubicBezTo>
                      <a:pt x="15" y="127"/>
                      <a:pt x="15" y="127"/>
                      <a:pt x="15" y="127"/>
                    </a:cubicBezTo>
                    <a:cubicBezTo>
                      <a:pt x="15" y="127"/>
                      <a:pt x="15" y="127"/>
                      <a:pt x="15" y="127"/>
                    </a:cubicBezTo>
                    <a:close/>
                    <a:moveTo>
                      <a:pt x="370" y="119"/>
                    </a:moveTo>
                    <a:cubicBezTo>
                      <a:pt x="370" y="118"/>
                      <a:pt x="370" y="117"/>
                      <a:pt x="371" y="117"/>
                    </a:cubicBezTo>
                    <a:cubicBezTo>
                      <a:pt x="371" y="117"/>
                      <a:pt x="371" y="117"/>
                      <a:pt x="371" y="117"/>
                    </a:cubicBezTo>
                    <a:cubicBezTo>
                      <a:pt x="372" y="116"/>
                      <a:pt x="374" y="117"/>
                      <a:pt x="374" y="118"/>
                    </a:cubicBezTo>
                    <a:cubicBezTo>
                      <a:pt x="374" y="118"/>
                      <a:pt x="374" y="118"/>
                      <a:pt x="374" y="118"/>
                    </a:cubicBezTo>
                    <a:cubicBezTo>
                      <a:pt x="375" y="119"/>
                      <a:pt x="374" y="120"/>
                      <a:pt x="373" y="121"/>
                    </a:cubicBezTo>
                    <a:cubicBezTo>
                      <a:pt x="373" y="121"/>
                      <a:pt x="373" y="121"/>
                      <a:pt x="373" y="121"/>
                    </a:cubicBezTo>
                    <a:cubicBezTo>
                      <a:pt x="373" y="121"/>
                      <a:pt x="372" y="121"/>
                      <a:pt x="372" y="121"/>
                    </a:cubicBezTo>
                    <a:cubicBezTo>
                      <a:pt x="372" y="121"/>
                      <a:pt x="372" y="121"/>
                      <a:pt x="372" y="121"/>
                    </a:cubicBezTo>
                    <a:cubicBezTo>
                      <a:pt x="371" y="121"/>
                      <a:pt x="371" y="120"/>
                      <a:pt x="370" y="119"/>
                    </a:cubicBezTo>
                    <a:close/>
                    <a:moveTo>
                      <a:pt x="17" y="120"/>
                    </a:moveTo>
                    <a:cubicBezTo>
                      <a:pt x="16" y="120"/>
                      <a:pt x="16" y="118"/>
                      <a:pt x="16" y="117"/>
                    </a:cubicBezTo>
                    <a:cubicBezTo>
                      <a:pt x="16" y="117"/>
                      <a:pt x="16" y="117"/>
                      <a:pt x="16" y="117"/>
                    </a:cubicBezTo>
                    <a:cubicBezTo>
                      <a:pt x="17" y="116"/>
                      <a:pt x="18" y="116"/>
                      <a:pt x="19" y="116"/>
                    </a:cubicBezTo>
                    <a:cubicBezTo>
                      <a:pt x="19" y="116"/>
                      <a:pt x="19" y="116"/>
                      <a:pt x="19" y="116"/>
                    </a:cubicBezTo>
                    <a:cubicBezTo>
                      <a:pt x="20" y="117"/>
                      <a:pt x="21" y="118"/>
                      <a:pt x="20" y="119"/>
                    </a:cubicBezTo>
                    <a:cubicBezTo>
                      <a:pt x="20" y="119"/>
                      <a:pt x="20" y="119"/>
                      <a:pt x="20" y="119"/>
                    </a:cubicBezTo>
                    <a:cubicBezTo>
                      <a:pt x="20" y="120"/>
                      <a:pt x="19" y="120"/>
                      <a:pt x="18" y="120"/>
                    </a:cubicBezTo>
                    <a:cubicBezTo>
                      <a:pt x="18" y="120"/>
                      <a:pt x="18" y="120"/>
                      <a:pt x="18" y="120"/>
                    </a:cubicBezTo>
                    <a:cubicBezTo>
                      <a:pt x="18" y="120"/>
                      <a:pt x="18" y="120"/>
                      <a:pt x="17" y="120"/>
                    </a:cubicBezTo>
                    <a:close/>
                    <a:moveTo>
                      <a:pt x="367" y="113"/>
                    </a:moveTo>
                    <a:cubicBezTo>
                      <a:pt x="367" y="112"/>
                      <a:pt x="367" y="111"/>
                      <a:pt x="368" y="110"/>
                    </a:cubicBezTo>
                    <a:cubicBezTo>
                      <a:pt x="368" y="110"/>
                      <a:pt x="368" y="110"/>
                      <a:pt x="368" y="110"/>
                    </a:cubicBezTo>
                    <a:cubicBezTo>
                      <a:pt x="369" y="110"/>
                      <a:pt x="370" y="110"/>
                      <a:pt x="371" y="111"/>
                    </a:cubicBezTo>
                    <a:cubicBezTo>
                      <a:pt x="371" y="111"/>
                      <a:pt x="371" y="111"/>
                      <a:pt x="371" y="111"/>
                    </a:cubicBezTo>
                    <a:cubicBezTo>
                      <a:pt x="372" y="112"/>
                      <a:pt x="371" y="113"/>
                      <a:pt x="370" y="114"/>
                    </a:cubicBezTo>
                    <a:cubicBezTo>
                      <a:pt x="370" y="114"/>
                      <a:pt x="370" y="114"/>
                      <a:pt x="370" y="114"/>
                    </a:cubicBezTo>
                    <a:cubicBezTo>
                      <a:pt x="370" y="114"/>
                      <a:pt x="369" y="114"/>
                      <a:pt x="369" y="114"/>
                    </a:cubicBezTo>
                    <a:cubicBezTo>
                      <a:pt x="369" y="114"/>
                      <a:pt x="369" y="114"/>
                      <a:pt x="369" y="114"/>
                    </a:cubicBezTo>
                    <a:cubicBezTo>
                      <a:pt x="368" y="114"/>
                      <a:pt x="368" y="114"/>
                      <a:pt x="367" y="113"/>
                    </a:cubicBezTo>
                    <a:close/>
                    <a:moveTo>
                      <a:pt x="20" y="114"/>
                    </a:moveTo>
                    <a:cubicBezTo>
                      <a:pt x="19" y="113"/>
                      <a:pt x="19" y="112"/>
                      <a:pt x="19" y="111"/>
                    </a:cubicBezTo>
                    <a:cubicBezTo>
                      <a:pt x="19" y="111"/>
                      <a:pt x="19" y="111"/>
                      <a:pt x="19" y="111"/>
                    </a:cubicBezTo>
                    <a:cubicBezTo>
                      <a:pt x="20" y="110"/>
                      <a:pt x="21" y="109"/>
                      <a:pt x="22" y="110"/>
                    </a:cubicBezTo>
                    <a:cubicBezTo>
                      <a:pt x="22" y="110"/>
                      <a:pt x="22" y="110"/>
                      <a:pt x="22" y="110"/>
                    </a:cubicBezTo>
                    <a:cubicBezTo>
                      <a:pt x="23" y="110"/>
                      <a:pt x="24" y="111"/>
                      <a:pt x="23" y="113"/>
                    </a:cubicBezTo>
                    <a:cubicBezTo>
                      <a:pt x="23" y="113"/>
                      <a:pt x="23" y="113"/>
                      <a:pt x="23" y="113"/>
                    </a:cubicBezTo>
                    <a:cubicBezTo>
                      <a:pt x="23" y="113"/>
                      <a:pt x="22" y="114"/>
                      <a:pt x="21" y="114"/>
                    </a:cubicBezTo>
                    <a:cubicBezTo>
                      <a:pt x="21" y="114"/>
                      <a:pt x="21" y="114"/>
                      <a:pt x="21" y="114"/>
                    </a:cubicBezTo>
                    <a:cubicBezTo>
                      <a:pt x="21" y="114"/>
                      <a:pt x="21" y="114"/>
                      <a:pt x="20" y="114"/>
                    </a:cubicBezTo>
                    <a:close/>
                    <a:moveTo>
                      <a:pt x="364" y="107"/>
                    </a:moveTo>
                    <a:cubicBezTo>
                      <a:pt x="363" y="106"/>
                      <a:pt x="364" y="104"/>
                      <a:pt x="365" y="104"/>
                    </a:cubicBezTo>
                    <a:cubicBezTo>
                      <a:pt x="365" y="104"/>
                      <a:pt x="365" y="104"/>
                      <a:pt x="365" y="104"/>
                    </a:cubicBezTo>
                    <a:cubicBezTo>
                      <a:pt x="366" y="103"/>
                      <a:pt x="367" y="104"/>
                      <a:pt x="368" y="105"/>
                    </a:cubicBezTo>
                    <a:cubicBezTo>
                      <a:pt x="368" y="105"/>
                      <a:pt x="368" y="105"/>
                      <a:pt x="368" y="105"/>
                    </a:cubicBezTo>
                    <a:cubicBezTo>
                      <a:pt x="368" y="106"/>
                      <a:pt x="368" y="107"/>
                      <a:pt x="367" y="107"/>
                    </a:cubicBezTo>
                    <a:cubicBezTo>
                      <a:pt x="367" y="107"/>
                      <a:pt x="367" y="107"/>
                      <a:pt x="367" y="107"/>
                    </a:cubicBezTo>
                    <a:cubicBezTo>
                      <a:pt x="367" y="108"/>
                      <a:pt x="366" y="108"/>
                      <a:pt x="366" y="108"/>
                    </a:cubicBezTo>
                    <a:cubicBezTo>
                      <a:pt x="366" y="108"/>
                      <a:pt x="366" y="108"/>
                      <a:pt x="366" y="108"/>
                    </a:cubicBezTo>
                    <a:cubicBezTo>
                      <a:pt x="365" y="108"/>
                      <a:pt x="364" y="107"/>
                      <a:pt x="364" y="107"/>
                    </a:cubicBezTo>
                    <a:close/>
                    <a:moveTo>
                      <a:pt x="24" y="107"/>
                    </a:moveTo>
                    <a:cubicBezTo>
                      <a:pt x="22" y="106"/>
                      <a:pt x="22" y="105"/>
                      <a:pt x="23" y="104"/>
                    </a:cubicBezTo>
                    <a:cubicBezTo>
                      <a:pt x="23" y="104"/>
                      <a:pt x="23" y="104"/>
                      <a:pt x="23" y="104"/>
                    </a:cubicBezTo>
                    <a:cubicBezTo>
                      <a:pt x="23" y="104"/>
                      <a:pt x="23" y="104"/>
                      <a:pt x="23" y="104"/>
                    </a:cubicBezTo>
                    <a:cubicBezTo>
                      <a:pt x="23" y="104"/>
                      <a:pt x="23" y="104"/>
                      <a:pt x="23" y="104"/>
                    </a:cubicBezTo>
                    <a:cubicBezTo>
                      <a:pt x="23" y="103"/>
                      <a:pt x="24" y="103"/>
                      <a:pt x="26" y="103"/>
                    </a:cubicBezTo>
                    <a:cubicBezTo>
                      <a:pt x="26" y="103"/>
                      <a:pt x="26" y="103"/>
                      <a:pt x="26" y="103"/>
                    </a:cubicBezTo>
                    <a:cubicBezTo>
                      <a:pt x="27" y="104"/>
                      <a:pt x="27" y="105"/>
                      <a:pt x="26" y="106"/>
                    </a:cubicBezTo>
                    <a:cubicBezTo>
                      <a:pt x="26" y="106"/>
                      <a:pt x="26" y="106"/>
                      <a:pt x="26" y="106"/>
                    </a:cubicBezTo>
                    <a:cubicBezTo>
                      <a:pt x="26" y="107"/>
                      <a:pt x="25" y="107"/>
                      <a:pt x="25" y="107"/>
                    </a:cubicBezTo>
                    <a:cubicBezTo>
                      <a:pt x="25" y="107"/>
                      <a:pt x="25" y="107"/>
                      <a:pt x="25" y="107"/>
                    </a:cubicBezTo>
                    <a:cubicBezTo>
                      <a:pt x="24" y="107"/>
                      <a:pt x="24" y="107"/>
                      <a:pt x="24" y="107"/>
                    </a:cubicBezTo>
                    <a:close/>
                    <a:moveTo>
                      <a:pt x="361" y="100"/>
                    </a:moveTo>
                    <a:cubicBezTo>
                      <a:pt x="360" y="99"/>
                      <a:pt x="360" y="98"/>
                      <a:pt x="361" y="97"/>
                    </a:cubicBezTo>
                    <a:cubicBezTo>
                      <a:pt x="361" y="97"/>
                      <a:pt x="361" y="97"/>
                      <a:pt x="361" y="97"/>
                    </a:cubicBezTo>
                    <a:cubicBezTo>
                      <a:pt x="362" y="97"/>
                      <a:pt x="364" y="97"/>
                      <a:pt x="364" y="98"/>
                    </a:cubicBezTo>
                    <a:cubicBezTo>
                      <a:pt x="364" y="98"/>
                      <a:pt x="364" y="98"/>
                      <a:pt x="364" y="98"/>
                    </a:cubicBezTo>
                    <a:cubicBezTo>
                      <a:pt x="365" y="99"/>
                      <a:pt x="364" y="101"/>
                      <a:pt x="363" y="101"/>
                    </a:cubicBezTo>
                    <a:cubicBezTo>
                      <a:pt x="363" y="101"/>
                      <a:pt x="363" y="101"/>
                      <a:pt x="363" y="101"/>
                    </a:cubicBezTo>
                    <a:cubicBezTo>
                      <a:pt x="363" y="101"/>
                      <a:pt x="363" y="101"/>
                      <a:pt x="362" y="101"/>
                    </a:cubicBezTo>
                    <a:cubicBezTo>
                      <a:pt x="362" y="101"/>
                      <a:pt x="362" y="101"/>
                      <a:pt x="362" y="101"/>
                    </a:cubicBezTo>
                    <a:cubicBezTo>
                      <a:pt x="362" y="101"/>
                      <a:pt x="361" y="101"/>
                      <a:pt x="361" y="100"/>
                    </a:cubicBezTo>
                    <a:close/>
                    <a:moveTo>
                      <a:pt x="27" y="101"/>
                    </a:moveTo>
                    <a:cubicBezTo>
                      <a:pt x="26" y="100"/>
                      <a:pt x="26" y="99"/>
                      <a:pt x="26" y="98"/>
                    </a:cubicBezTo>
                    <a:cubicBezTo>
                      <a:pt x="26" y="98"/>
                      <a:pt x="26" y="98"/>
                      <a:pt x="26" y="98"/>
                    </a:cubicBezTo>
                    <a:cubicBezTo>
                      <a:pt x="27" y="97"/>
                      <a:pt x="28" y="96"/>
                      <a:pt x="29" y="97"/>
                    </a:cubicBezTo>
                    <a:cubicBezTo>
                      <a:pt x="29" y="97"/>
                      <a:pt x="29" y="97"/>
                      <a:pt x="29" y="97"/>
                    </a:cubicBezTo>
                    <a:cubicBezTo>
                      <a:pt x="30" y="98"/>
                      <a:pt x="30" y="99"/>
                      <a:pt x="30" y="100"/>
                    </a:cubicBezTo>
                    <a:cubicBezTo>
                      <a:pt x="30" y="100"/>
                      <a:pt x="30" y="100"/>
                      <a:pt x="30" y="100"/>
                    </a:cubicBezTo>
                    <a:cubicBezTo>
                      <a:pt x="29" y="101"/>
                      <a:pt x="29" y="101"/>
                      <a:pt x="28" y="101"/>
                    </a:cubicBezTo>
                    <a:cubicBezTo>
                      <a:pt x="28" y="101"/>
                      <a:pt x="28" y="101"/>
                      <a:pt x="28" y="101"/>
                    </a:cubicBezTo>
                    <a:cubicBezTo>
                      <a:pt x="28" y="101"/>
                      <a:pt x="27" y="101"/>
                      <a:pt x="27" y="101"/>
                    </a:cubicBezTo>
                    <a:close/>
                    <a:moveTo>
                      <a:pt x="357" y="94"/>
                    </a:moveTo>
                    <a:cubicBezTo>
                      <a:pt x="357" y="94"/>
                      <a:pt x="357" y="94"/>
                      <a:pt x="357" y="94"/>
                    </a:cubicBezTo>
                    <a:cubicBezTo>
                      <a:pt x="356" y="93"/>
                      <a:pt x="357" y="92"/>
                      <a:pt x="358" y="91"/>
                    </a:cubicBezTo>
                    <a:cubicBezTo>
                      <a:pt x="358" y="91"/>
                      <a:pt x="358" y="91"/>
                      <a:pt x="358" y="91"/>
                    </a:cubicBezTo>
                    <a:cubicBezTo>
                      <a:pt x="359" y="91"/>
                      <a:pt x="360" y="91"/>
                      <a:pt x="360" y="92"/>
                    </a:cubicBezTo>
                    <a:cubicBezTo>
                      <a:pt x="360" y="92"/>
                      <a:pt x="360" y="92"/>
                      <a:pt x="360" y="92"/>
                    </a:cubicBezTo>
                    <a:cubicBezTo>
                      <a:pt x="360" y="92"/>
                      <a:pt x="360" y="92"/>
                      <a:pt x="360" y="92"/>
                    </a:cubicBezTo>
                    <a:cubicBezTo>
                      <a:pt x="360" y="92"/>
                      <a:pt x="360" y="92"/>
                      <a:pt x="360" y="92"/>
                    </a:cubicBezTo>
                    <a:cubicBezTo>
                      <a:pt x="361" y="93"/>
                      <a:pt x="361" y="94"/>
                      <a:pt x="360" y="95"/>
                    </a:cubicBezTo>
                    <a:cubicBezTo>
                      <a:pt x="360" y="95"/>
                      <a:pt x="360" y="95"/>
                      <a:pt x="360" y="95"/>
                    </a:cubicBezTo>
                    <a:cubicBezTo>
                      <a:pt x="359" y="95"/>
                      <a:pt x="359" y="95"/>
                      <a:pt x="359" y="95"/>
                    </a:cubicBezTo>
                    <a:cubicBezTo>
                      <a:pt x="359" y="95"/>
                      <a:pt x="359" y="95"/>
                      <a:pt x="359" y="95"/>
                    </a:cubicBezTo>
                    <a:cubicBezTo>
                      <a:pt x="358" y="95"/>
                      <a:pt x="357" y="95"/>
                      <a:pt x="357" y="94"/>
                    </a:cubicBezTo>
                    <a:close/>
                    <a:moveTo>
                      <a:pt x="31" y="94"/>
                    </a:moveTo>
                    <a:cubicBezTo>
                      <a:pt x="30" y="94"/>
                      <a:pt x="29" y="93"/>
                      <a:pt x="30" y="92"/>
                    </a:cubicBezTo>
                    <a:cubicBezTo>
                      <a:pt x="30" y="92"/>
                      <a:pt x="30" y="92"/>
                      <a:pt x="30" y="92"/>
                    </a:cubicBezTo>
                    <a:cubicBezTo>
                      <a:pt x="31" y="91"/>
                      <a:pt x="32" y="90"/>
                      <a:pt x="33" y="91"/>
                    </a:cubicBezTo>
                    <a:cubicBezTo>
                      <a:pt x="33" y="91"/>
                      <a:pt x="33" y="91"/>
                      <a:pt x="33" y="91"/>
                    </a:cubicBezTo>
                    <a:cubicBezTo>
                      <a:pt x="34" y="91"/>
                      <a:pt x="34" y="93"/>
                      <a:pt x="34" y="94"/>
                    </a:cubicBezTo>
                    <a:cubicBezTo>
                      <a:pt x="34" y="94"/>
                      <a:pt x="34" y="94"/>
                      <a:pt x="34" y="94"/>
                    </a:cubicBezTo>
                    <a:cubicBezTo>
                      <a:pt x="33" y="94"/>
                      <a:pt x="32" y="95"/>
                      <a:pt x="32" y="95"/>
                    </a:cubicBezTo>
                    <a:cubicBezTo>
                      <a:pt x="32" y="95"/>
                      <a:pt x="32" y="95"/>
                      <a:pt x="32" y="95"/>
                    </a:cubicBezTo>
                    <a:cubicBezTo>
                      <a:pt x="31" y="95"/>
                      <a:pt x="31" y="95"/>
                      <a:pt x="31" y="94"/>
                    </a:cubicBezTo>
                    <a:close/>
                    <a:moveTo>
                      <a:pt x="353" y="88"/>
                    </a:moveTo>
                    <a:cubicBezTo>
                      <a:pt x="353" y="88"/>
                      <a:pt x="353" y="88"/>
                      <a:pt x="353" y="88"/>
                    </a:cubicBezTo>
                    <a:cubicBezTo>
                      <a:pt x="352" y="87"/>
                      <a:pt x="353" y="86"/>
                      <a:pt x="353" y="85"/>
                    </a:cubicBezTo>
                    <a:cubicBezTo>
                      <a:pt x="353" y="85"/>
                      <a:pt x="353" y="85"/>
                      <a:pt x="353" y="85"/>
                    </a:cubicBezTo>
                    <a:cubicBezTo>
                      <a:pt x="354" y="85"/>
                      <a:pt x="356" y="85"/>
                      <a:pt x="356" y="86"/>
                    </a:cubicBezTo>
                    <a:cubicBezTo>
                      <a:pt x="356" y="86"/>
                      <a:pt x="356" y="86"/>
                      <a:pt x="356" y="86"/>
                    </a:cubicBezTo>
                    <a:cubicBezTo>
                      <a:pt x="356" y="86"/>
                      <a:pt x="356" y="86"/>
                      <a:pt x="356" y="86"/>
                    </a:cubicBezTo>
                    <a:cubicBezTo>
                      <a:pt x="356" y="86"/>
                      <a:pt x="356" y="86"/>
                      <a:pt x="356" y="86"/>
                    </a:cubicBezTo>
                    <a:cubicBezTo>
                      <a:pt x="357" y="87"/>
                      <a:pt x="357" y="88"/>
                      <a:pt x="356" y="89"/>
                    </a:cubicBezTo>
                    <a:cubicBezTo>
                      <a:pt x="356" y="89"/>
                      <a:pt x="356" y="89"/>
                      <a:pt x="356" y="89"/>
                    </a:cubicBezTo>
                    <a:cubicBezTo>
                      <a:pt x="356" y="89"/>
                      <a:pt x="355" y="89"/>
                      <a:pt x="355" y="89"/>
                    </a:cubicBezTo>
                    <a:cubicBezTo>
                      <a:pt x="355" y="89"/>
                      <a:pt x="355" y="89"/>
                      <a:pt x="355" y="89"/>
                    </a:cubicBezTo>
                    <a:cubicBezTo>
                      <a:pt x="354" y="89"/>
                      <a:pt x="353" y="89"/>
                      <a:pt x="353" y="88"/>
                    </a:cubicBezTo>
                    <a:close/>
                    <a:moveTo>
                      <a:pt x="35" y="88"/>
                    </a:moveTo>
                    <a:cubicBezTo>
                      <a:pt x="34" y="88"/>
                      <a:pt x="33" y="86"/>
                      <a:pt x="34" y="85"/>
                    </a:cubicBezTo>
                    <a:cubicBezTo>
                      <a:pt x="34" y="85"/>
                      <a:pt x="34" y="85"/>
                      <a:pt x="34" y="85"/>
                    </a:cubicBezTo>
                    <a:cubicBezTo>
                      <a:pt x="34" y="85"/>
                      <a:pt x="34" y="85"/>
                      <a:pt x="34" y="85"/>
                    </a:cubicBezTo>
                    <a:cubicBezTo>
                      <a:pt x="34" y="85"/>
                      <a:pt x="34" y="85"/>
                      <a:pt x="34" y="85"/>
                    </a:cubicBezTo>
                    <a:cubicBezTo>
                      <a:pt x="35" y="84"/>
                      <a:pt x="36" y="84"/>
                      <a:pt x="37" y="85"/>
                    </a:cubicBezTo>
                    <a:cubicBezTo>
                      <a:pt x="37" y="85"/>
                      <a:pt x="37" y="85"/>
                      <a:pt x="37" y="85"/>
                    </a:cubicBezTo>
                    <a:cubicBezTo>
                      <a:pt x="38" y="86"/>
                      <a:pt x="38" y="87"/>
                      <a:pt x="38" y="88"/>
                    </a:cubicBezTo>
                    <a:cubicBezTo>
                      <a:pt x="38" y="88"/>
                      <a:pt x="38" y="88"/>
                      <a:pt x="38" y="88"/>
                    </a:cubicBezTo>
                    <a:cubicBezTo>
                      <a:pt x="37" y="88"/>
                      <a:pt x="36" y="89"/>
                      <a:pt x="36" y="89"/>
                    </a:cubicBezTo>
                    <a:cubicBezTo>
                      <a:pt x="36" y="89"/>
                      <a:pt x="36" y="89"/>
                      <a:pt x="36" y="89"/>
                    </a:cubicBezTo>
                    <a:cubicBezTo>
                      <a:pt x="35" y="89"/>
                      <a:pt x="35" y="89"/>
                      <a:pt x="35" y="88"/>
                    </a:cubicBezTo>
                    <a:close/>
                    <a:moveTo>
                      <a:pt x="349" y="82"/>
                    </a:moveTo>
                    <a:cubicBezTo>
                      <a:pt x="348" y="82"/>
                      <a:pt x="348" y="80"/>
                      <a:pt x="349" y="79"/>
                    </a:cubicBezTo>
                    <a:cubicBezTo>
                      <a:pt x="349" y="79"/>
                      <a:pt x="349" y="79"/>
                      <a:pt x="349" y="79"/>
                    </a:cubicBezTo>
                    <a:cubicBezTo>
                      <a:pt x="350" y="79"/>
                      <a:pt x="352" y="79"/>
                      <a:pt x="352" y="80"/>
                    </a:cubicBezTo>
                    <a:cubicBezTo>
                      <a:pt x="352" y="80"/>
                      <a:pt x="352" y="80"/>
                      <a:pt x="352" y="80"/>
                    </a:cubicBezTo>
                    <a:cubicBezTo>
                      <a:pt x="353" y="81"/>
                      <a:pt x="353" y="82"/>
                      <a:pt x="352" y="83"/>
                    </a:cubicBezTo>
                    <a:cubicBezTo>
                      <a:pt x="352" y="83"/>
                      <a:pt x="352" y="83"/>
                      <a:pt x="352" y="83"/>
                    </a:cubicBezTo>
                    <a:cubicBezTo>
                      <a:pt x="351" y="83"/>
                      <a:pt x="351" y="83"/>
                      <a:pt x="351" y="83"/>
                    </a:cubicBezTo>
                    <a:cubicBezTo>
                      <a:pt x="351" y="83"/>
                      <a:pt x="351" y="83"/>
                      <a:pt x="351" y="83"/>
                    </a:cubicBezTo>
                    <a:cubicBezTo>
                      <a:pt x="350" y="83"/>
                      <a:pt x="349" y="83"/>
                      <a:pt x="349" y="82"/>
                    </a:cubicBezTo>
                    <a:close/>
                    <a:moveTo>
                      <a:pt x="39" y="82"/>
                    </a:moveTo>
                    <a:cubicBezTo>
                      <a:pt x="38" y="82"/>
                      <a:pt x="38" y="80"/>
                      <a:pt x="38" y="79"/>
                    </a:cubicBezTo>
                    <a:cubicBezTo>
                      <a:pt x="38" y="79"/>
                      <a:pt x="38" y="79"/>
                      <a:pt x="38" y="79"/>
                    </a:cubicBezTo>
                    <a:cubicBezTo>
                      <a:pt x="39" y="79"/>
                      <a:pt x="40" y="78"/>
                      <a:pt x="41" y="79"/>
                    </a:cubicBezTo>
                    <a:cubicBezTo>
                      <a:pt x="41" y="79"/>
                      <a:pt x="41" y="79"/>
                      <a:pt x="41" y="79"/>
                    </a:cubicBezTo>
                    <a:cubicBezTo>
                      <a:pt x="42" y="80"/>
                      <a:pt x="42" y="81"/>
                      <a:pt x="42" y="82"/>
                    </a:cubicBezTo>
                    <a:cubicBezTo>
                      <a:pt x="42" y="82"/>
                      <a:pt x="42" y="82"/>
                      <a:pt x="42" y="82"/>
                    </a:cubicBezTo>
                    <a:cubicBezTo>
                      <a:pt x="41" y="83"/>
                      <a:pt x="41" y="83"/>
                      <a:pt x="40" y="83"/>
                    </a:cubicBezTo>
                    <a:cubicBezTo>
                      <a:pt x="40" y="83"/>
                      <a:pt x="40" y="83"/>
                      <a:pt x="40" y="83"/>
                    </a:cubicBezTo>
                    <a:cubicBezTo>
                      <a:pt x="40" y="83"/>
                      <a:pt x="39" y="83"/>
                      <a:pt x="39" y="82"/>
                    </a:cubicBezTo>
                    <a:close/>
                    <a:moveTo>
                      <a:pt x="344" y="77"/>
                    </a:moveTo>
                    <a:cubicBezTo>
                      <a:pt x="344" y="76"/>
                      <a:pt x="344" y="75"/>
                      <a:pt x="345" y="74"/>
                    </a:cubicBezTo>
                    <a:cubicBezTo>
                      <a:pt x="345" y="74"/>
                      <a:pt x="345" y="74"/>
                      <a:pt x="345" y="74"/>
                    </a:cubicBezTo>
                    <a:cubicBezTo>
                      <a:pt x="346" y="73"/>
                      <a:pt x="347" y="73"/>
                      <a:pt x="348" y="74"/>
                    </a:cubicBezTo>
                    <a:cubicBezTo>
                      <a:pt x="348" y="74"/>
                      <a:pt x="348" y="74"/>
                      <a:pt x="348" y="74"/>
                    </a:cubicBezTo>
                    <a:cubicBezTo>
                      <a:pt x="348" y="74"/>
                      <a:pt x="348" y="74"/>
                      <a:pt x="348" y="74"/>
                    </a:cubicBezTo>
                    <a:cubicBezTo>
                      <a:pt x="348" y="74"/>
                      <a:pt x="348" y="74"/>
                      <a:pt x="348" y="74"/>
                    </a:cubicBezTo>
                    <a:cubicBezTo>
                      <a:pt x="349" y="75"/>
                      <a:pt x="348" y="76"/>
                      <a:pt x="347" y="77"/>
                    </a:cubicBezTo>
                    <a:cubicBezTo>
                      <a:pt x="347" y="77"/>
                      <a:pt x="347" y="77"/>
                      <a:pt x="347" y="77"/>
                    </a:cubicBezTo>
                    <a:cubicBezTo>
                      <a:pt x="347" y="77"/>
                      <a:pt x="347" y="78"/>
                      <a:pt x="346" y="78"/>
                    </a:cubicBezTo>
                    <a:cubicBezTo>
                      <a:pt x="346" y="78"/>
                      <a:pt x="346" y="78"/>
                      <a:pt x="346" y="78"/>
                    </a:cubicBezTo>
                    <a:cubicBezTo>
                      <a:pt x="346" y="78"/>
                      <a:pt x="345" y="77"/>
                      <a:pt x="344" y="77"/>
                    </a:cubicBezTo>
                    <a:close/>
                    <a:moveTo>
                      <a:pt x="43" y="77"/>
                    </a:moveTo>
                    <a:cubicBezTo>
                      <a:pt x="42" y="76"/>
                      <a:pt x="42" y="75"/>
                      <a:pt x="43" y="74"/>
                    </a:cubicBezTo>
                    <a:cubicBezTo>
                      <a:pt x="43" y="74"/>
                      <a:pt x="43" y="74"/>
                      <a:pt x="43" y="74"/>
                    </a:cubicBezTo>
                    <a:cubicBezTo>
                      <a:pt x="43" y="73"/>
                      <a:pt x="45" y="73"/>
                      <a:pt x="46" y="73"/>
                    </a:cubicBezTo>
                    <a:cubicBezTo>
                      <a:pt x="46" y="73"/>
                      <a:pt x="46" y="73"/>
                      <a:pt x="46" y="73"/>
                    </a:cubicBezTo>
                    <a:cubicBezTo>
                      <a:pt x="47" y="74"/>
                      <a:pt x="47" y="75"/>
                      <a:pt x="46" y="76"/>
                    </a:cubicBezTo>
                    <a:cubicBezTo>
                      <a:pt x="46" y="76"/>
                      <a:pt x="46" y="76"/>
                      <a:pt x="46" y="76"/>
                    </a:cubicBezTo>
                    <a:cubicBezTo>
                      <a:pt x="46" y="77"/>
                      <a:pt x="45" y="77"/>
                      <a:pt x="44" y="77"/>
                    </a:cubicBezTo>
                    <a:cubicBezTo>
                      <a:pt x="44" y="77"/>
                      <a:pt x="44" y="77"/>
                      <a:pt x="44" y="77"/>
                    </a:cubicBezTo>
                    <a:cubicBezTo>
                      <a:pt x="44" y="77"/>
                      <a:pt x="43" y="77"/>
                      <a:pt x="43" y="77"/>
                    </a:cubicBezTo>
                    <a:close/>
                    <a:moveTo>
                      <a:pt x="340" y="71"/>
                    </a:moveTo>
                    <a:cubicBezTo>
                      <a:pt x="339" y="70"/>
                      <a:pt x="339" y="69"/>
                      <a:pt x="340" y="68"/>
                    </a:cubicBezTo>
                    <a:cubicBezTo>
                      <a:pt x="340" y="68"/>
                      <a:pt x="340" y="68"/>
                      <a:pt x="340" y="68"/>
                    </a:cubicBezTo>
                    <a:cubicBezTo>
                      <a:pt x="341" y="68"/>
                      <a:pt x="342" y="68"/>
                      <a:pt x="343" y="69"/>
                    </a:cubicBezTo>
                    <a:cubicBezTo>
                      <a:pt x="343" y="69"/>
                      <a:pt x="343" y="69"/>
                      <a:pt x="343" y="69"/>
                    </a:cubicBezTo>
                    <a:cubicBezTo>
                      <a:pt x="344" y="69"/>
                      <a:pt x="344" y="71"/>
                      <a:pt x="343" y="72"/>
                    </a:cubicBezTo>
                    <a:cubicBezTo>
                      <a:pt x="343" y="72"/>
                      <a:pt x="343" y="72"/>
                      <a:pt x="343" y="72"/>
                    </a:cubicBezTo>
                    <a:cubicBezTo>
                      <a:pt x="343" y="72"/>
                      <a:pt x="342" y="72"/>
                      <a:pt x="342" y="72"/>
                    </a:cubicBezTo>
                    <a:cubicBezTo>
                      <a:pt x="342" y="72"/>
                      <a:pt x="342" y="72"/>
                      <a:pt x="342" y="72"/>
                    </a:cubicBezTo>
                    <a:cubicBezTo>
                      <a:pt x="341" y="72"/>
                      <a:pt x="340" y="72"/>
                      <a:pt x="340" y="71"/>
                    </a:cubicBezTo>
                    <a:close/>
                    <a:moveTo>
                      <a:pt x="48" y="71"/>
                    </a:moveTo>
                    <a:cubicBezTo>
                      <a:pt x="47" y="70"/>
                      <a:pt x="47" y="69"/>
                      <a:pt x="47" y="68"/>
                    </a:cubicBezTo>
                    <a:cubicBezTo>
                      <a:pt x="47" y="68"/>
                      <a:pt x="47" y="68"/>
                      <a:pt x="47" y="68"/>
                    </a:cubicBezTo>
                    <a:cubicBezTo>
                      <a:pt x="48" y="67"/>
                      <a:pt x="49" y="67"/>
                      <a:pt x="50" y="68"/>
                    </a:cubicBezTo>
                    <a:cubicBezTo>
                      <a:pt x="50" y="68"/>
                      <a:pt x="50" y="68"/>
                      <a:pt x="50" y="68"/>
                    </a:cubicBezTo>
                    <a:cubicBezTo>
                      <a:pt x="51" y="69"/>
                      <a:pt x="51" y="70"/>
                      <a:pt x="51" y="71"/>
                    </a:cubicBezTo>
                    <a:cubicBezTo>
                      <a:pt x="51" y="71"/>
                      <a:pt x="51" y="71"/>
                      <a:pt x="51" y="71"/>
                    </a:cubicBezTo>
                    <a:cubicBezTo>
                      <a:pt x="50" y="71"/>
                      <a:pt x="50" y="72"/>
                      <a:pt x="49" y="72"/>
                    </a:cubicBezTo>
                    <a:cubicBezTo>
                      <a:pt x="49" y="72"/>
                      <a:pt x="49" y="72"/>
                      <a:pt x="49" y="72"/>
                    </a:cubicBezTo>
                    <a:cubicBezTo>
                      <a:pt x="48" y="72"/>
                      <a:pt x="48" y="71"/>
                      <a:pt x="48" y="71"/>
                    </a:cubicBezTo>
                    <a:close/>
                    <a:moveTo>
                      <a:pt x="335" y="66"/>
                    </a:moveTo>
                    <a:cubicBezTo>
                      <a:pt x="334" y="65"/>
                      <a:pt x="334" y="64"/>
                      <a:pt x="335" y="63"/>
                    </a:cubicBezTo>
                    <a:cubicBezTo>
                      <a:pt x="335" y="63"/>
                      <a:pt x="335" y="63"/>
                      <a:pt x="335" y="63"/>
                    </a:cubicBezTo>
                    <a:cubicBezTo>
                      <a:pt x="336" y="62"/>
                      <a:pt x="338" y="62"/>
                      <a:pt x="338" y="63"/>
                    </a:cubicBezTo>
                    <a:cubicBezTo>
                      <a:pt x="338" y="63"/>
                      <a:pt x="338" y="63"/>
                      <a:pt x="338" y="63"/>
                    </a:cubicBezTo>
                    <a:cubicBezTo>
                      <a:pt x="338" y="63"/>
                      <a:pt x="338" y="63"/>
                      <a:pt x="338" y="63"/>
                    </a:cubicBezTo>
                    <a:cubicBezTo>
                      <a:pt x="338" y="63"/>
                      <a:pt x="338" y="63"/>
                      <a:pt x="338" y="63"/>
                    </a:cubicBezTo>
                    <a:cubicBezTo>
                      <a:pt x="339" y="64"/>
                      <a:pt x="339" y="65"/>
                      <a:pt x="338" y="66"/>
                    </a:cubicBezTo>
                    <a:cubicBezTo>
                      <a:pt x="338" y="66"/>
                      <a:pt x="338" y="66"/>
                      <a:pt x="338" y="66"/>
                    </a:cubicBezTo>
                    <a:cubicBezTo>
                      <a:pt x="338" y="66"/>
                      <a:pt x="337" y="67"/>
                      <a:pt x="337" y="67"/>
                    </a:cubicBezTo>
                    <a:cubicBezTo>
                      <a:pt x="337" y="67"/>
                      <a:pt x="337" y="67"/>
                      <a:pt x="337" y="67"/>
                    </a:cubicBezTo>
                    <a:cubicBezTo>
                      <a:pt x="336" y="67"/>
                      <a:pt x="336" y="66"/>
                      <a:pt x="335" y="66"/>
                    </a:cubicBezTo>
                    <a:close/>
                    <a:moveTo>
                      <a:pt x="52" y="66"/>
                    </a:moveTo>
                    <a:cubicBezTo>
                      <a:pt x="51" y="65"/>
                      <a:pt x="51" y="64"/>
                      <a:pt x="52" y="63"/>
                    </a:cubicBezTo>
                    <a:cubicBezTo>
                      <a:pt x="52" y="63"/>
                      <a:pt x="52" y="63"/>
                      <a:pt x="52" y="63"/>
                    </a:cubicBezTo>
                    <a:cubicBezTo>
                      <a:pt x="53" y="62"/>
                      <a:pt x="54" y="62"/>
                      <a:pt x="55" y="63"/>
                    </a:cubicBezTo>
                    <a:cubicBezTo>
                      <a:pt x="55" y="63"/>
                      <a:pt x="55" y="63"/>
                      <a:pt x="55" y="63"/>
                    </a:cubicBezTo>
                    <a:cubicBezTo>
                      <a:pt x="56" y="63"/>
                      <a:pt x="56" y="65"/>
                      <a:pt x="55" y="66"/>
                    </a:cubicBezTo>
                    <a:cubicBezTo>
                      <a:pt x="55" y="66"/>
                      <a:pt x="55" y="66"/>
                      <a:pt x="55" y="66"/>
                    </a:cubicBezTo>
                    <a:cubicBezTo>
                      <a:pt x="55" y="66"/>
                      <a:pt x="54" y="66"/>
                      <a:pt x="54" y="66"/>
                    </a:cubicBezTo>
                    <a:cubicBezTo>
                      <a:pt x="54" y="66"/>
                      <a:pt x="54" y="66"/>
                      <a:pt x="54" y="66"/>
                    </a:cubicBezTo>
                    <a:cubicBezTo>
                      <a:pt x="53" y="66"/>
                      <a:pt x="53" y="66"/>
                      <a:pt x="52" y="66"/>
                    </a:cubicBezTo>
                    <a:close/>
                    <a:moveTo>
                      <a:pt x="330" y="61"/>
                    </a:moveTo>
                    <a:cubicBezTo>
                      <a:pt x="329" y="60"/>
                      <a:pt x="329" y="59"/>
                      <a:pt x="330" y="58"/>
                    </a:cubicBezTo>
                    <a:cubicBezTo>
                      <a:pt x="330" y="58"/>
                      <a:pt x="330" y="58"/>
                      <a:pt x="330" y="58"/>
                    </a:cubicBezTo>
                    <a:cubicBezTo>
                      <a:pt x="331" y="57"/>
                      <a:pt x="332" y="57"/>
                      <a:pt x="333" y="58"/>
                    </a:cubicBezTo>
                    <a:cubicBezTo>
                      <a:pt x="333" y="58"/>
                      <a:pt x="333" y="58"/>
                      <a:pt x="333" y="58"/>
                    </a:cubicBezTo>
                    <a:cubicBezTo>
                      <a:pt x="333" y="58"/>
                      <a:pt x="333" y="58"/>
                      <a:pt x="333" y="58"/>
                    </a:cubicBezTo>
                    <a:cubicBezTo>
                      <a:pt x="333" y="58"/>
                      <a:pt x="333" y="58"/>
                      <a:pt x="333" y="58"/>
                    </a:cubicBezTo>
                    <a:cubicBezTo>
                      <a:pt x="334" y="59"/>
                      <a:pt x="334" y="60"/>
                      <a:pt x="333" y="61"/>
                    </a:cubicBezTo>
                    <a:cubicBezTo>
                      <a:pt x="333" y="61"/>
                      <a:pt x="333" y="61"/>
                      <a:pt x="333" y="61"/>
                    </a:cubicBezTo>
                    <a:cubicBezTo>
                      <a:pt x="333" y="61"/>
                      <a:pt x="332" y="61"/>
                      <a:pt x="332" y="61"/>
                    </a:cubicBezTo>
                    <a:cubicBezTo>
                      <a:pt x="332" y="61"/>
                      <a:pt x="332" y="61"/>
                      <a:pt x="332" y="61"/>
                    </a:cubicBezTo>
                    <a:cubicBezTo>
                      <a:pt x="331" y="61"/>
                      <a:pt x="331" y="61"/>
                      <a:pt x="330" y="61"/>
                    </a:cubicBezTo>
                    <a:close/>
                    <a:moveTo>
                      <a:pt x="57" y="60"/>
                    </a:moveTo>
                    <a:cubicBezTo>
                      <a:pt x="56" y="60"/>
                      <a:pt x="56" y="58"/>
                      <a:pt x="57" y="57"/>
                    </a:cubicBezTo>
                    <a:cubicBezTo>
                      <a:pt x="57" y="57"/>
                      <a:pt x="57" y="57"/>
                      <a:pt x="57" y="57"/>
                    </a:cubicBezTo>
                    <a:cubicBezTo>
                      <a:pt x="58" y="57"/>
                      <a:pt x="59" y="57"/>
                      <a:pt x="60" y="57"/>
                    </a:cubicBezTo>
                    <a:cubicBezTo>
                      <a:pt x="60" y="57"/>
                      <a:pt x="60" y="57"/>
                      <a:pt x="60" y="57"/>
                    </a:cubicBezTo>
                    <a:cubicBezTo>
                      <a:pt x="61" y="58"/>
                      <a:pt x="61" y="60"/>
                      <a:pt x="60" y="60"/>
                    </a:cubicBezTo>
                    <a:cubicBezTo>
                      <a:pt x="60" y="60"/>
                      <a:pt x="60" y="60"/>
                      <a:pt x="60" y="60"/>
                    </a:cubicBezTo>
                    <a:cubicBezTo>
                      <a:pt x="60" y="61"/>
                      <a:pt x="59" y="61"/>
                      <a:pt x="59" y="61"/>
                    </a:cubicBezTo>
                    <a:cubicBezTo>
                      <a:pt x="59" y="61"/>
                      <a:pt x="59" y="61"/>
                      <a:pt x="59" y="61"/>
                    </a:cubicBezTo>
                    <a:cubicBezTo>
                      <a:pt x="58" y="61"/>
                      <a:pt x="58" y="61"/>
                      <a:pt x="57" y="60"/>
                    </a:cubicBezTo>
                    <a:close/>
                    <a:moveTo>
                      <a:pt x="325" y="56"/>
                    </a:moveTo>
                    <a:cubicBezTo>
                      <a:pt x="325" y="56"/>
                      <a:pt x="325" y="56"/>
                      <a:pt x="325" y="56"/>
                    </a:cubicBezTo>
                    <a:cubicBezTo>
                      <a:pt x="324" y="55"/>
                      <a:pt x="324" y="54"/>
                      <a:pt x="325" y="53"/>
                    </a:cubicBezTo>
                    <a:cubicBezTo>
                      <a:pt x="325" y="53"/>
                      <a:pt x="325" y="53"/>
                      <a:pt x="325" y="53"/>
                    </a:cubicBezTo>
                    <a:cubicBezTo>
                      <a:pt x="326" y="52"/>
                      <a:pt x="327" y="52"/>
                      <a:pt x="328" y="53"/>
                    </a:cubicBezTo>
                    <a:cubicBezTo>
                      <a:pt x="328" y="53"/>
                      <a:pt x="328" y="53"/>
                      <a:pt x="328" y="53"/>
                    </a:cubicBezTo>
                    <a:cubicBezTo>
                      <a:pt x="329" y="54"/>
                      <a:pt x="329" y="55"/>
                      <a:pt x="328" y="56"/>
                    </a:cubicBezTo>
                    <a:cubicBezTo>
                      <a:pt x="328" y="56"/>
                      <a:pt x="328" y="56"/>
                      <a:pt x="328" y="56"/>
                    </a:cubicBezTo>
                    <a:cubicBezTo>
                      <a:pt x="328" y="56"/>
                      <a:pt x="327" y="56"/>
                      <a:pt x="327" y="56"/>
                    </a:cubicBezTo>
                    <a:cubicBezTo>
                      <a:pt x="327" y="56"/>
                      <a:pt x="327" y="56"/>
                      <a:pt x="327" y="56"/>
                    </a:cubicBezTo>
                    <a:cubicBezTo>
                      <a:pt x="326" y="56"/>
                      <a:pt x="326" y="56"/>
                      <a:pt x="325" y="56"/>
                    </a:cubicBezTo>
                    <a:close/>
                    <a:moveTo>
                      <a:pt x="62" y="55"/>
                    </a:moveTo>
                    <a:cubicBezTo>
                      <a:pt x="62" y="54"/>
                      <a:pt x="62" y="53"/>
                      <a:pt x="63" y="52"/>
                    </a:cubicBezTo>
                    <a:cubicBezTo>
                      <a:pt x="63" y="52"/>
                      <a:pt x="63" y="52"/>
                      <a:pt x="63" y="52"/>
                    </a:cubicBezTo>
                    <a:cubicBezTo>
                      <a:pt x="63" y="52"/>
                      <a:pt x="65" y="52"/>
                      <a:pt x="66" y="52"/>
                    </a:cubicBezTo>
                    <a:cubicBezTo>
                      <a:pt x="66" y="52"/>
                      <a:pt x="66" y="52"/>
                      <a:pt x="66" y="52"/>
                    </a:cubicBezTo>
                    <a:cubicBezTo>
                      <a:pt x="66" y="53"/>
                      <a:pt x="66" y="55"/>
                      <a:pt x="65" y="55"/>
                    </a:cubicBezTo>
                    <a:cubicBezTo>
                      <a:pt x="65" y="55"/>
                      <a:pt x="65" y="55"/>
                      <a:pt x="65" y="55"/>
                    </a:cubicBezTo>
                    <a:cubicBezTo>
                      <a:pt x="65" y="56"/>
                      <a:pt x="65" y="56"/>
                      <a:pt x="64" y="56"/>
                    </a:cubicBezTo>
                    <a:cubicBezTo>
                      <a:pt x="64" y="56"/>
                      <a:pt x="64" y="56"/>
                      <a:pt x="64" y="56"/>
                    </a:cubicBezTo>
                    <a:cubicBezTo>
                      <a:pt x="63" y="56"/>
                      <a:pt x="63" y="56"/>
                      <a:pt x="62" y="55"/>
                    </a:cubicBezTo>
                    <a:close/>
                    <a:moveTo>
                      <a:pt x="320" y="51"/>
                    </a:moveTo>
                    <a:cubicBezTo>
                      <a:pt x="319" y="50"/>
                      <a:pt x="319" y="49"/>
                      <a:pt x="320" y="48"/>
                    </a:cubicBezTo>
                    <a:cubicBezTo>
                      <a:pt x="320" y="48"/>
                      <a:pt x="320" y="48"/>
                      <a:pt x="320" y="48"/>
                    </a:cubicBezTo>
                    <a:cubicBezTo>
                      <a:pt x="320" y="47"/>
                      <a:pt x="322" y="47"/>
                      <a:pt x="323" y="48"/>
                    </a:cubicBezTo>
                    <a:cubicBezTo>
                      <a:pt x="323" y="48"/>
                      <a:pt x="323" y="48"/>
                      <a:pt x="323" y="48"/>
                    </a:cubicBezTo>
                    <a:cubicBezTo>
                      <a:pt x="323" y="48"/>
                      <a:pt x="323" y="48"/>
                      <a:pt x="323" y="48"/>
                    </a:cubicBezTo>
                    <a:cubicBezTo>
                      <a:pt x="323" y="48"/>
                      <a:pt x="323" y="48"/>
                      <a:pt x="323" y="48"/>
                    </a:cubicBezTo>
                    <a:cubicBezTo>
                      <a:pt x="323" y="49"/>
                      <a:pt x="324" y="50"/>
                      <a:pt x="323" y="51"/>
                    </a:cubicBezTo>
                    <a:cubicBezTo>
                      <a:pt x="323" y="51"/>
                      <a:pt x="323" y="51"/>
                      <a:pt x="323" y="51"/>
                    </a:cubicBezTo>
                    <a:cubicBezTo>
                      <a:pt x="322" y="51"/>
                      <a:pt x="322" y="52"/>
                      <a:pt x="321" y="52"/>
                    </a:cubicBezTo>
                    <a:cubicBezTo>
                      <a:pt x="321" y="52"/>
                      <a:pt x="321" y="52"/>
                      <a:pt x="321" y="52"/>
                    </a:cubicBezTo>
                    <a:cubicBezTo>
                      <a:pt x="321" y="52"/>
                      <a:pt x="320" y="51"/>
                      <a:pt x="320" y="51"/>
                    </a:cubicBezTo>
                    <a:close/>
                    <a:moveTo>
                      <a:pt x="68" y="50"/>
                    </a:moveTo>
                    <a:cubicBezTo>
                      <a:pt x="67" y="50"/>
                      <a:pt x="67" y="48"/>
                      <a:pt x="68" y="47"/>
                    </a:cubicBezTo>
                    <a:cubicBezTo>
                      <a:pt x="68" y="47"/>
                      <a:pt x="68" y="47"/>
                      <a:pt x="68" y="47"/>
                    </a:cubicBezTo>
                    <a:cubicBezTo>
                      <a:pt x="69" y="47"/>
                      <a:pt x="70" y="47"/>
                      <a:pt x="71" y="48"/>
                    </a:cubicBezTo>
                    <a:cubicBezTo>
                      <a:pt x="71" y="48"/>
                      <a:pt x="71" y="48"/>
                      <a:pt x="71" y="48"/>
                    </a:cubicBezTo>
                    <a:cubicBezTo>
                      <a:pt x="72" y="49"/>
                      <a:pt x="72" y="50"/>
                      <a:pt x="71" y="51"/>
                    </a:cubicBezTo>
                    <a:cubicBezTo>
                      <a:pt x="71" y="51"/>
                      <a:pt x="71" y="51"/>
                      <a:pt x="71" y="51"/>
                    </a:cubicBezTo>
                    <a:cubicBezTo>
                      <a:pt x="70" y="51"/>
                      <a:pt x="70" y="51"/>
                      <a:pt x="69" y="51"/>
                    </a:cubicBezTo>
                    <a:cubicBezTo>
                      <a:pt x="69" y="51"/>
                      <a:pt x="69" y="51"/>
                      <a:pt x="69" y="51"/>
                    </a:cubicBezTo>
                    <a:cubicBezTo>
                      <a:pt x="69" y="51"/>
                      <a:pt x="68" y="51"/>
                      <a:pt x="68" y="50"/>
                    </a:cubicBezTo>
                    <a:close/>
                    <a:moveTo>
                      <a:pt x="314" y="46"/>
                    </a:moveTo>
                    <a:cubicBezTo>
                      <a:pt x="313" y="46"/>
                      <a:pt x="313" y="44"/>
                      <a:pt x="314" y="44"/>
                    </a:cubicBezTo>
                    <a:cubicBezTo>
                      <a:pt x="314" y="44"/>
                      <a:pt x="314" y="44"/>
                      <a:pt x="314" y="44"/>
                    </a:cubicBezTo>
                    <a:cubicBezTo>
                      <a:pt x="315" y="43"/>
                      <a:pt x="316" y="42"/>
                      <a:pt x="317" y="43"/>
                    </a:cubicBezTo>
                    <a:cubicBezTo>
                      <a:pt x="317" y="43"/>
                      <a:pt x="317" y="43"/>
                      <a:pt x="317" y="43"/>
                    </a:cubicBezTo>
                    <a:cubicBezTo>
                      <a:pt x="317" y="43"/>
                      <a:pt x="317" y="43"/>
                      <a:pt x="317" y="43"/>
                    </a:cubicBezTo>
                    <a:cubicBezTo>
                      <a:pt x="317" y="43"/>
                      <a:pt x="317" y="43"/>
                      <a:pt x="317" y="43"/>
                    </a:cubicBezTo>
                    <a:cubicBezTo>
                      <a:pt x="318" y="44"/>
                      <a:pt x="318" y="45"/>
                      <a:pt x="317" y="46"/>
                    </a:cubicBezTo>
                    <a:cubicBezTo>
                      <a:pt x="317" y="46"/>
                      <a:pt x="317" y="46"/>
                      <a:pt x="317" y="46"/>
                    </a:cubicBezTo>
                    <a:cubicBezTo>
                      <a:pt x="317" y="47"/>
                      <a:pt x="316" y="47"/>
                      <a:pt x="316" y="47"/>
                    </a:cubicBezTo>
                    <a:cubicBezTo>
                      <a:pt x="316" y="47"/>
                      <a:pt x="316" y="47"/>
                      <a:pt x="316" y="47"/>
                    </a:cubicBezTo>
                    <a:cubicBezTo>
                      <a:pt x="315" y="47"/>
                      <a:pt x="315" y="47"/>
                      <a:pt x="314" y="46"/>
                    </a:cubicBezTo>
                    <a:close/>
                    <a:moveTo>
                      <a:pt x="73" y="46"/>
                    </a:moveTo>
                    <a:cubicBezTo>
                      <a:pt x="73" y="45"/>
                      <a:pt x="73" y="44"/>
                      <a:pt x="74" y="43"/>
                    </a:cubicBezTo>
                    <a:cubicBezTo>
                      <a:pt x="74" y="43"/>
                      <a:pt x="74" y="43"/>
                      <a:pt x="74" y="43"/>
                    </a:cubicBezTo>
                    <a:cubicBezTo>
                      <a:pt x="75" y="42"/>
                      <a:pt x="76" y="42"/>
                      <a:pt x="77" y="43"/>
                    </a:cubicBezTo>
                    <a:cubicBezTo>
                      <a:pt x="77" y="43"/>
                      <a:pt x="77" y="43"/>
                      <a:pt x="77" y="43"/>
                    </a:cubicBezTo>
                    <a:cubicBezTo>
                      <a:pt x="77" y="44"/>
                      <a:pt x="77" y="45"/>
                      <a:pt x="76" y="46"/>
                    </a:cubicBezTo>
                    <a:cubicBezTo>
                      <a:pt x="76" y="46"/>
                      <a:pt x="76" y="46"/>
                      <a:pt x="76" y="46"/>
                    </a:cubicBezTo>
                    <a:cubicBezTo>
                      <a:pt x="76" y="46"/>
                      <a:pt x="75" y="47"/>
                      <a:pt x="75" y="47"/>
                    </a:cubicBezTo>
                    <a:cubicBezTo>
                      <a:pt x="75" y="47"/>
                      <a:pt x="75" y="47"/>
                      <a:pt x="75" y="47"/>
                    </a:cubicBezTo>
                    <a:cubicBezTo>
                      <a:pt x="74" y="47"/>
                      <a:pt x="74" y="46"/>
                      <a:pt x="73" y="46"/>
                    </a:cubicBezTo>
                    <a:close/>
                    <a:moveTo>
                      <a:pt x="309" y="42"/>
                    </a:moveTo>
                    <a:cubicBezTo>
                      <a:pt x="309" y="42"/>
                      <a:pt x="309" y="42"/>
                      <a:pt x="309" y="42"/>
                    </a:cubicBezTo>
                    <a:cubicBezTo>
                      <a:pt x="308" y="41"/>
                      <a:pt x="307" y="40"/>
                      <a:pt x="308" y="39"/>
                    </a:cubicBezTo>
                    <a:cubicBezTo>
                      <a:pt x="308" y="39"/>
                      <a:pt x="308" y="39"/>
                      <a:pt x="308" y="39"/>
                    </a:cubicBezTo>
                    <a:cubicBezTo>
                      <a:pt x="309" y="38"/>
                      <a:pt x="310" y="38"/>
                      <a:pt x="311" y="39"/>
                    </a:cubicBezTo>
                    <a:cubicBezTo>
                      <a:pt x="311" y="39"/>
                      <a:pt x="311" y="39"/>
                      <a:pt x="311" y="39"/>
                    </a:cubicBezTo>
                    <a:cubicBezTo>
                      <a:pt x="312" y="39"/>
                      <a:pt x="312" y="41"/>
                      <a:pt x="312" y="42"/>
                    </a:cubicBezTo>
                    <a:cubicBezTo>
                      <a:pt x="312" y="42"/>
                      <a:pt x="312" y="42"/>
                      <a:pt x="312" y="42"/>
                    </a:cubicBezTo>
                    <a:cubicBezTo>
                      <a:pt x="311" y="42"/>
                      <a:pt x="311" y="43"/>
                      <a:pt x="310" y="43"/>
                    </a:cubicBezTo>
                    <a:cubicBezTo>
                      <a:pt x="310" y="43"/>
                      <a:pt x="310" y="43"/>
                      <a:pt x="310" y="43"/>
                    </a:cubicBezTo>
                    <a:cubicBezTo>
                      <a:pt x="309" y="43"/>
                      <a:pt x="309" y="42"/>
                      <a:pt x="309" y="42"/>
                    </a:cubicBezTo>
                    <a:close/>
                    <a:moveTo>
                      <a:pt x="79" y="41"/>
                    </a:moveTo>
                    <a:cubicBezTo>
                      <a:pt x="78" y="40"/>
                      <a:pt x="78" y="39"/>
                      <a:pt x="79" y="38"/>
                    </a:cubicBezTo>
                    <a:cubicBezTo>
                      <a:pt x="79" y="38"/>
                      <a:pt x="79" y="38"/>
                      <a:pt x="79" y="38"/>
                    </a:cubicBezTo>
                    <a:cubicBezTo>
                      <a:pt x="80" y="38"/>
                      <a:pt x="82" y="38"/>
                      <a:pt x="82" y="39"/>
                    </a:cubicBezTo>
                    <a:cubicBezTo>
                      <a:pt x="82" y="39"/>
                      <a:pt x="82" y="39"/>
                      <a:pt x="82" y="39"/>
                    </a:cubicBezTo>
                    <a:cubicBezTo>
                      <a:pt x="83" y="40"/>
                      <a:pt x="83" y="41"/>
                      <a:pt x="82" y="42"/>
                    </a:cubicBezTo>
                    <a:cubicBezTo>
                      <a:pt x="82" y="42"/>
                      <a:pt x="82" y="42"/>
                      <a:pt x="82" y="42"/>
                    </a:cubicBezTo>
                    <a:cubicBezTo>
                      <a:pt x="82" y="42"/>
                      <a:pt x="81" y="42"/>
                      <a:pt x="81" y="42"/>
                    </a:cubicBezTo>
                    <a:cubicBezTo>
                      <a:pt x="81" y="42"/>
                      <a:pt x="81" y="42"/>
                      <a:pt x="81" y="42"/>
                    </a:cubicBezTo>
                    <a:cubicBezTo>
                      <a:pt x="80" y="42"/>
                      <a:pt x="79" y="42"/>
                      <a:pt x="79" y="41"/>
                    </a:cubicBezTo>
                    <a:close/>
                    <a:moveTo>
                      <a:pt x="303" y="38"/>
                    </a:moveTo>
                    <a:cubicBezTo>
                      <a:pt x="302" y="37"/>
                      <a:pt x="302" y="36"/>
                      <a:pt x="302" y="35"/>
                    </a:cubicBezTo>
                    <a:cubicBezTo>
                      <a:pt x="302" y="35"/>
                      <a:pt x="302" y="35"/>
                      <a:pt x="302" y="35"/>
                    </a:cubicBezTo>
                    <a:cubicBezTo>
                      <a:pt x="303" y="34"/>
                      <a:pt x="304" y="34"/>
                      <a:pt x="305" y="34"/>
                    </a:cubicBezTo>
                    <a:cubicBezTo>
                      <a:pt x="305" y="34"/>
                      <a:pt x="305" y="34"/>
                      <a:pt x="305" y="34"/>
                    </a:cubicBezTo>
                    <a:cubicBezTo>
                      <a:pt x="306" y="35"/>
                      <a:pt x="306" y="36"/>
                      <a:pt x="306" y="37"/>
                    </a:cubicBezTo>
                    <a:cubicBezTo>
                      <a:pt x="306" y="37"/>
                      <a:pt x="306" y="37"/>
                      <a:pt x="306" y="37"/>
                    </a:cubicBezTo>
                    <a:cubicBezTo>
                      <a:pt x="305" y="38"/>
                      <a:pt x="305" y="38"/>
                      <a:pt x="304" y="38"/>
                    </a:cubicBezTo>
                    <a:cubicBezTo>
                      <a:pt x="304" y="38"/>
                      <a:pt x="304" y="38"/>
                      <a:pt x="304" y="38"/>
                    </a:cubicBezTo>
                    <a:cubicBezTo>
                      <a:pt x="304" y="38"/>
                      <a:pt x="303" y="38"/>
                      <a:pt x="303" y="38"/>
                    </a:cubicBezTo>
                    <a:close/>
                    <a:moveTo>
                      <a:pt x="85" y="37"/>
                    </a:moveTo>
                    <a:cubicBezTo>
                      <a:pt x="84" y="36"/>
                      <a:pt x="84" y="35"/>
                      <a:pt x="85" y="34"/>
                    </a:cubicBezTo>
                    <a:cubicBezTo>
                      <a:pt x="85" y="34"/>
                      <a:pt x="85" y="34"/>
                      <a:pt x="85" y="34"/>
                    </a:cubicBezTo>
                    <a:cubicBezTo>
                      <a:pt x="86" y="34"/>
                      <a:pt x="88" y="34"/>
                      <a:pt x="88" y="35"/>
                    </a:cubicBezTo>
                    <a:cubicBezTo>
                      <a:pt x="88" y="35"/>
                      <a:pt x="88" y="35"/>
                      <a:pt x="88" y="35"/>
                    </a:cubicBezTo>
                    <a:cubicBezTo>
                      <a:pt x="89" y="36"/>
                      <a:pt x="89" y="37"/>
                      <a:pt x="88" y="38"/>
                    </a:cubicBezTo>
                    <a:cubicBezTo>
                      <a:pt x="88" y="38"/>
                      <a:pt x="88" y="38"/>
                      <a:pt x="88" y="38"/>
                    </a:cubicBezTo>
                    <a:cubicBezTo>
                      <a:pt x="87" y="38"/>
                      <a:pt x="87" y="38"/>
                      <a:pt x="87" y="38"/>
                    </a:cubicBezTo>
                    <a:cubicBezTo>
                      <a:pt x="87" y="38"/>
                      <a:pt x="87" y="38"/>
                      <a:pt x="87" y="38"/>
                    </a:cubicBezTo>
                    <a:cubicBezTo>
                      <a:pt x="86" y="38"/>
                      <a:pt x="85" y="38"/>
                      <a:pt x="85" y="37"/>
                    </a:cubicBezTo>
                    <a:close/>
                    <a:moveTo>
                      <a:pt x="297" y="34"/>
                    </a:moveTo>
                    <a:cubicBezTo>
                      <a:pt x="296" y="33"/>
                      <a:pt x="296" y="32"/>
                      <a:pt x="296" y="31"/>
                    </a:cubicBezTo>
                    <a:cubicBezTo>
                      <a:pt x="296" y="31"/>
                      <a:pt x="296" y="31"/>
                      <a:pt x="296" y="31"/>
                    </a:cubicBezTo>
                    <a:cubicBezTo>
                      <a:pt x="297" y="30"/>
                      <a:pt x="298" y="30"/>
                      <a:pt x="299" y="30"/>
                    </a:cubicBezTo>
                    <a:cubicBezTo>
                      <a:pt x="299" y="30"/>
                      <a:pt x="299" y="30"/>
                      <a:pt x="299" y="30"/>
                    </a:cubicBezTo>
                    <a:cubicBezTo>
                      <a:pt x="300" y="31"/>
                      <a:pt x="300" y="32"/>
                      <a:pt x="300" y="33"/>
                    </a:cubicBezTo>
                    <a:cubicBezTo>
                      <a:pt x="300" y="33"/>
                      <a:pt x="300" y="33"/>
                      <a:pt x="300" y="33"/>
                    </a:cubicBezTo>
                    <a:cubicBezTo>
                      <a:pt x="299" y="34"/>
                      <a:pt x="299" y="34"/>
                      <a:pt x="298" y="34"/>
                    </a:cubicBezTo>
                    <a:cubicBezTo>
                      <a:pt x="298" y="34"/>
                      <a:pt x="298" y="34"/>
                      <a:pt x="298" y="34"/>
                    </a:cubicBezTo>
                    <a:cubicBezTo>
                      <a:pt x="298" y="34"/>
                      <a:pt x="297" y="34"/>
                      <a:pt x="297" y="34"/>
                    </a:cubicBezTo>
                    <a:close/>
                    <a:moveTo>
                      <a:pt x="91" y="33"/>
                    </a:moveTo>
                    <a:cubicBezTo>
                      <a:pt x="90" y="32"/>
                      <a:pt x="90" y="31"/>
                      <a:pt x="91" y="30"/>
                    </a:cubicBezTo>
                    <a:cubicBezTo>
                      <a:pt x="91" y="30"/>
                      <a:pt x="91" y="30"/>
                      <a:pt x="91" y="30"/>
                    </a:cubicBezTo>
                    <a:cubicBezTo>
                      <a:pt x="91" y="30"/>
                      <a:pt x="91" y="30"/>
                      <a:pt x="91" y="30"/>
                    </a:cubicBezTo>
                    <a:cubicBezTo>
                      <a:pt x="91" y="30"/>
                      <a:pt x="91" y="30"/>
                      <a:pt x="91" y="30"/>
                    </a:cubicBezTo>
                    <a:cubicBezTo>
                      <a:pt x="92" y="30"/>
                      <a:pt x="94" y="30"/>
                      <a:pt x="94" y="31"/>
                    </a:cubicBezTo>
                    <a:cubicBezTo>
                      <a:pt x="94" y="31"/>
                      <a:pt x="94" y="31"/>
                      <a:pt x="94" y="31"/>
                    </a:cubicBezTo>
                    <a:cubicBezTo>
                      <a:pt x="95" y="32"/>
                      <a:pt x="95" y="33"/>
                      <a:pt x="94" y="34"/>
                    </a:cubicBezTo>
                    <a:cubicBezTo>
                      <a:pt x="94" y="34"/>
                      <a:pt x="94" y="34"/>
                      <a:pt x="94" y="34"/>
                    </a:cubicBezTo>
                    <a:cubicBezTo>
                      <a:pt x="93" y="34"/>
                      <a:pt x="93" y="34"/>
                      <a:pt x="93" y="34"/>
                    </a:cubicBezTo>
                    <a:cubicBezTo>
                      <a:pt x="93" y="34"/>
                      <a:pt x="93" y="34"/>
                      <a:pt x="93" y="34"/>
                    </a:cubicBezTo>
                    <a:cubicBezTo>
                      <a:pt x="92" y="34"/>
                      <a:pt x="91" y="34"/>
                      <a:pt x="91" y="33"/>
                    </a:cubicBezTo>
                    <a:close/>
                    <a:moveTo>
                      <a:pt x="291" y="30"/>
                    </a:moveTo>
                    <a:cubicBezTo>
                      <a:pt x="291" y="30"/>
                      <a:pt x="291" y="30"/>
                      <a:pt x="291" y="30"/>
                    </a:cubicBezTo>
                    <a:cubicBezTo>
                      <a:pt x="290" y="30"/>
                      <a:pt x="289" y="28"/>
                      <a:pt x="290" y="27"/>
                    </a:cubicBezTo>
                    <a:cubicBezTo>
                      <a:pt x="290" y="27"/>
                      <a:pt x="290" y="27"/>
                      <a:pt x="290" y="27"/>
                    </a:cubicBezTo>
                    <a:cubicBezTo>
                      <a:pt x="291" y="26"/>
                      <a:pt x="292" y="26"/>
                      <a:pt x="293" y="27"/>
                    </a:cubicBezTo>
                    <a:cubicBezTo>
                      <a:pt x="293" y="27"/>
                      <a:pt x="293" y="27"/>
                      <a:pt x="293" y="27"/>
                    </a:cubicBezTo>
                    <a:cubicBezTo>
                      <a:pt x="294" y="27"/>
                      <a:pt x="294" y="29"/>
                      <a:pt x="294" y="30"/>
                    </a:cubicBezTo>
                    <a:cubicBezTo>
                      <a:pt x="294" y="30"/>
                      <a:pt x="294" y="30"/>
                      <a:pt x="294" y="30"/>
                    </a:cubicBezTo>
                    <a:cubicBezTo>
                      <a:pt x="293" y="30"/>
                      <a:pt x="293" y="31"/>
                      <a:pt x="292" y="31"/>
                    </a:cubicBezTo>
                    <a:cubicBezTo>
                      <a:pt x="292" y="31"/>
                      <a:pt x="292" y="31"/>
                      <a:pt x="292" y="31"/>
                    </a:cubicBezTo>
                    <a:cubicBezTo>
                      <a:pt x="291" y="31"/>
                      <a:pt x="291" y="31"/>
                      <a:pt x="291" y="30"/>
                    </a:cubicBezTo>
                    <a:close/>
                    <a:moveTo>
                      <a:pt x="97" y="29"/>
                    </a:moveTo>
                    <a:cubicBezTo>
                      <a:pt x="96" y="28"/>
                      <a:pt x="97" y="27"/>
                      <a:pt x="98" y="26"/>
                    </a:cubicBezTo>
                    <a:cubicBezTo>
                      <a:pt x="98" y="26"/>
                      <a:pt x="98" y="26"/>
                      <a:pt x="98" y="26"/>
                    </a:cubicBezTo>
                    <a:cubicBezTo>
                      <a:pt x="99" y="26"/>
                      <a:pt x="100" y="26"/>
                      <a:pt x="101" y="27"/>
                    </a:cubicBezTo>
                    <a:cubicBezTo>
                      <a:pt x="101" y="27"/>
                      <a:pt x="101" y="27"/>
                      <a:pt x="101" y="27"/>
                    </a:cubicBezTo>
                    <a:cubicBezTo>
                      <a:pt x="101" y="28"/>
                      <a:pt x="101" y="30"/>
                      <a:pt x="100" y="30"/>
                    </a:cubicBezTo>
                    <a:cubicBezTo>
                      <a:pt x="100" y="30"/>
                      <a:pt x="100" y="30"/>
                      <a:pt x="100" y="30"/>
                    </a:cubicBezTo>
                    <a:cubicBezTo>
                      <a:pt x="100" y="30"/>
                      <a:pt x="99" y="30"/>
                      <a:pt x="99" y="30"/>
                    </a:cubicBezTo>
                    <a:cubicBezTo>
                      <a:pt x="99" y="30"/>
                      <a:pt x="99" y="30"/>
                      <a:pt x="99" y="30"/>
                    </a:cubicBezTo>
                    <a:cubicBezTo>
                      <a:pt x="98" y="30"/>
                      <a:pt x="97" y="30"/>
                      <a:pt x="97" y="29"/>
                    </a:cubicBezTo>
                    <a:close/>
                    <a:moveTo>
                      <a:pt x="284" y="27"/>
                    </a:moveTo>
                    <a:cubicBezTo>
                      <a:pt x="283" y="26"/>
                      <a:pt x="283" y="25"/>
                      <a:pt x="284" y="24"/>
                    </a:cubicBezTo>
                    <a:cubicBezTo>
                      <a:pt x="284" y="24"/>
                      <a:pt x="284" y="24"/>
                      <a:pt x="284" y="24"/>
                    </a:cubicBezTo>
                    <a:cubicBezTo>
                      <a:pt x="284" y="23"/>
                      <a:pt x="285" y="23"/>
                      <a:pt x="286" y="23"/>
                    </a:cubicBezTo>
                    <a:cubicBezTo>
                      <a:pt x="286" y="23"/>
                      <a:pt x="286" y="23"/>
                      <a:pt x="286" y="23"/>
                    </a:cubicBezTo>
                    <a:cubicBezTo>
                      <a:pt x="288" y="24"/>
                      <a:pt x="288" y="25"/>
                      <a:pt x="287" y="26"/>
                    </a:cubicBezTo>
                    <a:cubicBezTo>
                      <a:pt x="287" y="26"/>
                      <a:pt x="287" y="26"/>
                      <a:pt x="287" y="26"/>
                    </a:cubicBezTo>
                    <a:cubicBezTo>
                      <a:pt x="287" y="27"/>
                      <a:pt x="286" y="27"/>
                      <a:pt x="285" y="27"/>
                    </a:cubicBezTo>
                    <a:cubicBezTo>
                      <a:pt x="285" y="27"/>
                      <a:pt x="285" y="27"/>
                      <a:pt x="285" y="27"/>
                    </a:cubicBezTo>
                    <a:cubicBezTo>
                      <a:pt x="285" y="27"/>
                      <a:pt x="285" y="27"/>
                      <a:pt x="284" y="27"/>
                    </a:cubicBezTo>
                    <a:close/>
                    <a:moveTo>
                      <a:pt x="103" y="26"/>
                    </a:moveTo>
                    <a:cubicBezTo>
                      <a:pt x="103" y="25"/>
                      <a:pt x="103" y="23"/>
                      <a:pt x="104" y="23"/>
                    </a:cubicBezTo>
                    <a:cubicBezTo>
                      <a:pt x="104" y="23"/>
                      <a:pt x="104" y="23"/>
                      <a:pt x="104" y="23"/>
                    </a:cubicBezTo>
                    <a:cubicBezTo>
                      <a:pt x="105" y="22"/>
                      <a:pt x="106" y="23"/>
                      <a:pt x="107" y="24"/>
                    </a:cubicBezTo>
                    <a:cubicBezTo>
                      <a:pt x="107" y="24"/>
                      <a:pt x="107" y="24"/>
                      <a:pt x="107" y="24"/>
                    </a:cubicBezTo>
                    <a:cubicBezTo>
                      <a:pt x="108" y="25"/>
                      <a:pt x="107" y="26"/>
                      <a:pt x="106" y="27"/>
                    </a:cubicBezTo>
                    <a:cubicBezTo>
                      <a:pt x="106" y="27"/>
                      <a:pt x="106" y="27"/>
                      <a:pt x="106" y="27"/>
                    </a:cubicBezTo>
                    <a:cubicBezTo>
                      <a:pt x="106" y="27"/>
                      <a:pt x="105" y="27"/>
                      <a:pt x="105" y="27"/>
                    </a:cubicBezTo>
                    <a:cubicBezTo>
                      <a:pt x="105" y="27"/>
                      <a:pt x="105" y="27"/>
                      <a:pt x="105" y="27"/>
                    </a:cubicBezTo>
                    <a:cubicBezTo>
                      <a:pt x="104" y="27"/>
                      <a:pt x="104" y="26"/>
                      <a:pt x="103" y="26"/>
                    </a:cubicBezTo>
                    <a:close/>
                    <a:moveTo>
                      <a:pt x="278" y="24"/>
                    </a:moveTo>
                    <a:cubicBezTo>
                      <a:pt x="277" y="23"/>
                      <a:pt x="277" y="22"/>
                      <a:pt x="277" y="21"/>
                    </a:cubicBezTo>
                    <a:cubicBezTo>
                      <a:pt x="277" y="21"/>
                      <a:pt x="277" y="21"/>
                      <a:pt x="277" y="21"/>
                    </a:cubicBezTo>
                    <a:cubicBezTo>
                      <a:pt x="278" y="20"/>
                      <a:pt x="279" y="19"/>
                      <a:pt x="280" y="20"/>
                    </a:cubicBezTo>
                    <a:cubicBezTo>
                      <a:pt x="280" y="20"/>
                      <a:pt x="280" y="20"/>
                      <a:pt x="280" y="20"/>
                    </a:cubicBezTo>
                    <a:cubicBezTo>
                      <a:pt x="281" y="20"/>
                      <a:pt x="281" y="22"/>
                      <a:pt x="281" y="23"/>
                    </a:cubicBezTo>
                    <a:cubicBezTo>
                      <a:pt x="281" y="23"/>
                      <a:pt x="281" y="23"/>
                      <a:pt x="281" y="23"/>
                    </a:cubicBezTo>
                    <a:cubicBezTo>
                      <a:pt x="281" y="23"/>
                      <a:pt x="280" y="24"/>
                      <a:pt x="279" y="24"/>
                    </a:cubicBezTo>
                    <a:cubicBezTo>
                      <a:pt x="279" y="24"/>
                      <a:pt x="279" y="24"/>
                      <a:pt x="279" y="24"/>
                    </a:cubicBezTo>
                    <a:cubicBezTo>
                      <a:pt x="279" y="24"/>
                      <a:pt x="278" y="24"/>
                      <a:pt x="278" y="24"/>
                    </a:cubicBezTo>
                    <a:close/>
                    <a:moveTo>
                      <a:pt x="110" y="22"/>
                    </a:moveTo>
                    <a:cubicBezTo>
                      <a:pt x="109" y="21"/>
                      <a:pt x="110" y="20"/>
                      <a:pt x="111" y="20"/>
                    </a:cubicBezTo>
                    <a:cubicBezTo>
                      <a:pt x="111" y="20"/>
                      <a:pt x="111" y="20"/>
                      <a:pt x="111" y="20"/>
                    </a:cubicBezTo>
                    <a:cubicBezTo>
                      <a:pt x="112" y="19"/>
                      <a:pt x="113" y="20"/>
                      <a:pt x="113" y="21"/>
                    </a:cubicBezTo>
                    <a:cubicBezTo>
                      <a:pt x="113" y="21"/>
                      <a:pt x="113" y="21"/>
                      <a:pt x="113" y="21"/>
                    </a:cubicBezTo>
                    <a:cubicBezTo>
                      <a:pt x="114" y="22"/>
                      <a:pt x="113" y="23"/>
                      <a:pt x="112" y="23"/>
                    </a:cubicBezTo>
                    <a:cubicBezTo>
                      <a:pt x="112" y="23"/>
                      <a:pt x="112" y="23"/>
                      <a:pt x="112" y="23"/>
                    </a:cubicBezTo>
                    <a:cubicBezTo>
                      <a:pt x="112" y="24"/>
                      <a:pt x="112" y="24"/>
                      <a:pt x="112" y="24"/>
                    </a:cubicBezTo>
                    <a:cubicBezTo>
                      <a:pt x="112" y="24"/>
                      <a:pt x="112" y="24"/>
                      <a:pt x="112" y="24"/>
                    </a:cubicBezTo>
                    <a:cubicBezTo>
                      <a:pt x="111" y="24"/>
                      <a:pt x="110" y="23"/>
                      <a:pt x="110" y="22"/>
                    </a:cubicBezTo>
                    <a:close/>
                    <a:moveTo>
                      <a:pt x="272" y="21"/>
                    </a:moveTo>
                    <a:cubicBezTo>
                      <a:pt x="271" y="20"/>
                      <a:pt x="270" y="19"/>
                      <a:pt x="271" y="18"/>
                    </a:cubicBezTo>
                    <a:cubicBezTo>
                      <a:pt x="271" y="18"/>
                      <a:pt x="271" y="18"/>
                      <a:pt x="271" y="18"/>
                    </a:cubicBezTo>
                    <a:cubicBezTo>
                      <a:pt x="271" y="17"/>
                      <a:pt x="272" y="16"/>
                      <a:pt x="273" y="17"/>
                    </a:cubicBezTo>
                    <a:cubicBezTo>
                      <a:pt x="273" y="17"/>
                      <a:pt x="273" y="17"/>
                      <a:pt x="273" y="17"/>
                    </a:cubicBezTo>
                    <a:cubicBezTo>
                      <a:pt x="273" y="17"/>
                      <a:pt x="273" y="17"/>
                      <a:pt x="273" y="17"/>
                    </a:cubicBezTo>
                    <a:cubicBezTo>
                      <a:pt x="273" y="17"/>
                      <a:pt x="273" y="17"/>
                      <a:pt x="273" y="17"/>
                    </a:cubicBezTo>
                    <a:cubicBezTo>
                      <a:pt x="274" y="17"/>
                      <a:pt x="275" y="18"/>
                      <a:pt x="274" y="20"/>
                    </a:cubicBezTo>
                    <a:cubicBezTo>
                      <a:pt x="274" y="20"/>
                      <a:pt x="274" y="20"/>
                      <a:pt x="274" y="20"/>
                    </a:cubicBezTo>
                    <a:cubicBezTo>
                      <a:pt x="274" y="20"/>
                      <a:pt x="273" y="21"/>
                      <a:pt x="272" y="21"/>
                    </a:cubicBezTo>
                    <a:cubicBezTo>
                      <a:pt x="272" y="21"/>
                      <a:pt x="272" y="21"/>
                      <a:pt x="272" y="21"/>
                    </a:cubicBezTo>
                    <a:cubicBezTo>
                      <a:pt x="272" y="21"/>
                      <a:pt x="272" y="21"/>
                      <a:pt x="272" y="21"/>
                    </a:cubicBezTo>
                    <a:close/>
                    <a:moveTo>
                      <a:pt x="116" y="19"/>
                    </a:moveTo>
                    <a:cubicBezTo>
                      <a:pt x="116" y="18"/>
                      <a:pt x="116" y="17"/>
                      <a:pt x="117" y="17"/>
                    </a:cubicBezTo>
                    <a:cubicBezTo>
                      <a:pt x="117" y="17"/>
                      <a:pt x="117" y="17"/>
                      <a:pt x="117" y="17"/>
                    </a:cubicBezTo>
                    <a:cubicBezTo>
                      <a:pt x="118" y="16"/>
                      <a:pt x="120" y="17"/>
                      <a:pt x="120" y="18"/>
                    </a:cubicBezTo>
                    <a:cubicBezTo>
                      <a:pt x="120" y="18"/>
                      <a:pt x="120" y="18"/>
                      <a:pt x="120" y="18"/>
                    </a:cubicBezTo>
                    <a:cubicBezTo>
                      <a:pt x="120" y="19"/>
                      <a:pt x="120" y="20"/>
                      <a:pt x="119" y="20"/>
                    </a:cubicBezTo>
                    <a:cubicBezTo>
                      <a:pt x="119" y="20"/>
                      <a:pt x="119" y="20"/>
                      <a:pt x="119" y="20"/>
                    </a:cubicBezTo>
                    <a:cubicBezTo>
                      <a:pt x="119" y="21"/>
                      <a:pt x="118" y="21"/>
                      <a:pt x="118" y="21"/>
                    </a:cubicBezTo>
                    <a:cubicBezTo>
                      <a:pt x="118" y="21"/>
                      <a:pt x="118" y="21"/>
                      <a:pt x="118" y="21"/>
                    </a:cubicBezTo>
                    <a:cubicBezTo>
                      <a:pt x="117" y="21"/>
                      <a:pt x="116" y="20"/>
                      <a:pt x="116" y="19"/>
                    </a:cubicBezTo>
                    <a:close/>
                    <a:moveTo>
                      <a:pt x="265" y="18"/>
                    </a:moveTo>
                    <a:cubicBezTo>
                      <a:pt x="264" y="17"/>
                      <a:pt x="263" y="16"/>
                      <a:pt x="264" y="15"/>
                    </a:cubicBezTo>
                    <a:cubicBezTo>
                      <a:pt x="264" y="15"/>
                      <a:pt x="264" y="15"/>
                      <a:pt x="264" y="15"/>
                    </a:cubicBezTo>
                    <a:cubicBezTo>
                      <a:pt x="264" y="14"/>
                      <a:pt x="265" y="13"/>
                      <a:pt x="267" y="14"/>
                    </a:cubicBezTo>
                    <a:cubicBezTo>
                      <a:pt x="267" y="14"/>
                      <a:pt x="267" y="14"/>
                      <a:pt x="267" y="14"/>
                    </a:cubicBezTo>
                    <a:cubicBezTo>
                      <a:pt x="268" y="14"/>
                      <a:pt x="268" y="16"/>
                      <a:pt x="268" y="17"/>
                    </a:cubicBezTo>
                    <a:cubicBezTo>
                      <a:pt x="268" y="17"/>
                      <a:pt x="268" y="17"/>
                      <a:pt x="268" y="17"/>
                    </a:cubicBezTo>
                    <a:cubicBezTo>
                      <a:pt x="267" y="18"/>
                      <a:pt x="267" y="18"/>
                      <a:pt x="266" y="18"/>
                    </a:cubicBezTo>
                    <a:cubicBezTo>
                      <a:pt x="266" y="18"/>
                      <a:pt x="266" y="18"/>
                      <a:pt x="266" y="18"/>
                    </a:cubicBezTo>
                    <a:cubicBezTo>
                      <a:pt x="266" y="18"/>
                      <a:pt x="265" y="18"/>
                      <a:pt x="265" y="18"/>
                    </a:cubicBezTo>
                    <a:close/>
                    <a:moveTo>
                      <a:pt x="123" y="17"/>
                    </a:moveTo>
                    <a:cubicBezTo>
                      <a:pt x="122" y="15"/>
                      <a:pt x="123" y="14"/>
                      <a:pt x="124" y="14"/>
                    </a:cubicBezTo>
                    <a:cubicBezTo>
                      <a:pt x="124" y="14"/>
                      <a:pt x="124" y="14"/>
                      <a:pt x="124" y="14"/>
                    </a:cubicBezTo>
                    <a:cubicBezTo>
                      <a:pt x="124" y="14"/>
                      <a:pt x="124" y="14"/>
                      <a:pt x="124" y="14"/>
                    </a:cubicBezTo>
                    <a:cubicBezTo>
                      <a:pt x="124" y="14"/>
                      <a:pt x="124" y="14"/>
                      <a:pt x="124" y="14"/>
                    </a:cubicBezTo>
                    <a:cubicBezTo>
                      <a:pt x="125" y="13"/>
                      <a:pt x="126" y="14"/>
                      <a:pt x="127" y="15"/>
                    </a:cubicBezTo>
                    <a:cubicBezTo>
                      <a:pt x="127" y="15"/>
                      <a:pt x="127" y="15"/>
                      <a:pt x="127" y="15"/>
                    </a:cubicBezTo>
                    <a:cubicBezTo>
                      <a:pt x="127" y="16"/>
                      <a:pt x="127" y="17"/>
                      <a:pt x="125" y="18"/>
                    </a:cubicBezTo>
                    <a:cubicBezTo>
                      <a:pt x="125" y="18"/>
                      <a:pt x="125" y="18"/>
                      <a:pt x="125" y="18"/>
                    </a:cubicBezTo>
                    <a:cubicBezTo>
                      <a:pt x="125" y="18"/>
                      <a:pt x="125" y="18"/>
                      <a:pt x="125" y="18"/>
                    </a:cubicBezTo>
                    <a:cubicBezTo>
                      <a:pt x="125" y="18"/>
                      <a:pt x="125" y="18"/>
                      <a:pt x="125" y="18"/>
                    </a:cubicBezTo>
                    <a:cubicBezTo>
                      <a:pt x="124" y="18"/>
                      <a:pt x="123" y="17"/>
                      <a:pt x="123" y="17"/>
                    </a:cubicBezTo>
                    <a:close/>
                    <a:moveTo>
                      <a:pt x="258" y="15"/>
                    </a:moveTo>
                    <a:cubicBezTo>
                      <a:pt x="258" y="15"/>
                      <a:pt x="258" y="15"/>
                      <a:pt x="258" y="15"/>
                    </a:cubicBezTo>
                    <a:cubicBezTo>
                      <a:pt x="257" y="15"/>
                      <a:pt x="257" y="14"/>
                      <a:pt x="257" y="13"/>
                    </a:cubicBezTo>
                    <a:cubicBezTo>
                      <a:pt x="257" y="13"/>
                      <a:pt x="257" y="13"/>
                      <a:pt x="257" y="13"/>
                    </a:cubicBezTo>
                    <a:cubicBezTo>
                      <a:pt x="257" y="12"/>
                      <a:pt x="259" y="11"/>
                      <a:pt x="260" y="11"/>
                    </a:cubicBezTo>
                    <a:cubicBezTo>
                      <a:pt x="260" y="11"/>
                      <a:pt x="260" y="11"/>
                      <a:pt x="260" y="11"/>
                    </a:cubicBezTo>
                    <a:cubicBezTo>
                      <a:pt x="261" y="12"/>
                      <a:pt x="261" y="13"/>
                      <a:pt x="261" y="14"/>
                    </a:cubicBezTo>
                    <a:cubicBezTo>
                      <a:pt x="261" y="14"/>
                      <a:pt x="261" y="14"/>
                      <a:pt x="261" y="14"/>
                    </a:cubicBezTo>
                    <a:cubicBezTo>
                      <a:pt x="261" y="15"/>
                      <a:pt x="260" y="15"/>
                      <a:pt x="259" y="15"/>
                    </a:cubicBezTo>
                    <a:cubicBezTo>
                      <a:pt x="259" y="15"/>
                      <a:pt x="259" y="15"/>
                      <a:pt x="259" y="15"/>
                    </a:cubicBezTo>
                    <a:cubicBezTo>
                      <a:pt x="259" y="15"/>
                      <a:pt x="259" y="15"/>
                      <a:pt x="258" y="15"/>
                    </a:cubicBezTo>
                    <a:close/>
                    <a:moveTo>
                      <a:pt x="129" y="14"/>
                    </a:moveTo>
                    <a:cubicBezTo>
                      <a:pt x="129" y="13"/>
                      <a:pt x="130" y="12"/>
                      <a:pt x="131" y="11"/>
                    </a:cubicBezTo>
                    <a:cubicBezTo>
                      <a:pt x="131" y="11"/>
                      <a:pt x="131" y="11"/>
                      <a:pt x="131" y="11"/>
                    </a:cubicBezTo>
                    <a:cubicBezTo>
                      <a:pt x="131" y="11"/>
                      <a:pt x="131" y="11"/>
                      <a:pt x="131" y="11"/>
                    </a:cubicBezTo>
                    <a:cubicBezTo>
                      <a:pt x="131" y="11"/>
                      <a:pt x="131" y="11"/>
                      <a:pt x="131" y="11"/>
                    </a:cubicBezTo>
                    <a:cubicBezTo>
                      <a:pt x="132" y="11"/>
                      <a:pt x="133" y="11"/>
                      <a:pt x="133" y="13"/>
                    </a:cubicBezTo>
                    <a:cubicBezTo>
                      <a:pt x="133" y="13"/>
                      <a:pt x="133" y="13"/>
                      <a:pt x="133" y="13"/>
                    </a:cubicBezTo>
                    <a:cubicBezTo>
                      <a:pt x="134" y="14"/>
                      <a:pt x="133" y="15"/>
                      <a:pt x="132" y="15"/>
                    </a:cubicBezTo>
                    <a:cubicBezTo>
                      <a:pt x="132" y="15"/>
                      <a:pt x="132" y="15"/>
                      <a:pt x="132" y="15"/>
                    </a:cubicBezTo>
                    <a:cubicBezTo>
                      <a:pt x="132" y="15"/>
                      <a:pt x="132" y="15"/>
                      <a:pt x="131" y="15"/>
                    </a:cubicBezTo>
                    <a:cubicBezTo>
                      <a:pt x="131" y="15"/>
                      <a:pt x="131" y="15"/>
                      <a:pt x="131" y="15"/>
                    </a:cubicBezTo>
                    <a:cubicBezTo>
                      <a:pt x="131" y="15"/>
                      <a:pt x="130" y="15"/>
                      <a:pt x="129" y="14"/>
                    </a:cubicBezTo>
                    <a:close/>
                    <a:moveTo>
                      <a:pt x="252" y="13"/>
                    </a:moveTo>
                    <a:cubicBezTo>
                      <a:pt x="250" y="13"/>
                      <a:pt x="250" y="12"/>
                      <a:pt x="250" y="10"/>
                    </a:cubicBezTo>
                    <a:cubicBezTo>
                      <a:pt x="250" y="10"/>
                      <a:pt x="250" y="10"/>
                      <a:pt x="250" y="10"/>
                    </a:cubicBezTo>
                    <a:cubicBezTo>
                      <a:pt x="250" y="9"/>
                      <a:pt x="252" y="9"/>
                      <a:pt x="253" y="9"/>
                    </a:cubicBezTo>
                    <a:cubicBezTo>
                      <a:pt x="253" y="9"/>
                      <a:pt x="253" y="9"/>
                      <a:pt x="253" y="9"/>
                    </a:cubicBezTo>
                    <a:cubicBezTo>
                      <a:pt x="254" y="9"/>
                      <a:pt x="255" y="11"/>
                      <a:pt x="254" y="12"/>
                    </a:cubicBezTo>
                    <a:cubicBezTo>
                      <a:pt x="254" y="12"/>
                      <a:pt x="254" y="12"/>
                      <a:pt x="254" y="12"/>
                    </a:cubicBezTo>
                    <a:cubicBezTo>
                      <a:pt x="254" y="13"/>
                      <a:pt x="253" y="13"/>
                      <a:pt x="252" y="13"/>
                    </a:cubicBezTo>
                    <a:cubicBezTo>
                      <a:pt x="252" y="13"/>
                      <a:pt x="252" y="13"/>
                      <a:pt x="252" y="13"/>
                    </a:cubicBezTo>
                    <a:cubicBezTo>
                      <a:pt x="252" y="13"/>
                      <a:pt x="252" y="13"/>
                      <a:pt x="252" y="13"/>
                    </a:cubicBezTo>
                    <a:close/>
                    <a:moveTo>
                      <a:pt x="136" y="12"/>
                    </a:moveTo>
                    <a:cubicBezTo>
                      <a:pt x="136" y="10"/>
                      <a:pt x="137" y="9"/>
                      <a:pt x="138" y="9"/>
                    </a:cubicBezTo>
                    <a:cubicBezTo>
                      <a:pt x="138" y="9"/>
                      <a:pt x="138" y="9"/>
                      <a:pt x="138" y="9"/>
                    </a:cubicBezTo>
                    <a:cubicBezTo>
                      <a:pt x="139" y="9"/>
                      <a:pt x="140" y="9"/>
                      <a:pt x="140" y="10"/>
                    </a:cubicBezTo>
                    <a:cubicBezTo>
                      <a:pt x="140" y="10"/>
                      <a:pt x="140" y="10"/>
                      <a:pt x="140" y="10"/>
                    </a:cubicBezTo>
                    <a:cubicBezTo>
                      <a:pt x="141" y="11"/>
                      <a:pt x="140" y="13"/>
                      <a:pt x="139" y="13"/>
                    </a:cubicBezTo>
                    <a:cubicBezTo>
                      <a:pt x="139" y="13"/>
                      <a:pt x="139" y="13"/>
                      <a:pt x="139" y="13"/>
                    </a:cubicBezTo>
                    <a:cubicBezTo>
                      <a:pt x="139" y="13"/>
                      <a:pt x="139" y="13"/>
                      <a:pt x="138" y="13"/>
                    </a:cubicBezTo>
                    <a:cubicBezTo>
                      <a:pt x="138" y="13"/>
                      <a:pt x="138" y="13"/>
                      <a:pt x="138" y="13"/>
                    </a:cubicBezTo>
                    <a:cubicBezTo>
                      <a:pt x="137" y="13"/>
                      <a:pt x="137" y="13"/>
                      <a:pt x="136" y="12"/>
                    </a:cubicBezTo>
                    <a:close/>
                    <a:moveTo>
                      <a:pt x="245" y="11"/>
                    </a:moveTo>
                    <a:cubicBezTo>
                      <a:pt x="244" y="11"/>
                      <a:pt x="243" y="10"/>
                      <a:pt x="243" y="9"/>
                    </a:cubicBezTo>
                    <a:cubicBezTo>
                      <a:pt x="243" y="9"/>
                      <a:pt x="243" y="9"/>
                      <a:pt x="243" y="9"/>
                    </a:cubicBezTo>
                    <a:cubicBezTo>
                      <a:pt x="243" y="7"/>
                      <a:pt x="245" y="7"/>
                      <a:pt x="246" y="7"/>
                    </a:cubicBezTo>
                    <a:cubicBezTo>
                      <a:pt x="246" y="7"/>
                      <a:pt x="246" y="7"/>
                      <a:pt x="246" y="7"/>
                    </a:cubicBezTo>
                    <a:cubicBezTo>
                      <a:pt x="247" y="7"/>
                      <a:pt x="248" y="9"/>
                      <a:pt x="247" y="10"/>
                    </a:cubicBezTo>
                    <a:cubicBezTo>
                      <a:pt x="247" y="10"/>
                      <a:pt x="247" y="10"/>
                      <a:pt x="247" y="10"/>
                    </a:cubicBezTo>
                    <a:cubicBezTo>
                      <a:pt x="247" y="11"/>
                      <a:pt x="246" y="11"/>
                      <a:pt x="245" y="11"/>
                    </a:cubicBezTo>
                    <a:cubicBezTo>
                      <a:pt x="245" y="11"/>
                      <a:pt x="245" y="11"/>
                      <a:pt x="245" y="11"/>
                    </a:cubicBezTo>
                    <a:cubicBezTo>
                      <a:pt x="245" y="11"/>
                      <a:pt x="245" y="11"/>
                      <a:pt x="245" y="11"/>
                    </a:cubicBezTo>
                    <a:close/>
                    <a:moveTo>
                      <a:pt x="143" y="10"/>
                    </a:moveTo>
                    <a:cubicBezTo>
                      <a:pt x="143" y="8"/>
                      <a:pt x="144" y="7"/>
                      <a:pt x="145" y="7"/>
                    </a:cubicBezTo>
                    <a:cubicBezTo>
                      <a:pt x="145" y="7"/>
                      <a:pt x="145" y="7"/>
                      <a:pt x="145" y="7"/>
                    </a:cubicBezTo>
                    <a:cubicBezTo>
                      <a:pt x="145" y="7"/>
                      <a:pt x="145" y="7"/>
                      <a:pt x="145" y="7"/>
                    </a:cubicBezTo>
                    <a:cubicBezTo>
                      <a:pt x="145" y="7"/>
                      <a:pt x="145" y="7"/>
                      <a:pt x="145" y="7"/>
                    </a:cubicBezTo>
                    <a:cubicBezTo>
                      <a:pt x="146" y="7"/>
                      <a:pt x="147" y="7"/>
                      <a:pt x="147" y="8"/>
                    </a:cubicBezTo>
                    <a:cubicBezTo>
                      <a:pt x="147" y="8"/>
                      <a:pt x="147" y="8"/>
                      <a:pt x="147" y="8"/>
                    </a:cubicBezTo>
                    <a:cubicBezTo>
                      <a:pt x="148" y="10"/>
                      <a:pt x="147" y="11"/>
                      <a:pt x="146" y="11"/>
                    </a:cubicBezTo>
                    <a:cubicBezTo>
                      <a:pt x="146" y="11"/>
                      <a:pt x="146" y="11"/>
                      <a:pt x="146" y="11"/>
                    </a:cubicBezTo>
                    <a:cubicBezTo>
                      <a:pt x="146" y="11"/>
                      <a:pt x="145" y="11"/>
                      <a:pt x="145" y="11"/>
                    </a:cubicBezTo>
                    <a:cubicBezTo>
                      <a:pt x="145" y="11"/>
                      <a:pt x="145" y="11"/>
                      <a:pt x="145" y="11"/>
                    </a:cubicBezTo>
                    <a:cubicBezTo>
                      <a:pt x="144" y="11"/>
                      <a:pt x="143" y="10"/>
                      <a:pt x="143" y="10"/>
                    </a:cubicBezTo>
                    <a:close/>
                    <a:moveTo>
                      <a:pt x="238" y="9"/>
                    </a:moveTo>
                    <a:cubicBezTo>
                      <a:pt x="237" y="9"/>
                      <a:pt x="236" y="8"/>
                      <a:pt x="236" y="7"/>
                    </a:cubicBezTo>
                    <a:cubicBezTo>
                      <a:pt x="236" y="7"/>
                      <a:pt x="236" y="7"/>
                      <a:pt x="236" y="7"/>
                    </a:cubicBezTo>
                    <a:cubicBezTo>
                      <a:pt x="236" y="6"/>
                      <a:pt x="238" y="5"/>
                      <a:pt x="239" y="5"/>
                    </a:cubicBezTo>
                    <a:cubicBezTo>
                      <a:pt x="239" y="5"/>
                      <a:pt x="239" y="5"/>
                      <a:pt x="239" y="5"/>
                    </a:cubicBezTo>
                    <a:cubicBezTo>
                      <a:pt x="240" y="6"/>
                      <a:pt x="241" y="7"/>
                      <a:pt x="240" y="8"/>
                    </a:cubicBezTo>
                    <a:cubicBezTo>
                      <a:pt x="240" y="8"/>
                      <a:pt x="240" y="8"/>
                      <a:pt x="240" y="8"/>
                    </a:cubicBezTo>
                    <a:cubicBezTo>
                      <a:pt x="240" y="9"/>
                      <a:pt x="239" y="9"/>
                      <a:pt x="238" y="9"/>
                    </a:cubicBezTo>
                    <a:cubicBezTo>
                      <a:pt x="238" y="9"/>
                      <a:pt x="238" y="9"/>
                      <a:pt x="238" y="9"/>
                    </a:cubicBezTo>
                    <a:cubicBezTo>
                      <a:pt x="238" y="9"/>
                      <a:pt x="238" y="9"/>
                      <a:pt x="238" y="9"/>
                    </a:cubicBezTo>
                    <a:close/>
                    <a:moveTo>
                      <a:pt x="150" y="8"/>
                    </a:moveTo>
                    <a:cubicBezTo>
                      <a:pt x="150" y="7"/>
                      <a:pt x="151" y="5"/>
                      <a:pt x="152" y="5"/>
                    </a:cubicBezTo>
                    <a:cubicBezTo>
                      <a:pt x="152" y="5"/>
                      <a:pt x="152" y="5"/>
                      <a:pt x="152" y="5"/>
                    </a:cubicBezTo>
                    <a:cubicBezTo>
                      <a:pt x="153" y="5"/>
                      <a:pt x="154" y="6"/>
                      <a:pt x="154" y="7"/>
                    </a:cubicBezTo>
                    <a:cubicBezTo>
                      <a:pt x="154" y="7"/>
                      <a:pt x="154" y="7"/>
                      <a:pt x="154" y="7"/>
                    </a:cubicBezTo>
                    <a:cubicBezTo>
                      <a:pt x="155" y="8"/>
                      <a:pt x="154" y="9"/>
                      <a:pt x="153" y="9"/>
                    </a:cubicBezTo>
                    <a:cubicBezTo>
                      <a:pt x="153" y="9"/>
                      <a:pt x="153" y="9"/>
                      <a:pt x="153" y="9"/>
                    </a:cubicBezTo>
                    <a:cubicBezTo>
                      <a:pt x="153" y="9"/>
                      <a:pt x="152" y="9"/>
                      <a:pt x="152" y="9"/>
                    </a:cubicBezTo>
                    <a:cubicBezTo>
                      <a:pt x="152" y="9"/>
                      <a:pt x="152" y="9"/>
                      <a:pt x="152" y="9"/>
                    </a:cubicBezTo>
                    <a:cubicBezTo>
                      <a:pt x="151" y="9"/>
                      <a:pt x="150" y="9"/>
                      <a:pt x="150" y="8"/>
                    </a:cubicBezTo>
                    <a:close/>
                    <a:moveTo>
                      <a:pt x="231" y="8"/>
                    </a:moveTo>
                    <a:cubicBezTo>
                      <a:pt x="231" y="8"/>
                      <a:pt x="231" y="8"/>
                      <a:pt x="231" y="8"/>
                    </a:cubicBezTo>
                    <a:cubicBezTo>
                      <a:pt x="230" y="8"/>
                      <a:pt x="229" y="7"/>
                      <a:pt x="229" y="5"/>
                    </a:cubicBezTo>
                    <a:cubicBezTo>
                      <a:pt x="229" y="5"/>
                      <a:pt x="229" y="5"/>
                      <a:pt x="229" y="5"/>
                    </a:cubicBezTo>
                    <a:cubicBezTo>
                      <a:pt x="229" y="4"/>
                      <a:pt x="230" y="4"/>
                      <a:pt x="232" y="4"/>
                    </a:cubicBezTo>
                    <a:cubicBezTo>
                      <a:pt x="232" y="4"/>
                      <a:pt x="232" y="4"/>
                      <a:pt x="232" y="4"/>
                    </a:cubicBezTo>
                    <a:cubicBezTo>
                      <a:pt x="233" y="4"/>
                      <a:pt x="233" y="5"/>
                      <a:pt x="233" y="6"/>
                    </a:cubicBezTo>
                    <a:cubicBezTo>
                      <a:pt x="233" y="6"/>
                      <a:pt x="233" y="6"/>
                      <a:pt x="233" y="6"/>
                    </a:cubicBezTo>
                    <a:cubicBezTo>
                      <a:pt x="233" y="7"/>
                      <a:pt x="232" y="8"/>
                      <a:pt x="231" y="8"/>
                    </a:cubicBezTo>
                    <a:cubicBezTo>
                      <a:pt x="231" y="8"/>
                      <a:pt x="231" y="8"/>
                      <a:pt x="231" y="8"/>
                    </a:cubicBezTo>
                    <a:cubicBezTo>
                      <a:pt x="231" y="8"/>
                      <a:pt x="231" y="8"/>
                      <a:pt x="231" y="8"/>
                    </a:cubicBezTo>
                    <a:close/>
                    <a:moveTo>
                      <a:pt x="157" y="6"/>
                    </a:moveTo>
                    <a:cubicBezTo>
                      <a:pt x="157" y="5"/>
                      <a:pt x="158" y="4"/>
                      <a:pt x="159" y="4"/>
                    </a:cubicBezTo>
                    <a:cubicBezTo>
                      <a:pt x="159" y="4"/>
                      <a:pt x="159" y="4"/>
                      <a:pt x="159" y="4"/>
                    </a:cubicBezTo>
                    <a:cubicBezTo>
                      <a:pt x="160" y="3"/>
                      <a:pt x="161" y="4"/>
                      <a:pt x="161" y="5"/>
                    </a:cubicBezTo>
                    <a:cubicBezTo>
                      <a:pt x="161" y="5"/>
                      <a:pt x="161" y="5"/>
                      <a:pt x="161" y="5"/>
                    </a:cubicBezTo>
                    <a:cubicBezTo>
                      <a:pt x="162" y="7"/>
                      <a:pt x="161" y="8"/>
                      <a:pt x="160" y="8"/>
                    </a:cubicBezTo>
                    <a:cubicBezTo>
                      <a:pt x="160" y="8"/>
                      <a:pt x="160" y="8"/>
                      <a:pt x="160" y="8"/>
                    </a:cubicBezTo>
                    <a:cubicBezTo>
                      <a:pt x="160" y="8"/>
                      <a:pt x="159" y="8"/>
                      <a:pt x="159" y="8"/>
                    </a:cubicBezTo>
                    <a:cubicBezTo>
                      <a:pt x="159" y="8"/>
                      <a:pt x="159" y="8"/>
                      <a:pt x="159" y="8"/>
                    </a:cubicBezTo>
                    <a:cubicBezTo>
                      <a:pt x="158" y="8"/>
                      <a:pt x="157" y="7"/>
                      <a:pt x="157" y="6"/>
                    </a:cubicBezTo>
                    <a:close/>
                    <a:moveTo>
                      <a:pt x="224" y="7"/>
                    </a:moveTo>
                    <a:cubicBezTo>
                      <a:pt x="224" y="7"/>
                      <a:pt x="224" y="7"/>
                      <a:pt x="224" y="7"/>
                    </a:cubicBezTo>
                    <a:cubicBezTo>
                      <a:pt x="223" y="7"/>
                      <a:pt x="222" y="5"/>
                      <a:pt x="222" y="4"/>
                    </a:cubicBezTo>
                    <a:cubicBezTo>
                      <a:pt x="222" y="4"/>
                      <a:pt x="222" y="4"/>
                      <a:pt x="222" y="4"/>
                    </a:cubicBezTo>
                    <a:cubicBezTo>
                      <a:pt x="222" y="3"/>
                      <a:pt x="223" y="2"/>
                      <a:pt x="224" y="3"/>
                    </a:cubicBezTo>
                    <a:cubicBezTo>
                      <a:pt x="224" y="3"/>
                      <a:pt x="224" y="3"/>
                      <a:pt x="224" y="3"/>
                    </a:cubicBezTo>
                    <a:cubicBezTo>
                      <a:pt x="224" y="3"/>
                      <a:pt x="224" y="3"/>
                      <a:pt x="224" y="3"/>
                    </a:cubicBezTo>
                    <a:cubicBezTo>
                      <a:pt x="224" y="3"/>
                      <a:pt x="224" y="3"/>
                      <a:pt x="224" y="3"/>
                    </a:cubicBezTo>
                    <a:cubicBezTo>
                      <a:pt x="225" y="3"/>
                      <a:pt x="226" y="4"/>
                      <a:pt x="226" y="5"/>
                    </a:cubicBezTo>
                    <a:cubicBezTo>
                      <a:pt x="226" y="5"/>
                      <a:pt x="226" y="5"/>
                      <a:pt x="226" y="5"/>
                    </a:cubicBezTo>
                    <a:cubicBezTo>
                      <a:pt x="226" y="6"/>
                      <a:pt x="225" y="7"/>
                      <a:pt x="224" y="7"/>
                    </a:cubicBezTo>
                    <a:cubicBezTo>
                      <a:pt x="224" y="7"/>
                      <a:pt x="224" y="7"/>
                      <a:pt x="224" y="7"/>
                    </a:cubicBezTo>
                    <a:cubicBezTo>
                      <a:pt x="224" y="7"/>
                      <a:pt x="224" y="7"/>
                      <a:pt x="224" y="7"/>
                    </a:cubicBezTo>
                    <a:close/>
                    <a:moveTo>
                      <a:pt x="164" y="5"/>
                    </a:moveTo>
                    <a:cubicBezTo>
                      <a:pt x="164" y="4"/>
                      <a:pt x="165" y="3"/>
                      <a:pt x="166" y="2"/>
                    </a:cubicBezTo>
                    <a:cubicBezTo>
                      <a:pt x="166" y="2"/>
                      <a:pt x="166" y="2"/>
                      <a:pt x="166" y="2"/>
                    </a:cubicBezTo>
                    <a:cubicBezTo>
                      <a:pt x="167" y="2"/>
                      <a:pt x="168" y="3"/>
                      <a:pt x="169" y="4"/>
                    </a:cubicBezTo>
                    <a:cubicBezTo>
                      <a:pt x="169" y="4"/>
                      <a:pt x="169" y="4"/>
                      <a:pt x="169" y="4"/>
                    </a:cubicBezTo>
                    <a:cubicBezTo>
                      <a:pt x="169" y="5"/>
                      <a:pt x="168" y="7"/>
                      <a:pt x="167" y="7"/>
                    </a:cubicBezTo>
                    <a:cubicBezTo>
                      <a:pt x="167" y="7"/>
                      <a:pt x="167" y="7"/>
                      <a:pt x="167" y="7"/>
                    </a:cubicBezTo>
                    <a:cubicBezTo>
                      <a:pt x="167" y="7"/>
                      <a:pt x="167" y="7"/>
                      <a:pt x="166" y="7"/>
                    </a:cubicBezTo>
                    <a:cubicBezTo>
                      <a:pt x="166" y="7"/>
                      <a:pt x="166" y="7"/>
                      <a:pt x="166" y="7"/>
                    </a:cubicBezTo>
                    <a:cubicBezTo>
                      <a:pt x="165" y="7"/>
                      <a:pt x="165" y="6"/>
                      <a:pt x="164" y="5"/>
                    </a:cubicBezTo>
                    <a:close/>
                    <a:moveTo>
                      <a:pt x="217" y="6"/>
                    </a:moveTo>
                    <a:cubicBezTo>
                      <a:pt x="215" y="6"/>
                      <a:pt x="215" y="5"/>
                      <a:pt x="215" y="3"/>
                    </a:cubicBezTo>
                    <a:cubicBezTo>
                      <a:pt x="215" y="3"/>
                      <a:pt x="215" y="3"/>
                      <a:pt x="215" y="3"/>
                    </a:cubicBezTo>
                    <a:cubicBezTo>
                      <a:pt x="215" y="2"/>
                      <a:pt x="216" y="1"/>
                      <a:pt x="217" y="2"/>
                    </a:cubicBezTo>
                    <a:cubicBezTo>
                      <a:pt x="217" y="2"/>
                      <a:pt x="217" y="2"/>
                      <a:pt x="217" y="2"/>
                    </a:cubicBezTo>
                    <a:cubicBezTo>
                      <a:pt x="218" y="2"/>
                      <a:pt x="219" y="3"/>
                      <a:pt x="219" y="4"/>
                    </a:cubicBezTo>
                    <a:cubicBezTo>
                      <a:pt x="219" y="4"/>
                      <a:pt x="219" y="4"/>
                      <a:pt x="219" y="4"/>
                    </a:cubicBezTo>
                    <a:cubicBezTo>
                      <a:pt x="219" y="5"/>
                      <a:pt x="218" y="6"/>
                      <a:pt x="217" y="6"/>
                    </a:cubicBezTo>
                    <a:cubicBezTo>
                      <a:pt x="217" y="6"/>
                      <a:pt x="217" y="6"/>
                      <a:pt x="217" y="6"/>
                    </a:cubicBezTo>
                    <a:cubicBezTo>
                      <a:pt x="217" y="6"/>
                      <a:pt x="217" y="6"/>
                      <a:pt x="217" y="6"/>
                    </a:cubicBezTo>
                    <a:close/>
                    <a:moveTo>
                      <a:pt x="172" y="4"/>
                    </a:moveTo>
                    <a:cubicBezTo>
                      <a:pt x="171" y="3"/>
                      <a:pt x="172" y="2"/>
                      <a:pt x="173" y="2"/>
                    </a:cubicBezTo>
                    <a:cubicBezTo>
                      <a:pt x="173" y="2"/>
                      <a:pt x="173" y="2"/>
                      <a:pt x="173" y="2"/>
                    </a:cubicBezTo>
                    <a:cubicBezTo>
                      <a:pt x="175" y="1"/>
                      <a:pt x="176" y="2"/>
                      <a:pt x="176" y="3"/>
                    </a:cubicBezTo>
                    <a:cubicBezTo>
                      <a:pt x="176" y="3"/>
                      <a:pt x="176" y="3"/>
                      <a:pt x="176" y="3"/>
                    </a:cubicBezTo>
                    <a:cubicBezTo>
                      <a:pt x="176" y="5"/>
                      <a:pt x="175" y="6"/>
                      <a:pt x="174" y="6"/>
                    </a:cubicBezTo>
                    <a:cubicBezTo>
                      <a:pt x="174" y="6"/>
                      <a:pt x="174" y="6"/>
                      <a:pt x="174" y="6"/>
                    </a:cubicBezTo>
                    <a:cubicBezTo>
                      <a:pt x="174" y="6"/>
                      <a:pt x="174" y="6"/>
                      <a:pt x="174" y="6"/>
                    </a:cubicBezTo>
                    <a:cubicBezTo>
                      <a:pt x="174" y="6"/>
                      <a:pt x="174" y="6"/>
                      <a:pt x="174" y="6"/>
                    </a:cubicBezTo>
                    <a:cubicBezTo>
                      <a:pt x="173" y="6"/>
                      <a:pt x="172" y="5"/>
                      <a:pt x="172" y="4"/>
                    </a:cubicBezTo>
                    <a:close/>
                    <a:moveTo>
                      <a:pt x="210" y="5"/>
                    </a:moveTo>
                    <a:cubicBezTo>
                      <a:pt x="208" y="5"/>
                      <a:pt x="207" y="4"/>
                      <a:pt x="208" y="3"/>
                    </a:cubicBezTo>
                    <a:cubicBezTo>
                      <a:pt x="208" y="3"/>
                      <a:pt x="208" y="3"/>
                      <a:pt x="208" y="3"/>
                    </a:cubicBezTo>
                    <a:cubicBezTo>
                      <a:pt x="208" y="2"/>
                      <a:pt x="209" y="1"/>
                      <a:pt x="210" y="1"/>
                    </a:cubicBezTo>
                    <a:cubicBezTo>
                      <a:pt x="210" y="1"/>
                      <a:pt x="210" y="1"/>
                      <a:pt x="210" y="1"/>
                    </a:cubicBezTo>
                    <a:cubicBezTo>
                      <a:pt x="210" y="1"/>
                      <a:pt x="210" y="1"/>
                      <a:pt x="210" y="1"/>
                    </a:cubicBezTo>
                    <a:cubicBezTo>
                      <a:pt x="210" y="1"/>
                      <a:pt x="210" y="1"/>
                      <a:pt x="210" y="1"/>
                    </a:cubicBezTo>
                    <a:cubicBezTo>
                      <a:pt x="211" y="1"/>
                      <a:pt x="212" y="2"/>
                      <a:pt x="212" y="3"/>
                    </a:cubicBezTo>
                    <a:cubicBezTo>
                      <a:pt x="212" y="3"/>
                      <a:pt x="212" y="3"/>
                      <a:pt x="212" y="3"/>
                    </a:cubicBezTo>
                    <a:cubicBezTo>
                      <a:pt x="212" y="4"/>
                      <a:pt x="211" y="5"/>
                      <a:pt x="210" y="5"/>
                    </a:cubicBezTo>
                    <a:cubicBezTo>
                      <a:pt x="210" y="5"/>
                      <a:pt x="210" y="5"/>
                      <a:pt x="210" y="5"/>
                    </a:cubicBezTo>
                    <a:cubicBezTo>
                      <a:pt x="210" y="5"/>
                      <a:pt x="210" y="5"/>
                      <a:pt x="210" y="5"/>
                    </a:cubicBezTo>
                    <a:close/>
                    <a:moveTo>
                      <a:pt x="179" y="3"/>
                    </a:moveTo>
                    <a:cubicBezTo>
                      <a:pt x="179" y="2"/>
                      <a:pt x="179" y="1"/>
                      <a:pt x="181" y="1"/>
                    </a:cubicBezTo>
                    <a:cubicBezTo>
                      <a:pt x="181" y="1"/>
                      <a:pt x="181" y="1"/>
                      <a:pt x="181" y="1"/>
                    </a:cubicBezTo>
                    <a:cubicBezTo>
                      <a:pt x="182" y="1"/>
                      <a:pt x="183" y="2"/>
                      <a:pt x="183" y="3"/>
                    </a:cubicBezTo>
                    <a:cubicBezTo>
                      <a:pt x="183" y="3"/>
                      <a:pt x="183" y="3"/>
                      <a:pt x="183" y="3"/>
                    </a:cubicBezTo>
                    <a:cubicBezTo>
                      <a:pt x="183" y="4"/>
                      <a:pt x="182" y="5"/>
                      <a:pt x="181" y="5"/>
                    </a:cubicBezTo>
                    <a:cubicBezTo>
                      <a:pt x="181" y="5"/>
                      <a:pt x="181" y="5"/>
                      <a:pt x="181" y="5"/>
                    </a:cubicBezTo>
                    <a:cubicBezTo>
                      <a:pt x="181" y="5"/>
                      <a:pt x="181" y="5"/>
                      <a:pt x="181" y="5"/>
                    </a:cubicBezTo>
                    <a:cubicBezTo>
                      <a:pt x="181" y="5"/>
                      <a:pt x="181" y="5"/>
                      <a:pt x="181" y="5"/>
                    </a:cubicBezTo>
                    <a:cubicBezTo>
                      <a:pt x="180" y="5"/>
                      <a:pt x="179" y="4"/>
                      <a:pt x="179" y="3"/>
                    </a:cubicBezTo>
                    <a:close/>
                    <a:moveTo>
                      <a:pt x="202" y="5"/>
                    </a:moveTo>
                    <a:cubicBezTo>
                      <a:pt x="201" y="5"/>
                      <a:pt x="200" y="4"/>
                      <a:pt x="200" y="3"/>
                    </a:cubicBezTo>
                    <a:cubicBezTo>
                      <a:pt x="200" y="3"/>
                      <a:pt x="200" y="3"/>
                      <a:pt x="200" y="3"/>
                    </a:cubicBezTo>
                    <a:cubicBezTo>
                      <a:pt x="200" y="1"/>
                      <a:pt x="201" y="0"/>
                      <a:pt x="203" y="0"/>
                    </a:cubicBezTo>
                    <a:cubicBezTo>
                      <a:pt x="203" y="0"/>
                      <a:pt x="203" y="0"/>
                      <a:pt x="203" y="0"/>
                    </a:cubicBezTo>
                    <a:cubicBezTo>
                      <a:pt x="203" y="0"/>
                      <a:pt x="203" y="0"/>
                      <a:pt x="203" y="1"/>
                    </a:cubicBezTo>
                    <a:cubicBezTo>
                      <a:pt x="203" y="1"/>
                      <a:pt x="203" y="1"/>
                      <a:pt x="203" y="1"/>
                    </a:cubicBezTo>
                    <a:cubicBezTo>
                      <a:pt x="204" y="1"/>
                      <a:pt x="205" y="2"/>
                      <a:pt x="205" y="3"/>
                    </a:cubicBezTo>
                    <a:cubicBezTo>
                      <a:pt x="205" y="3"/>
                      <a:pt x="205" y="3"/>
                      <a:pt x="205" y="3"/>
                    </a:cubicBezTo>
                    <a:cubicBezTo>
                      <a:pt x="205" y="4"/>
                      <a:pt x="204" y="5"/>
                      <a:pt x="202" y="5"/>
                    </a:cubicBezTo>
                    <a:cubicBezTo>
                      <a:pt x="202" y="5"/>
                      <a:pt x="202" y="5"/>
                      <a:pt x="202" y="5"/>
                    </a:cubicBezTo>
                    <a:cubicBezTo>
                      <a:pt x="202" y="5"/>
                      <a:pt x="202" y="5"/>
                      <a:pt x="202" y="5"/>
                    </a:cubicBezTo>
                    <a:close/>
                    <a:moveTo>
                      <a:pt x="186" y="3"/>
                    </a:moveTo>
                    <a:cubicBezTo>
                      <a:pt x="186" y="2"/>
                      <a:pt x="187" y="1"/>
                      <a:pt x="188" y="0"/>
                    </a:cubicBezTo>
                    <a:cubicBezTo>
                      <a:pt x="188" y="0"/>
                      <a:pt x="188" y="0"/>
                      <a:pt x="188" y="0"/>
                    </a:cubicBezTo>
                    <a:cubicBezTo>
                      <a:pt x="189" y="0"/>
                      <a:pt x="190" y="1"/>
                      <a:pt x="190" y="3"/>
                    </a:cubicBezTo>
                    <a:cubicBezTo>
                      <a:pt x="190" y="3"/>
                      <a:pt x="190" y="3"/>
                      <a:pt x="190" y="3"/>
                    </a:cubicBezTo>
                    <a:cubicBezTo>
                      <a:pt x="190" y="4"/>
                      <a:pt x="189" y="5"/>
                      <a:pt x="188" y="5"/>
                    </a:cubicBezTo>
                    <a:cubicBezTo>
                      <a:pt x="188" y="5"/>
                      <a:pt x="188" y="5"/>
                      <a:pt x="188" y="5"/>
                    </a:cubicBezTo>
                    <a:cubicBezTo>
                      <a:pt x="188" y="5"/>
                      <a:pt x="188" y="5"/>
                      <a:pt x="188" y="5"/>
                    </a:cubicBezTo>
                    <a:cubicBezTo>
                      <a:pt x="188" y="5"/>
                      <a:pt x="188" y="5"/>
                      <a:pt x="188" y="5"/>
                    </a:cubicBezTo>
                    <a:cubicBezTo>
                      <a:pt x="187" y="5"/>
                      <a:pt x="186" y="4"/>
                      <a:pt x="186" y="3"/>
                    </a:cubicBezTo>
                    <a:close/>
                    <a:moveTo>
                      <a:pt x="195" y="5"/>
                    </a:moveTo>
                    <a:cubicBezTo>
                      <a:pt x="195" y="5"/>
                      <a:pt x="195" y="5"/>
                      <a:pt x="195" y="5"/>
                    </a:cubicBezTo>
                    <a:cubicBezTo>
                      <a:pt x="195" y="5"/>
                      <a:pt x="195" y="5"/>
                      <a:pt x="195" y="5"/>
                    </a:cubicBezTo>
                    <a:cubicBezTo>
                      <a:pt x="195" y="5"/>
                      <a:pt x="195" y="5"/>
                      <a:pt x="195" y="5"/>
                    </a:cubicBezTo>
                    <a:close/>
                    <a:moveTo>
                      <a:pt x="193" y="2"/>
                    </a:moveTo>
                    <a:cubicBezTo>
                      <a:pt x="193" y="1"/>
                      <a:pt x="194" y="0"/>
                      <a:pt x="195" y="0"/>
                    </a:cubicBezTo>
                    <a:cubicBezTo>
                      <a:pt x="195" y="0"/>
                      <a:pt x="195" y="0"/>
                      <a:pt x="195" y="0"/>
                    </a:cubicBezTo>
                    <a:cubicBezTo>
                      <a:pt x="196" y="0"/>
                      <a:pt x="197" y="1"/>
                      <a:pt x="197" y="2"/>
                    </a:cubicBezTo>
                    <a:cubicBezTo>
                      <a:pt x="197" y="2"/>
                      <a:pt x="197" y="2"/>
                      <a:pt x="197" y="2"/>
                    </a:cubicBezTo>
                    <a:cubicBezTo>
                      <a:pt x="197" y="4"/>
                      <a:pt x="196" y="5"/>
                      <a:pt x="195" y="5"/>
                    </a:cubicBezTo>
                    <a:cubicBezTo>
                      <a:pt x="195" y="5"/>
                      <a:pt x="195" y="5"/>
                      <a:pt x="195" y="5"/>
                    </a:cubicBezTo>
                    <a:cubicBezTo>
                      <a:pt x="194" y="5"/>
                      <a:pt x="193" y="4"/>
                      <a:pt x="193" y="2"/>
                    </a:cubicBezTo>
                    <a:close/>
                  </a:path>
                </a:pathLst>
              </a:custGeom>
              <a:solidFill>
                <a:srgbClr val="F4ED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sp>
            <p:nvSpPr>
              <p:cNvPr id="64" name="Freeform 58"/>
              <p:cNvSpPr>
                <a:spLocks noChangeArrowheads="1"/>
              </p:cNvSpPr>
              <p:nvPr/>
            </p:nvSpPr>
            <p:spPr bwMode="auto">
              <a:xfrm>
                <a:off x="1682053" y="2052564"/>
                <a:ext cx="2467672" cy="2338535"/>
              </a:xfrm>
              <a:custGeom>
                <a:avLst/>
                <a:gdLst>
                  <a:gd name="T0" fmla="*/ 2147483647 w 209"/>
                  <a:gd name="T1" fmla="*/ 2147483647 h 197"/>
                  <a:gd name="T2" fmla="*/ 2147483647 w 209"/>
                  <a:gd name="T3" fmla="*/ 2147483647 h 197"/>
                  <a:gd name="T4" fmla="*/ 979204672 w 209"/>
                  <a:gd name="T5" fmla="*/ 2147483647 h 197"/>
                  <a:gd name="T6" fmla="*/ 233146576 w 209"/>
                  <a:gd name="T7" fmla="*/ 2147483647 h 197"/>
                  <a:gd name="T8" fmla="*/ 2147483647 w 209"/>
                  <a:gd name="T9" fmla="*/ 0 h 197"/>
                  <a:gd name="T10" fmla="*/ 2147483647 w 209"/>
                  <a:gd name="T11" fmla="*/ 47140142 h 197"/>
                  <a:gd name="T12" fmla="*/ 2147483647 w 209"/>
                  <a:gd name="T13" fmla="*/ 2147483647 h 197"/>
                  <a:gd name="T14" fmla="*/ 2147483647 w 209"/>
                  <a:gd name="T15" fmla="*/ 2147483647 h 197"/>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97"/>
                  <a:gd name="T26" fmla="*/ 209 w 209"/>
                  <a:gd name="T27" fmla="*/ 197 h 1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97">
                    <a:moveTo>
                      <a:pt x="102" y="197"/>
                    </a:moveTo>
                    <a:cubicBezTo>
                      <a:pt x="96" y="197"/>
                      <a:pt x="90" y="197"/>
                      <a:pt x="84" y="196"/>
                    </a:cubicBezTo>
                    <a:cubicBezTo>
                      <a:pt x="58" y="191"/>
                      <a:pt x="36" y="176"/>
                      <a:pt x="21" y="155"/>
                    </a:cubicBezTo>
                    <a:cubicBezTo>
                      <a:pt x="6" y="133"/>
                      <a:pt x="0" y="107"/>
                      <a:pt x="5" y="81"/>
                    </a:cubicBezTo>
                    <a:cubicBezTo>
                      <a:pt x="14" y="34"/>
                      <a:pt x="54" y="0"/>
                      <a:pt x="102" y="0"/>
                    </a:cubicBezTo>
                    <a:cubicBezTo>
                      <a:pt x="108" y="0"/>
                      <a:pt x="114" y="0"/>
                      <a:pt x="120" y="1"/>
                    </a:cubicBezTo>
                    <a:cubicBezTo>
                      <a:pt x="173" y="11"/>
                      <a:pt x="209" y="63"/>
                      <a:pt x="199" y="116"/>
                    </a:cubicBezTo>
                    <a:cubicBezTo>
                      <a:pt x="191" y="163"/>
                      <a:pt x="150" y="197"/>
                      <a:pt x="102" y="197"/>
                    </a:cubicBezTo>
                    <a:close/>
                  </a:path>
                </a:pathLst>
              </a:cu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sp>
            <p:nvSpPr>
              <p:cNvPr id="65" name="Freeform 59"/>
              <p:cNvSpPr>
                <a:spLocks noChangeArrowheads="1"/>
              </p:cNvSpPr>
              <p:nvPr/>
            </p:nvSpPr>
            <p:spPr bwMode="auto">
              <a:xfrm>
                <a:off x="1661631" y="1973909"/>
                <a:ext cx="2459436" cy="2481263"/>
              </a:xfrm>
              <a:custGeom>
                <a:avLst/>
                <a:gdLst>
                  <a:gd name="T0" fmla="*/ 2147483647 w 208"/>
                  <a:gd name="T1" fmla="*/ 2147483647 h 209"/>
                  <a:gd name="T2" fmla="*/ 2147483647 w 208"/>
                  <a:gd name="T3" fmla="*/ 2147483647 h 209"/>
                  <a:gd name="T4" fmla="*/ 420879937 w 208"/>
                  <a:gd name="T5" fmla="*/ 2147483647 h 209"/>
                  <a:gd name="T6" fmla="*/ 2147483647 w 208"/>
                  <a:gd name="T7" fmla="*/ 471488792 h 209"/>
                  <a:gd name="T8" fmla="*/ 2147483647 w 208"/>
                  <a:gd name="T9" fmla="*/ 2147483647 h 209"/>
                  <a:gd name="T10" fmla="*/ 0 60000 65536"/>
                  <a:gd name="T11" fmla="*/ 0 60000 65536"/>
                  <a:gd name="T12" fmla="*/ 0 60000 65536"/>
                  <a:gd name="T13" fmla="*/ 0 60000 65536"/>
                  <a:gd name="T14" fmla="*/ 0 60000 65536"/>
                  <a:gd name="T15" fmla="*/ 0 w 208"/>
                  <a:gd name="T16" fmla="*/ 0 h 209"/>
                  <a:gd name="T17" fmla="*/ 208 w 208"/>
                  <a:gd name="T18" fmla="*/ 209 h 209"/>
                </a:gdLst>
                <a:ahLst/>
                <a:cxnLst>
                  <a:cxn ang="T10">
                    <a:pos x="T0" y="T1"/>
                  </a:cxn>
                  <a:cxn ang="T11">
                    <a:pos x="T2" y="T3"/>
                  </a:cxn>
                  <a:cxn ang="T12">
                    <a:pos x="T4" y="T5"/>
                  </a:cxn>
                  <a:cxn ang="T13">
                    <a:pos x="T6" y="T7"/>
                  </a:cxn>
                  <a:cxn ang="T14">
                    <a:pos x="T8" y="T9"/>
                  </a:cxn>
                </a:cxnLst>
                <a:rect l="T15" t="T16" r="T17" b="T18"/>
                <a:pathLst>
                  <a:path w="208" h="209">
                    <a:moveTo>
                      <a:pt x="199" y="122"/>
                    </a:moveTo>
                    <a:cubicBezTo>
                      <a:pt x="189" y="174"/>
                      <a:pt x="139" y="209"/>
                      <a:pt x="87" y="199"/>
                    </a:cubicBezTo>
                    <a:cubicBezTo>
                      <a:pt x="34" y="190"/>
                      <a:pt x="0" y="139"/>
                      <a:pt x="9" y="87"/>
                    </a:cubicBezTo>
                    <a:cubicBezTo>
                      <a:pt x="19" y="35"/>
                      <a:pt x="69" y="0"/>
                      <a:pt x="121" y="10"/>
                    </a:cubicBezTo>
                    <a:cubicBezTo>
                      <a:pt x="174" y="19"/>
                      <a:pt x="208" y="70"/>
                      <a:pt x="199" y="122"/>
                    </a:cubicBezTo>
                    <a:close/>
                  </a:path>
                </a:pathLst>
              </a:custGeom>
              <a:solidFill>
                <a:srgbClr val="00B0F0"/>
              </a:solidFill>
              <a:ln>
                <a:noFill/>
              </a:ln>
            </p:spPr>
            <p:txBody>
              <a:bodyPr/>
              <a:lstStyle/>
              <a:p>
                <a:endParaRPr lang="zh-CN" altLang="en-US">
                  <a:solidFill>
                    <a:schemeClr val="accent5">
                      <a:lumMod val="50000"/>
                    </a:schemeClr>
                  </a:solidFill>
                </a:endParaRPr>
              </a:p>
            </p:txBody>
          </p:sp>
          <p:sp>
            <p:nvSpPr>
              <p:cNvPr id="66" name="Freeform 61"/>
              <p:cNvSpPr>
                <a:spLocks noEditPoints="1" noChangeArrowheads="1"/>
              </p:cNvSpPr>
              <p:nvPr/>
            </p:nvSpPr>
            <p:spPr bwMode="auto">
              <a:xfrm>
                <a:off x="1846748" y="2206270"/>
                <a:ext cx="2127303" cy="2031122"/>
              </a:xfrm>
              <a:custGeom>
                <a:avLst/>
                <a:gdLst>
                  <a:gd name="T0" fmla="*/ 2147483647 w 180"/>
                  <a:gd name="T1" fmla="*/ 94392186 h 171"/>
                  <a:gd name="T2" fmla="*/ 2147483647 w 180"/>
                  <a:gd name="T3" fmla="*/ 0 h 171"/>
                  <a:gd name="T4" fmla="*/ 186870865 w 180"/>
                  <a:gd name="T5" fmla="*/ 2147483647 h 171"/>
                  <a:gd name="T6" fmla="*/ 840925699 w 180"/>
                  <a:gd name="T7" fmla="*/ 2147483647 h 171"/>
                  <a:gd name="T8" fmla="*/ 2147483647 w 180"/>
                  <a:gd name="T9" fmla="*/ 2147483647 h 171"/>
                  <a:gd name="T10" fmla="*/ 2147483647 w 180"/>
                  <a:gd name="T11" fmla="*/ 2147483647 h 171"/>
                  <a:gd name="T12" fmla="*/ 2147483647 w 180"/>
                  <a:gd name="T13" fmla="*/ 2147483647 h 171"/>
                  <a:gd name="T14" fmla="*/ 2147483647 w 180"/>
                  <a:gd name="T15" fmla="*/ 94392186 h 171"/>
                  <a:gd name="T16" fmla="*/ 2147483647 w 180"/>
                  <a:gd name="T17" fmla="*/ 2147483647 h 171"/>
                  <a:gd name="T18" fmla="*/ 2147483647 w 180"/>
                  <a:gd name="T19" fmla="*/ 2147483647 h 171"/>
                  <a:gd name="T20" fmla="*/ 2147483647 w 180"/>
                  <a:gd name="T21" fmla="*/ 2147483647 h 171"/>
                  <a:gd name="T22" fmla="*/ 981085856 w 180"/>
                  <a:gd name="T23" fmla="*/ 2147483647 h 171"/>
                  <a:gd name="T24" fmla="*/ 373748564 w 180"/>
                  <a:gd name="T25" fmla="*/ 2147483647 h 171"/>
                  <a:gd name="T26" fmla="*/ 2147483647 w 180"/>
                  <a:gd name="T27" fmla="*/ 188784372 h 171"/>
                  <a:gd name="T28" fmla="*/ 2147483647 w 180"/>
                  <a:gd name="T29" fmla="*/ 235973636 h 171"/>
                  <a:gd name="T30" fmla="*/ 2147483647 w 180"/>
                  <a:gd name="T31" fmla="*/ 2147483647 h 1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0"/>
                  <a:gd name="T49" fmla="*/ 0 h 171"/>
                  <a:gd name="T50" fmla="*/ 180 w 180"/>
                  <a:gd name="T51" fmla="*/ 171 h 1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0" h="171">
                    <a:moveTo>
                      <a:pt x="103" y="2"/>
                    </a:moveTo>
                    <a:cubicBezTo>
                      <a:pt x="98" y="1"/>
                      <a:pt x="93" y="0"/>
                      <a:pt x="88" y="0"/>
                    </a:cubicBezTo>
                    <a:cubicBezTo>
                      <a:pt x="47" y="0"/>
                      <a:pt x="12" y="30"/>
                      <a:pt x="4" y="70"/>
                    </a:cubicBezTo>
                    <a:cubicBezTo>
                      <a:pt x="0" y="92"/>
                      <a:pt x="5" y="115"/>
                      <a:pt x="18" y="134"/>
                    </a:cubicBezTo>
                    <a:cubicBezTo>
                      <a:pt x="31" y="152"/>
                      <a:pt x="50" y="165"/>
                      <a:pt x="73" y="169"/>
                    </a:cubicBezTo>
                    <a:cubicBezTo>
                      <a:pt x="78" y="170"/>
                      <a:pt x="83" y="171"/>
                      <a:pt x="88" y="171"/>
                    </a:cubicBezTo>
                    <a:cubicBezTo>
                      <a:pt x="129" y="171"/>
                      <a:pt x="164" y="141"/>
                      <a:pt x="172" y="101"/>
                    </a:cubicBezTo>
                    <a:cubicBezTo>
                      <a:pt x="180" y="55"/>
                      <a:pt x="150" y="10"/>
                      <a:pt x="103" y="2"/>
                    </a:cubicBezTo>
                    <a:close/>
                    <a:moveTo>
                      <a:pt x="169" y="100"/>
                    </a:moveTo>
                    <a:cubicBezTo>
                      <a:pt x="161" y="139"/>
                      <a:pt x="128" y="167"/>
                      <a:pt x="88" y="167"/>
                    </a:cubicBezTo>
                    <a:cubicBezTo>
                      <a:pt x="83" y="167"/>
                      <a:pt x="78" y="167"/>
                      <a:pt x="73" y="166"/>
                    </a:cubicBezTo>
                    <a:cubicBezTo>
                      <a:pt x="52" y="162"/>
                      <a:pt x="33" y="150"/>
                      <a:pt x="21" y="132"/>
                    </a:cubicBezTo>
                    <a:cubicBezTo>
                      <a:pt x="8" y="114"/>
                      <a:pt x="4" y="92"/>
                      <a:pt x="8" y="71"/>
                    </a:cubicBezTo>
                    <a:cubicBezTo>
                      <a:pt x="15" y="32"/>
                      <a:pt x="49" y="4"/>
                      <a:pt x="88" y="4"/>
                    </a:cubicBezTo>
                    <a:cubicBezTo>
                      <a:pt x="93" y="4"/>
                      <a:pt x="98" y="4"/>
                      <a:pt x="103" y="5"/>
                    </a:cubicBezTo>
                    <a:cubicBezTo>
                      <a:pt x="147" y="13"/>
                      <a:pt x="177" y="56"/>
                      <a:pt x="169" y="100"/>
                    </a:cubicBezTo>
                    <a:close/>
                  </a:path>
                </a:pathLst>
              </a:cu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grpSp>
        <p:sp>
          <p:nvSpPr>
            <p:cNvPr id="59" name="Freeform 500"/>
            <p:cNvSpPr>
              <a:spLocks noEditPoints="1"/>
            </p:cNvSpPr>
            <p:nvPr/>
          </p:nvSpPr>
          <p:spPr bwMode="auto">
            <a:xfrm>
              <a:off x="1710578" y="1780833"/>
              <a:ext cx="465580" cy="529552"/>
            </a:xfrm>
            <a:custGeom>
              <a:avLst/>
              <a:gdLst>
                <a:gd name="T0" fmla="*/ 26 w 131"/>
                <a:gd name="T1" fmla="*/ 7 h 149"/>
                <a:gd name="T2" fmla="*/ 26 w 131"/>
                <a:gd name="T3" fmla="*/ 7 h 149"/>
                <a:gd name="T4" fmla="*/ 21 w 131"/>
                <a:gd name="T5" fmla="*/ 9 h 149"/>
                <a:gd name="T6" fmla="*/ 15 w 131"/>
                <a:gd name="T7" fmla="*/ 13 h 149"/>
                <a:gd name="T8" fmla="*/ 11 w 131"/>
                <a:gd name="T9" fmla="*/ 18 h 149"/>
                <a:gd name="T10" fmla="*/ 11 w 131"/>
                <a:gd name="T11" fmla="*/ 24 h 149"/>
                <a:gd name="T12" fmla="*/ 11 w 131"/>
                <a:gd name="T13" fmla="*/ 24 h 149"/>
                <a:gd name="T14" fmla="*/ 11 w 131"/>
                <a:gd name="T15" fmla="*/ 29 h 149"/>
                <a:gd name="T16" fmla="*/ 15 w 131"/>
                <a:gd name="T17" fmla="*/ 35 h 149"/>
                <a:gd name="T18" fmla="*/ 21 w 131"/>
                <a:gd name="T19" fmla="*/ 39 h 149"/>
                <a:gd name="T20" fmla="*/ 26 w 131"/>
                <a:gd name="T21" fmla="*/ 40 h 149"/>
                <a:gd name="T22" fmla="*/ 26 w 131"/>
                <a:gd name="T23" fmla="*/ 40 h 149"/>
                <a:gd name="T24" fmla="*/ 33 w 131"/>
                <a:gd name="T25" fmla="*/ 39 h 149"/>
                <a:gd name="T26" fmla="*/ 37 w 131"/>
                <a:gd name="T27" fmla="*/ 35 h 149"/>
                <a:gd name="T28" fmla="*/ 41 w 131"/>
                <a:gd name="T29" fmla="*/ 29 h 149"/>
                <a:gd name="T30" fmla="*/ 43 w 131"/>
                <a:gd name="T31" fmla="*/ 24 h 149"/>
                <a:gd name="T32" fmla="*/ 43 w 131"/>
                <a:gd name="T33" fmla="*/ 24 h 149"/>
                <a:gd name="T34" fmla="*/ 41 w 131"/>
                <a:gd name="T35" fmla="*/ 18 h 149"/>
                <a:gd name="T36" fmla="*/ 37 w 131"/>
                <a:gd name="T37" fmla="*/ 13 h 149"/>
                <a:gd name="T38" fmla="*/ 33 w 131"/>
                <a:gd name="T39" fmla="*/ 9 h 149"/>
                <a:gd name="T40" fmla="*/ 26 w 131"/>
                <a:gd name="T41" fmla="*/ 7 h 149"/>
                <a:gd name="T42" fmla="*/ 26 w 131"/>
                <a:gd name="T43" fmla="*/ 7 h 149"/>
                <a:gd name="T44" fmla="*/ 74 w 131"/>
                <a:gd name="T45" fmla="*/ 42 h 149"/>
                <a:gd name="T46" fmla="*/ 76 w 131"/>
                <a:gd name="T47" fmla="*/ 55 h 149"/>
                <a:gd name="T48" fmla="*/ 83 w 131"/>
                <a:gd name="T49" fmla="*/ 57 h 149"/>
                <a:gd name="T50" fmla="*/ 89 w 131"/>
                <a:gd name="T51" fmla="*/ 46 h 149"/>
                <a:gd name="T52" fmla="*/ 74 w 131"/>
                <a:gd name="T53" fmla="*/ 42 h 149"/>
                <a:gd name="T54" fmla="*/ 74 w 131"/>
                <a:gd name="T55" fmla="*/ 42 h 149"/>
                <a:gd name="T56" fmla="*/ 98 w 131"/>
                <a:gd name="T57" fmla="*/ 48 h 149"/>
                <a:gd name="T58" fmla="*/ 89 w 131"/>
                <a:gd name="T59" fmla="*/ 64 h 149"/>
                <a:gd name="T60" fmla="*/ 89 w 131"/>
                <a:gd name="T61" fmla="*/ 68 h 149"/>
                <a:gd name="T62" fmla="*/ 85 w 131"/>
                <a:gd name="T63" fmla="*/ 66 h 149"/>
                <a:gd name="T64" fmla="*/ 78 w 131"/>
                <a:gd name="T65" fmla="*/ 64 h 149"/>
                <a:gd name="T66" fmla="*/ 57 w 131"/>
                <a:gd name="T67" fmla="*/ 79 h 149"/>
                <a:gd name="T68" fmla="*/ 45 w 131"/>
                <a:gd name="T69" fmla="*/ 66 h 149"/>
                <a:gd name="T70" fmla="*/ 45 w 131"/>
                <a:gd name="T71" fmla="*/ 94 h 149"/>
                <a:gd name="T72" fmla="*/ 46 w 131"/>
                <a:gd name="T73" fmla="*/ 149 h 149"/>
                <a:gd name="T74" fmla="*/ 33 w 131"/>
                <a:gd name="T75" fmla="*/ 149 h 149"/>
                <a:gd name="T76" fmla="*/ 30 w 131"/>
                <a:gd name="T77" fmla="*/ 101 h 149"/>
                <a:gd name="T78" fmla="*/ 24 w 131"/>
                <a:gd name="T79" fmla="*/ 101 h 149"/>
                <a:gd name="T80" fmla="*/ 22 w 131"/>
                <a:gd name="T81" fmla="*/ 149 h 149"/>
                <a:gd name="T82" fmla="*/ 8 w 131"/>
                <a:gd name="T83" fmla="*/ 149 h 149"/>
                <a:gd name="T84" fmla="*/ 10 w 131"/>
                <a:gd name="T85" fmla="*/ 94 h 149"/>
                <a:gd name="T86" fmla="*/ 10 w 131"/>
                <a:gd name="T87" fmla="*/ 94 h 149"/>
                <a:gd name="T88" fmla="*/ 0 w 131"/>
                <a:gd name="T89" fmla="*/ 84 h 149"/>
                <a:gd name="T90" fmla="*/ 8 w 131"/>
                <a:gd name="T91" fmla="*/ 44 h 149"/>
                <a:gd name="T92" fmla="*/ 8 w 131"/>
                <a:gd name="T93" fmla="*/ 44 h 149"/>
                <a:gd name="T94" fmla="*/ 46 w 131"/>
                <a:gd name="T95" fmla="*/ 44 h 149"/>
                <a:gd name="T96" fmla="*/ 59 w 131"/>
                <a:gd name="T97" fmla="*/ 62 h 149"/>
                <a:gd name="T98" fmla="*/ 68 w 131"/>
                <a:gd name="T99" fmla="*/ 61 h 149"/>
                <a:gd name="T100" fmla="*/ 68 w 131"/>
                <a:gd name="T101" fmla="*/ 61 h 149"/>
                <a:gd name="T102" fmla="*/ 65 w 131"/>
                <a:gd name="T103" fmla="*/ 40 h 149"/>
                <a:gd name="T104" fmla="*/ 52 w 131"/>
                <a:gd name="T105" fmla="*/ 37 h 149"/>
                <a:gd name="T106" fmla="*/ 52 w 131"/>
                <a:gd name="T107" fmla="*/ 18 h 149"/>
                <a:gd name="T108" fmla="*/ 131 w 131"/>
                <a:gd name="T109" fmla="*/ 0 h 149"/>
                <a:gd name="T110" fmla="*/ 131 w 131"/>
                <a:gd name="T111" fmla="*/ 55 h 149"/>
                <a:gd name="T112" fmla="*/ 98 w 131"/>
                <a:gd name="T113" fmla="*/ 48 h 149"/>
                <a:gd name="T114" fmla="*/ 98 w 131"/>
                <a:gd name="T115" fmla="*/ 48 h 149"/>
                <a:gd name="T116" fmla="*/ 57 w 131"/>
                <a:gd name="T117" fmla="*/ 22 h 149"/>
                <a:gd name="T118" fmla="*/ 57 w 131"/>
                <a:gd name="T119" fmla="*/ 26 h 149"/>
                <a:gd name="T120" fmla="*/ 123 w 131"/>
                <a:gd name="T121" fmla="*/ 22 h 149"/>
                <a:gd name="T122" fmla="*/ 123 w 131"/>
                <a:gd name="T123" fmla="*/ 9 h 149"/>
                <a:gd name="T124" fmla="*/ 57 w 131"/>
                <a:gd name="T125" fmla="*/ 2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 h="149">
                  <a:moveTo>
                    <a:pt x="26" y="7"/>
                  </a:moveTo>
                  <a:lnTo>
                    <a:pt x="26" y="7"/>
                  </a:lnTo>
                  <a:lnTo>
                    <a:pt x="21" y="9"/>
                  </a:lnTo>
                  <a:lnTo>
                    <a:pt x="15" y="13"/>
                  </a:lnTo>
                  <a:lnTo>
                    <a:pt x="11" y="18"/>
                  </a:lnTo>
                  <a:lnTo>
                    <a:pt x="11" y="24"/>
                  </a:lnTo>
                  <a:lnTo>
                    <a:pt x="11" y="24"/>
                  </a:lnTo>
                  <a:lnTo>
                    <a:pt x="11" y="29"/>
                  </a:lnTo>
                  <a:lnTo>
                    <a:pt x="15" y="35"/>
                  </a:lnTo>
                  <a:lnTo>
                    <a:pt x="21" y="39"/>
                  </a:lnTo>
                  <a:lnTo>
                    <a:pt x="26" y="40"/>
                  </a:lnTo>
                  <a:lnTo>
                    <a:pt x="26" y="40"/>
                  </a:lnTo>
                  <a:lnTo>
                    <a:pt x="33" y="39"/>
                  </a:lnTo>
                  <a:lnTo>
                    <a:pt x="37" y="35"/>
                  </a:lnTo>
                  <a:lnTo>
                    <a:pt x="41" y="29"/>
                  </a:lnTo>
                  <a:lnTo>
                    <a:pt x="43" y="24"/>
                  </a:lnTo>
                  <a:lnTo>
                    <a:pt x="43" y="24"/>
                  </a:lnTo>
                  <a:lnTo>
                    <a:pt x="41" y="18"/>
                  </a:lnTo>
                  <a:lnTo>
                    <a:pt x="37" y="13"/>
                  </a:lnTo>
                  <a:lnTo>
                    <a:pt x="33" y="9"/>
                  </a:lnTo>
                  <a:lnTo>
                    <a:pt x="26" y="7"/>
                  </a:lnTo>
                  <a:lnTo>
                    <a:pt x="26" y="7"/>
                  </a:lnTo>
                  <a:close/>
                  <a:moveTo>
                    <a:pt x="74" y="42"/>
                  </a:moveTo>
                  <a:lnTo>
                    <a:pt x="76" y="55"/>
                  </a:lnTo>
                  <a:lnTo>
                    <a:pt x="83" y="57"/>
                  </a:lnTo>
                  <a:lnTo>
                    <a:pt x="89" y="46"/>
                  </a:lnTo>
                  <a:lnTo>
                    <a:pt x="74" y="42"/>
                  </a:lnTo>
                  <a:lnTo>
                    <a:pt x="74" y="42"/>
                  </a:lnTo>
                  <a:close/>
                  <a:moveTo>
                    <a:pt x="98" y="48"/>
                  </a:moveTo>
                  <a:lnTo>
                    <a:pt x="89" y="64"/>
                  </a:lnTo>
                  <a:lnTo>
                    <a:pt x="89" y="68"/>
                  </a:lnTo>
                  <a:lnTo>
                    <a:pt x="85" y="66"/>
                  </a:lnTo>
                  <a:lnTo>
                    <a:pt x="78" y="64"/>
                  </a:lnTo>
                  <a:lnTo>
                    <a:pt x="57" y="79"/>
                  </a:lnTo>
                  <a:lnTo>
                    <a:pt x="45" y="66"/>
                  </a:lnTo>
                  <a:lnTo>
                    <a:pt x="45" y="94"/>
                  </a:lnTo>
                  <a:lnTo>
                    <a:pt x="46" y="149"/>
                  </a:lnTo>
                  <a:lnTo>
                    <a:pt x="33" y="149"/>
                  </a:lnTo>
                  <a:lnTo>
                    <a:pt x="30" y="101"/>
                  </a:lnTo>
                  <a:lnTo>
                    <a:pt x="24" y="101"/>
                  </a:lnTo>
                  <a:lnTo>
                    <a:pt x="22" y="149"/>
                  </a:lnTo>
                  <a:lnTo>
                    <a:pt x="8" y="149"/>
                  </a:lnTo>
                  <a:lnTo>
                    <a:pt x="10" y="94"/>
                  </a:lnTo>
                  <a:lnTo>
                    <a:pt x="10" y="94"/>
                  </a:lnTo>
                  <a:lnTo>
                    <a:pt x="0" y="84"/>
                  </a:lnTo>
                  <a:lnTo>
                    <a:pt x="8" y="44"/>
                  </a:lnTo>
                  <a:lnTo>
                    <a:pt x="8" y="44"/>
                  </a:lnTo>
                  <a:lnTo>
                    <a:pt x="46" y="44"/>
                  </a:lnTo>
                  <a:lnTo>
                    <a:pt x="59" y="62"/>
                  </a:lnTo>
                  <a:lnTo>
                    <a:pt x="68" y="61"/>
                  </a:lnTo>
                  <a:lnTo>
                    <a:pt x="68" y="61"/>
                  </a:lnTo>
                  <a:lnTo>
                    <a:pt x="65" y="40"/>
                  </a:lnTo>
                  <a:lnTo>
                    <a:pt x="52" y="37"/>
                  </a:lnTo>
                  <a:lnTo>
                    <a:pt x="52" y="18"/>
                  </a:lnTo>
                  <a:lnTo>
                    <a:pt x="131" y="0"/>
                  </a:lnTo>
                  <a:lnTo>
                    <a:pt x="131" y="55"/>
                  </a:lnTo>
                  <a:lnTo>
                    <a:pt x="98" y="48"/>
                  </a:lnTo>
                  <a:lnTo>
                    <a:pt x="98" y="48"/>
                  </a:lnTo>
                  <a:close/>
                  <a:moveTo>
                    <a:pt x="57" y="22"/>
                  </a:moveTo>
                  <a:lnTo>
                    <a:pt x="57" y="26"/>
                  </a:lnTo>
                  <a:lnTo>
                    <a:pt x="123" y="22"/>
                  </a:lnTo>
                  <a:lnTo>
                    <a:pt x="123" y="9"/>
                  </a:lnTo>
                  <a:lnTo>
                    <a:pt x="57" y="2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sp>
          <p:nvSpPr>
            <p:cNvPr id="60" name="文本框 3"/>
            <p:cNvSpPr txBox="1"/>
            <p:nvPr/>
          </p:nvSpPr>
          <p:spPr>
            <a:xfrm>
              <a:off x="3214886" y="1758334"/>
              <a:ext cx="3744416" cy="488347"/>
            </a:xfrm>
            <a:prstGeom prst="rect">
              <a:avLst/>
            </a:prstGeom>
            <a:noFill/>
            <a:effectLst/>
          </p:spPr>
          <p:txBody>
            <a:bodyPr wrap="square" rtlCol="0">
              <a:spAutoFit/>
            </a:bodyPr>
            <a:lstStyle/>
            <a:p>
              <a:pPr>
                <a:lnSpc>
                  <a:spcPct val="120000"/>
                </a:lnSpc>
              </a:pPr>
              <a:r>
                <a:rPr lang="zh-CN" altLang="en-US" b="1" dirty="0" smtClean="0">
                  <a:solidFill>
                    <a:schemeClr val="accent5">
                      <a:lumMod val="50000"/>
                    </a:schemeClr>
                  </a:solidFill>
                  <a:latin typeface="微软雅黑" pitchFamily="34" charset="-122"/>
                  <a:ea typeface="微软雅黑" pitchFamily="34" charset="-122"/>
                </a:rPr>
                <a:t>流程确认、盲板确认</a:t>
              </a:r>
              <a:endParaRPr lang="zh-CN" altLang="en-US" b="1" dirty="0">
                <a:solidFill>
                  <a:schemeClr val="accent5">
                    <a:lumMod val="50000"/>
                  </a:schemeClr>
                </a:solidFill>
                <a:latin typeface="微软雅黑" pitchFamily="34" charset="-122"/>
                <a:ea typeface="微软雅黑" pitchFamily="34" charset="-122"/>
              </a:endParaRPr>
            </a:p>
          </p:txBody>
        </p:sp>
      </p:grpSp>
      <p:grpSp>
        <p:nvGrpSpPr>
          <p:cNvPr id="67" name="组合 66"/>
          <p:cNvGrpSpPr/>
          <p:nvPr/>
        </p:nvGrpSpPr>
        <p:grpSpPr>
          <a:xfrm>
            <a:off x="784879" y="2655110"/>
            <a:ext cx="5134578" cy="1142649"/>
            <a:chOff x="1710578" y="2550422"/>
            <a:chExt cx="5903626" cy="1313790"/>
          </a:xfrm>
        </p:grpSpPr>
        <p:sp>
          <p:nvSpPr>
            <p:cNvPr id="68" name="圆角矩形 67"/>
            <p:cNvSpPr/>
            <p:nvPr/>
          </p:nvSpPr>
          <p:spPr>
            <a:xfrm>
              <a:off x="1710578" y="2874031"/>
              <a:ext cx="5483798" cy="680145"/>
            </a:xfrm>
            <a:prstGeom prst="roundRect">
              <a:avLst>
                <a:gd name="adj" fmla="val 50000"/>
              </a:avLst>
            </a:prstGeom>
            <a:noFill/>
            <a:ln w="73025" cmpd="thickThi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grpSp>
          <p:nvGrpSpPr>
            <p:cNvPr id="69" name="组合 68"/>
            <p:cNvGrpSpPr/>
            <p:nvPr/>
          </p:nvGrpSpPr>
          <p:grpSpPr>
            <a:xfrm>
              <a:off x="6304399" y="2550422"/>
              <a:ext cx="1309805" cy="1313790"/>
              <a:chOff x="1335088" y="1651000"/>
              <a:chExt cx="3130550" cy="3140075"/>
            </a:xfrm>
            <a:effectLst>
              <a:outerShdw blurRad="406400" dist="241300" dir="2700000" sx="92000" sy="92000" algn="tl" rotWithShape="0">
                <a:prstClr val="black">
                  <a:alpha val="40000"/>
                </a:prstClr>
              </a:outerShdw>
            </a:effectLst>
          </p:grpSpPr>
          <p:sp>
            <p:nvSpPr>
              <p:cNvPr id="72" name="Oval 16"/>
              <p:cNvSpPr>
                <a:spLocks noChangeArrowheads="1"/>
              </p:cNvSpPr>
              <p:nvPr/>
            </p:nvSpPr>
            <p:spPr bwMode="auto">
              <a:xfrm>
                <a:off x="1335088" y="1651000"/>
                <a:ext cx="3130550" cy="3140075"/>
              </a:xfrm>
              <a:prstGeom prst="ellipse">
                <a:avLst/>
              </a:pr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pitchFamily="34" charset="0"/>
                  <a:buNone/>
                </a:pPr>
                <a:endParaRPr lang="zh-CN" altLang="zh-CN">
                  <a:solidFill>
                    <a:schemeClr val="accent5">
                      <a:lumMod val="50000"/>
                    </a:schemeClr>
                  </a:solidFill>
                  <a:latin typeface="Calibri" pitchFamily="34" charset="0"/>
                  <a:sym typeface="宋体" pitchFamily="2" charset="-122"/>
                </a:endParaRPr>
              </a:p>
            </p:txBody>
          </p:sp>
          <p:sp>
            <p:nvSpPr>
              <p:cNvPr id="73" name="Oval 17"/>
              <p:cNvSpPr>
                <a:spLocks noChangeArrowheads="1"/>
              </p:cNvSpPr>
              <p:nvPr/>
            </p:nvSpPr>
            <p:spPr bwMode="auto">
              <a:xfrm>
                <a:off x="1499570" y="1825284"/>
                <a:ext cx="2788121" cy="2795314"/>
              </a:xfrm>
              <a:prstGeom prst="ellipse">
                <a:avLst/>
              </a:prstGeom>
              <a:solidFill>
                <a:schemeClr val="bg1">
                  <a:lumMod val="65000"/>
                </a:schemeClr>
              </a:solidFill>
              <a:ln>
                <a:noFill/>
              </a:ln>
            </p:spPr>
            <p:txBody>
              <a:bodyPr/>
              <a:lstStyle/>
              <a:p>
                <a:pPr>
                  <a:buFont typeface="Arial" pitchFamily="34" charset="0"/>
                  <a:buNone/>
                </a:pPr>
                <a:endParaRPr lang="zh-CN" altLang="zh-CN">
                  <a:solidFill>
                    <a:schemeClr val="accent5">
                      <a:lumMod val="50000"/>
                    </a:schemeClr>
                  </a:solidFill>
                  <a:latin typeface="Calibri" pitchFamily="34" charset="0"/>
                  <a:sym typeface="宋体" pitchFamily="2" charset="-122"/>
                </a:endParaRPr>
              </a:p>
            </p:txBody>
          </p:sp>
          <p:sp>
            <p:nvSpPr>
              <p:cNvPr id="74" name="Freeform 18"/>
              <p:cNvSpPr>
                <a:spLocks noEditPoints="1" noChangeArrowheads="1"/>
              </p:cNvSpPr>
              <p:nvPr/>
            </p:nvSpPr>
            <p:spPr bwMode="auto">
              <a:xfrm>
                <a:off x="1566863" y="1878013"/>
                <a:ext cx="2665412" cy="2686050"/>
              </a:xfrm>
              <a:custGeom>
                <a:avLst/>
                <a:gdLst>
                  <a:gd name="T0" fmla="*/ 2147483647 w 390"/>
                  <a:gd name="T1" fmla="*/ 2147483647 h 391"/>
                  <a:gd name="T2" fmla="*/ 2147483647 w 390"/>
                  <a:gd name="T3" fmla="*/ 2147483647 h 391"/>
                  <a:gd name="T4" fmla="*/ 2147483647 w 390"/>
                  <a:gd name="T5" fmla="*/ 2147483647 h 391"/>
                  <a:gd name="T6" fmla="*/ 2147483647 w 390"/>
                  <a:gd name="T7" fmla="*/ 2147483647 h 391"/>
                  <a:gd name="T8" fmla="*/ 2147483647 w 390"/>
                  <a:gd name="T9" fmla="*/ 2147483647 h 391"/>
                  <a:gd name="T10" fmla="*/ 2147483647 w 390"/>
                  <a:gd name="T11" fmla="*/ 2147483647 h 391"/>
                  <a:gd name="T12" fmla="*/ 2147483647 w 390"/>
                  <a:gd name="T13" fmla="*/ 2147483647 h 391"/>
                  <a:gd name="T14" fmla="*/ 2147483647 w 390"/>
                  <a:gd name="T15" fmla="*/ 2147483647 h 391"/>
                  <a:gd name="T16" fmla="*/ 2147483647 w 390"/>
                  <a:gd name="T17" fmla="*/ 2147483647 h 391"/>
                  <a:gd name="T18" fmla="*/ 2147483647 w 390"/>
                  <a:gd name="T19" fmla="*/ 2147483647 h 391"/>
                  <a:gd name="T20" fmla="*/ 2147483647 w 390"/>
                  <a:gd name="T21" fmla="*/ 2147483647 h 391"/>
                  <a:gd name="T22" fmla="*/ 2147483647 w 390"/>
                  <a:gd name="T23" fmla="*/ 2147483647 h 391"/>
                  <a:gd name="T24" fmla="*/ 2147483647 w 390"/>
                  <a:gd name="T25" fmla="*/ 2147483647 h 391"/>
                  <a:gd name="T26" fmla="*/ 2147483647 w 390"/>
                  <a:gd name="T27" fmla="*/ 2147483647 h 391"/>
                  <a:gd name="T28" fmla="*/ 2147483647 w 390"/>
                  <a:gd name="T29" fmla="*/ 2147483647 h 391"/>
                  <a:gd name="T30" fmla="*/ 2147483647 w 390"/>
                  <a:gd name="T31" fmla="*/ 2147483647 h 391"/>
                  <a:gd name="T32" fmla="*/ 2147483647 w 390"/>
                  <a:gd name="T33" fmla="*/ 2147483647 h 391"/>
                  <a:gd name="T34" fmla="*/ 1961770810 w 390"/>
                  <a:gd name="T35" fmla="*/ 2147483647 h 391"/>
                  <a:gd name="T36" fmla="*/ 2147483647 w 390"/>
                  <a:gd name="T37" fmla="*/ 2147483647 h 391"/>
                  <a:gd name="T38" fmla="*/ 1401268586 w 390"/>
                  <a:gd name="T39" fmla="*/ 2147483647 h 391"/>
                  <a:gd name="T40" fmla="*/ 1307849342 w 390"/>
                  <a:gd name="T41" fmla="*/ 2147483647 h 391"/>
                  <a:gd name="T42" fmla="*/ 2147483647 w 390"/>
                  <a:gd name="T43" fmla="*/ 2147483647 h 391"/>
                  <a:gd name="T44" fmla="*/ 887465947 w 390"/>
                  <a:gd name="T45" fmla="*/ 2147483647 h 391"/>
                  <a:gd name="T46" fmla="*/ 2147483647 w 390"/>
                  <a:gd name="T47" fmla="*/ 2147483647 h 391"/>
                  <a:gd name="T48" fmla="*/ 420383288 w 390"/>
                  <a:gd name="T49" fmla="*/ 2147483647 h 391"/>
                  <a:gd name="T50" fmla="*/ 326964044 w 390"/>
                  <a:gd name="T51" fmla="*/ 2147483647 h 391"/>
                  <a:gd name="T52" fmla="*/ 2147483647 w 390"/>
                  <a:gd name="T53" fmla="*/ 2147483647 h 391"/>
                  <a:gd name="T54" fmla="*/ 280251005 w 390"/>
                  <a:gd name="T55" fmla="*/ 2147483647 h 391"/>
                  <a:gd name="T56" fmla="*/ 2147483647 w 390"/>
                  <a:gd name="T57" fmla="*/ 2147483647 h 391"/>
                  <a:gd name="T58" fmla="*/ 2147483647 w 390"/>
                  <a:gd name="T59" fmla="*/ 2147483647 h 391"/>
                  <a:gd name="T60" fmla="*/ 186838542 w 390"/>
                  <a:gd name="T61" fmla="*/ 2147483647 h 391"/>
                  <a:gd name="T62" fmla="*/ 2147483647 w 390"/>
                  <a:gd name="T63" fmla="*/ 2147483647 h 391"/>
                  <a:gd name="T64" fmla="*/ 2147483647 w 390"/>
                  <a:gd name="T65" fmla="*/ 2147483647 h 391"/>
                  <a:gd name="T66" fmla="*/ 233544800 w 390"/>
                  <a:gd name="T67" fmla="*/ 2147483647 h 391"/>
                  <a:gd name="T68" fmla="*/ 2147483647 w 390"/>
                  <a:gd name="T69" fmla="*/ 2147483647 h 391"/>
                  <a:gd name="T70" fmla="*/ 2147483647 w 390"/>
                  <a:gd name="T71" fmla="*/ 2147483647 h 391"/>
                  <a:gd name="T72" fmla="*/ 513795805 w 390"/>
                  <a:gd name="T73" fmla="*/ 2147483647 h 391"/>
                  <a:gd name="T74" fmla="*/ 2147483647 w 390"/>
                  <a:gd name="T75" fmla="*/ 2147483647 h 391"/>
                  <a:gd name="T76" fmla="*/ 747340498 w 390"/>
                  <a:gd name="T77" fmla="*/ 2147483647 h 391"/>
                  <a:gd name="T78" fmla="*/ 2147483647 w 390"/>
                  <a:gd name="T79" fmla="*/ 2147483647 h 391"/>
                  <a:gd name="T80" fmla="*/ 2147483647 w 390"/>
                  <a:gd name="T81" fmla="*/ 2147483647 h 391"/>
                  <a:gd name="T82" fmla="*/ 1541394036 w 390"/>
                  <a:gd name="T83" fmla="*/ 2147483647 h 391"/>
                  <a:gd name="T84" fmla="*/ 1681519485 w 390"/>
                  <a:gd name="T85" fmla="*/ 2147483647 h 391"/>
                  <a:gd name="T86" fmla="*/ 2147483647 w 390"/>
                  <a:gd name="T87" fmla="*/ 2147483647 h 391"/>
                  <a:gd name="T88" fmla="*/ 2147483647 w 390"/>
                  <a:gd name="T89" fmla="*/ 2147483647 h 391"/>
                  <a:gd name="T90" fmla="*/ 2147483647 w 390"/>
                  <a:gd name="T91" fmla="*/ 2147483647 h 391"/>
                  <a:gd name="T92" fmla="*/ 2147483647 w 390"/>
                  <a:gd name="T93" fmla="*/ 2147483647 h 391"/>
                  <a:gd name="T94" fmla="*/ 2147483647 w 390"/>
                  <a:gd name="T95" fmla="*/ 2147483647 h 391"/>
                  <a:gd name="T96" fmla="*/ 2147483647 w 390"/>
                  <a:gd name="T97" fmla="*/ 1982092179 h 391"/>
                  <a:gd name="T98" fmla="*/ 2147483647 w 390"/>
                  <a:gd name="T99" fmla="*/ 1793319512 h 391"/>
                  <a:gd name="T100" fmla="*/ 2147483647 w 390"/>
                  <a:gd name="T101" fmla="*/ 1604554145 h 391"/>
                  <a:gd name="T102" fmla="*/ 2147483647 w 390"/>
                  <a:gd name="T103" fmla="*/ 1085432209 h 391"/>
                  <a:gd name="T104" fmla="*/ 2147483647 w 390"/>
                  <a:gd name="T105" fmla="*/ 991049525 h 391"/>
                  <a:gd name="T106" fmla="*/ 2147483647 w 390"/>
                  <a:gd name="T107" fmla="*/ 849464979 h 391"/>
                  <a:gd name="T108" fmla="*/ 2147483647 w 390"/>
                  <a:gd name="T109" fmla="*/ 660699611 h 391"/>
                  <a:gd name="T110" fmla="*/ 2147483647 w 390"/>
                  <a:gd name="T111" fmla="*/ 471927374 h 391"/>
                  <a:gd name="T112" fmla="*/ 2147483647 w 390"/>
                  <a:gd name="T113" fmla="*/ 424732490 h 391"/>
                  <a:gd name="T114" fmla="*/ 2147483647 w 390"/>
                  <a:gd name="T115" fmla="*/ 377544583 h 391"/>
                  <a:gd name="T116" fmla="*/ 2147483647 w 390"/>
                  <a:gd name="T117" fmla="*/ 188772291 h 391"/>
                  <a:gd name="T118" fmla="*/ 2147483647 w 390"/>
                  <a:gd name="T119" fmla="*/ 47194790 h 391"/>
                  <a:gd name="T120" fmla="*/ 2147483647 w 390"/>
                  <a:gd name="T121" fmla="*/ 235960252 h 3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90"/>
                  <a:gd name="T184" fmla="*/ 0 h 391"/>
                  <a:gd name="T185" fmla="*/ 390 w 390"/>
                  <a:gd name="T186" fmla="*/ 391 h 3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90" h="391">
                    <a:moveTo>
                      <a:pt x="193" y="389"/>
                    </a:moveTo>
                    <a:cubicBezTo>
                      <a:pt x="193" y="387"/>
                      <a:pt x="194" y="386"/>
                      <a:pt x="195" y="386"/>
                    </a:cubicBezTo>
                    <a:cubicBezTo>
                      <a:pt x="195" y="386"/>
                      <a:pt x="195" y="386"/>
                      <a:pt x="195" y="386"/>
                    </a:cubicBezTo>
                    <a:cubicBezTo>
                      <a:pt x="196" y="386"/>
                      <a:pt x="197" y="387"/>
                      <a:pt x="197" y="389"/>
                    </a:cubicBezTo>
                    <a:cubicBezTo>
                      <a:pt x="197" y="389"/>
                      <a:pt x="197" y="389"/>
                      <a:pt x="197" y="389"/>
                    </a:cubicBezTo>
                    <a:cubicBezTo>
                      <a:pt x="197" y="390"/>
                      <a:pt x="196" y="391"/>
                      <a:pt x="195" y="391"/>
                    </a:cubicBezTo>
                    <a:cubicBezTo>
                      <a:pt x="195" y="391"/>
                      <a:pt x="195" y="391"/>
                      <a:pt x="195" y="391"/>
                    </a:cubicBezTo>
                    <a:cubicBezTo>
                      <a:pt x="195" y="391"/>
                      <a:pt x="195" y="391"/>
                      <a:pt x="195" y="391"/>
                    </a:cubicBezTo>
                    <a:cubicBezTo>
                      <a:pt x="195" y="391"/>
                      <a:pt x="195" y="391"/>
                      <a:pt x="195" y="391"/>
                    </a:cubicBezTo>
                    <a:cubicBezTo>
                      <a:pt x="194" y="391"/>
                      <a:pt x="193" y="390"/>
                      <a:pt x="193" y="389"/>
                    </a:cubicBezTo>
                    <a:close/>
                    <a:moveTo>
                      <a:pt x="200" y="388"/>
                    </a:moveTo>
                    <a:cubicBezTo>
                      <a:pt x="200" y="387"/>
                      <a:pt x="201" y="386"/>
                      <a:pt x="202" y="386"/>
                    </a:cubicBezTo>
                    <a:cubicBezTo>
                      <a:pt x="202" y="386"/>
                      <a:pt x="202" y="386"/>
                      <a:pt x="202" y="386"/>
                    </a:cubicBezTo>
                    <a:cubicBezTo>
                      <a:pt x="203" y="386"/>
                      <a:pt x="204" y="387"/>
                      <a:pt x="204" y="388"/>
                    </a:cubicBezTo>
                    <a:cubicBezTo>
                      <a:pt x="204" y="388"/>
                      <a:pt x="204" y="388"/>
                      <a:pt x="204" y="388"/>
                    </a:cubicBezTo>
                    <a:cubicBezTo>
                      <a:pt x="204" y="390"/>
                      <a:pt x="203" y="390"/>
                      <a:pt x="202" y="391"/>
                    </a:cubicBezTo>
                    <a:cubicBezTo>
                      <a:pt x="202" y="391"/>
                      <a:pt x="202" y="391"/>
                      <a:pt x="202" y="391"/>
                    </a:cubicBezTo>
                    <a:cubicBezTo>
                      <a:pt x="202" y="391"/>
                      <a:pt x="202" y="391"/>
                      <a:pt x="202" y="391"/>
                    </a:cubicBezTo>
                    <a:cubicBezTo>
                      <a:pt x="202" y="391"/>
                      <a:pt x="202" y="391"/>
                      <a:pt x="202" y="391"/>
                    </a:cubicBezTo>
                    <a:cubicBezTo>
                      <a:pt x="201" y="391"/>
                      <a:pt x="200" y="390"/>
                      <a:pt x="200" y="388"/>
                    </a:cubicBezTo>
                    <a:close/>
                    <a:moveTo>
                      <a:pt x="188" y="391"/>
                    </a:moveTo>
                    <a:cubicBezTo>
                      <a:pt x="187" y="390"/>
                      <a:pt x="186" y="389"/>
                      <a:pt x="186" y="388"/>
                    </a:cubicBezTo>
                    <a:cubicBezTo>
                      <a:pt x="186" y="388"/>
                      <a:pt x="186" y="388"/>
                      <a:pt x="186" y="388"/>
                    </a:cubicBezTo>
                    <a:cubicBezTo>
                      <a:pt x="186" y="387"/>
                      <a:pt x="187" y="386"/>
                      <a:pt x="188" y="386"/>
                    </a:cubicBezTo>
                    <a:cubicBezTo>
                      <a:pt x="188" y="386"/>
                      <a:pt x="188" y="386"/>
                      <a:pt x="188" y="386"/>
                    </a:cubicBezTo>
                    <a:cubicBezTo>
                      <a:pt x="189" y="386"/>
                      <a:pt x="190" y="387"/>
                      <a:pt x="190" y="388"/>
                    </a:cubicBezTo>
                    <a:cubicBezTo>
                      <a:pt x="190" y="388"/>
                      <a:pt x="190" y="388"/>
                      <a:pt x="190" y="388"/>
                    </a:cubicBezTo>
                    <a:cubicBezTo>
                      <a:pt x="190" y="390"/>
                      <a:pt x="189" y="391"/>
                      <a:pt x="188" y="391"/>
                    </a:cubicBezTo>
                    <a:cubicBezTo>
                      <a:pt x="188" y="391"/>
                      <a:pt x="188" y="391"/>
                      <a:pt x="188" y="391"/>
                    </a:cubicBezTo>
                    <a:cubicBezTo>
                      <a:pt x="188" y="391"/>
                      <a:pt x="188" y="391"/>
                      <a:pt x="188" y="391"/>
                    </a:cubicBezTo>
                    <a:close/>
                    <a:moveTo>
                      <a:pt x="207" y="388"/>
                    </a:moveTo>
                    <a:cubicBezTo>
                      <a:pt x="207" y="387"/>
                      <a:pt x="208" y="386"/>
                      <a:pt x="209" y="386"/>
                    </a:cubicBezTo>
                    <a:cubicBezTo>
                      <a:pt x="209" y="386"/>
                      <a:pt x="209" y="386"/>
                      <a:pt x="209" y="386"/>
                    </a:cubicBezTo>
                    <a:cubicBezTo>
                      <a:pt x="210" y="386"/>
                      <a:pt x="211" y="387"/>
                      <a:pt x="211" y="388"/>
                    </a:cubicBezTo>
                    <a:cubicBezTo>
                      <a:pt x="211" y="388"/>
                      <a:pt x="211" y="388"/>
                      <a:pt x="211" y="388"/>
                    </a:cubicBezTo>
                    <a:cubicBezTo>
                      <a:pt x="211" y="389"/>
                      <a:pt x="210" y="390"/>
                      <a:pt x="209" y="390"/>
                    </a:cubicBezTo>
                    <a:cubicBezTo>
                      <a:pt x="209" y="390"/>
                      <a:pt x="209" y="390"/>
                      <a:pt x="209" y="390"/>
                    </a:cubicBezTo>
                    <a:cubicBezTo>
                      <a:pt x="209" y="390"/>
                      <a:pt x="209" y="390"/>
                      <a:pt x="209" y="390"/>
                    </a:cubicBezTo>
                    <a:cubicBezTo>
                      <a:pt x="209" y="390"/>
                      <a:pt x="209" y="390"/>
                      <a:pt x="209" y="390"/>
                    </a:cubicBezTo>
                    <a:cubicBezTo>
                      <a:pt x="208" y="390"/>
                      <a:pt x="207" y="389"/>
                      <a:pt x="207" y="388"/>
                    </a:cubicBezTo>
                    <a:close/>
                    <a:moveTo>
                      <a:pt x="181" y="390"/>
                    </a:moveTo>
                    <a:cubicBezTo>
                      <a:pt x="179" y="390"/>
                      <a:pt x="178" y="389"/>
                      <a:pt x="179" y="388"/>
                    </a:cubicBezTo>
                    <a:cubicBezTo>
                      <a:pt x="179" y="388"/>
                      <a:pt x="179" y="388"/>
                      <a:pt x="179" y="388"/>
                    </a:cubicBezTo>
                    <a:cubicBezTo>
                      <a:pt x="179" y="387"/>
                      <a:pt x="180" y="386"/>
                      <a:pt x="181" y="386"/>
                    </a:cubicBezTo>
                    <a:cubicBezTo>
                      <a:pt x="181" y="386"/>
                      <a:pt x="181" y="386"/>
                      <a:pt x="181" y="386"/>
                    </a:cubicBezTo>
                    <a:cubicBezTo>
                      <a:pt x="182" y="386"/>
                      <a:pt x="183" y="387"/>
                      <a:pt x="183" y="388"/>
                    </a:cubicBezTo>
                    <a:cubicBezTo>
                      <a:pt x="183" y="388"/>
                      <a:pt x="183" y="388"/>
                      <a:pt x="183" y="388"/>
                    </a:cubicBezTo>
                    <a:cubicBezTo>
                      <a:pt x="183" y="389"/>
                      <a:pt x="182" y="390"/>
                      <a:pt x="181" y="390"/>
                    </a:cubicBezTo>
                    <a:cubicBezTo>
                      <a:pt x="181" y="390"/>
                      <a:pt x="181" y="390"/>
                      <a:pt x="181" y="390"/>
                    </a:cubicBezTo>
                    <a:cubicBezTo>
                      <a:pt x="181" y="390"/>
                      <a:pt x="181" y="390"/>
                      <a:pt x="181" y="390"/>
                    </a:cubicBezTo>
                    <a:close/>
                    <a:moveTo>
                      <a:pt x="214" y="388"/>
                    </a:moveTo>
                    <a:cubicBezTo>
                      <a:pt x="214" y="386"/>
                      <a:pt x="215" y="385"/>
                      <a:pt x="216" y="385"/>
                    </a:cubicBezTo>
                    <a:cubicBezTo>
                      <a:pt x="216" y="385"/>
                      <a:pt x="216" y="385"/>
                      <a:pt x="216" y="385"/>
                    </a:cubicBezTo>
                    <a:cubicBezTo>
                      <a:pt x="217" y="385"/>
                      <a:pt x="218" y="386"/>
                      <a:pt x="218" y="387"/>
                    </a:cubicBezTo>
                    <a:cubicBezTo>
                      <a:pt x="218" y="387"/>
                      <a:pt x="218" y="387"/>
                      <a:pt x="218" y="387"/>
                    </a:cubicBezTo>
                    <a:cubicBezTo>
                      <a:pt x="219" y="388"/>
                      <a:pt x="218" y="389"/>
                      <a:pt x="217" y="389"/>
                    </a:cubicBezTo>
                    <a:cubicBezTo>
                      <a:pt x="217" y="389"/>
                      <a:pt x="217" y="389"/>
                      <a:pt x="217" y="389"/>
                    </a:cubicBezTo>
                    <a:cubicBezTo>
                      <a:pt x="217" y="389"/>
                      <a:pt x="217" y="389"/>
                      <a:pt x="217" y="389"/>
                    </a:cubicBezTo>
                    <a:cubicBezTo>
                      <a:pt x="217" y="389"/>
                      <a:pt x="217" y="389"/>
                      <a:pt x="217" y="389"/>
                    </a:cubicBezTo>
                    <a:cubicBezTo>
                      <a:pt x="216" y="389"/>
                      <a:pt x="216" y="389"/>
                      <a:pt x="216" y="389"/>
                    </a:cubicBezTo>
                    <a:cubicBezTo>
                      <a:pt x="216" y="389"/>
                      <a:pt x="216" y="389"/>
                      <a:pt x="216" y="389"/>
                    </a:cubicBezTo>
                    <a:cubicBezTo>
                      <a:pt x="215" y="389"/>
                      <a:pt x="214" y="389"/>
                      <a:pt x="214" y="388"/>
                    </a:cubicBezTo>
                    <a:close/>
                    <a:moveTo>
                      <a:pt x="173" y="389"/>
                    </a:moveTo>
                    <a:cubicBezTo>
                      <a:pt x="172" y="389"/>
                      <a:pt x="171" y="388"/>
                      <a:pt x="171" y="387"/>
                    </a:cubicBezTo>
                    <a:cubicBezTo>
                      <a:pt x="171" y="387"/>
                      <a:pt x="171" y="387"/>
                      <a:pt x="171" y="387"/>
                    </a:cubicBezTo>
                    <a:cubicBezTo>
                      <a:pt x="171" y="386"/>
                      <a:pt x="173" y="385"/>
                      <a:pt x="174" y="385"/>
                    </a:cubicBezTo>
                    <a:cubicBezTo>
                      <a:pt x="174" y="385"/>
                      <a:pt x="174" y="385"/>
                      <a:pt x="174" y="385"/>
                    </a:cubicBezTo>
                    <a:cubicBezTo>
                      <a:pt x="175" y="385"/>
                      <a:pt x="176" y="386"/>
                      <a:pt x="176" y="388"/>
                    </a:cubicBezTo>
                    <a:cubicBezTo>
                      <a:pt x="176" y="388"/>
                      <a:pt x="176" y="388"/>
                      <a:pt x="176" y="388"/>
                    </a:cubicBezTo>
                    <a:cubicBezTo>
                      <a:pt x="175" y="389"/>
                      <a:pt x="175" y="389"/>
                      <a:pt x="173" y="389"/>
                    </a:cubicBezTo>
                    <a:cubicBezTo>
                      <a:pt x="173" y="389"/>
                      <a:pt x="173" y="389"/>
                      <a:pt x="173" y="389"/>
                    </a:cubicBezTo>
                    <a:cubicBezTo>
                      <a:pt x="173" y="389"/>
                      <a:pt x="173" y="389"/>
                      <a:pt x="173" y="389"/>
                    </a:cubicBezTo>
                    <a:close/>
                    <a:moveTo>
                      <a:pt x="221" y="387"/>
                    </a:moveTo>
                    <a:cubicBezTo>
                      <a:pt x="221" y="386"/>
                      <a:pt x="222" y="385"/>
                      <a:pt x="223" y="384"/>
                    </a:cubicBezTo>
                    <a:cubicBezTo>
                      <a:pt x="223" y="384"/>
                      <a:pt x="223" y="384"/>
                      <a:pt x="223" y="384"/>
                    </a:cubicBezTo>
                    <a:cubicBezTo>
                      <a:pt x="224" y="384"/>
                      <a:pt x="225" y="385"/>
                      <a:pt x="226" y="386"/>
                    </a:cubicBezTo>
                    <a:cubicBezTo>
                      <a:pt x="226" y="386"/>
                      <a:pt x="226" y="386"/>
                      <a:pt x="226" y="386"/>
                    </a:cubicBezTo>
                    <a:cubicBezTo>
                      <a:pt x="226" y="387"/>
                      <a:pt x="225" y="388"/>
                      <a:pt x="224" y="389"/>
                    </a:cubicBezTo>
                    <a:cubicBezTo>
                      <a:pt x="224" y="389"/>
                      <a:pt x="224" y="389"/>
                      <a:pt x="224" y="389"/>
                    </a:cubicBezTo>
                    <a:cubicBezTo>
                      <a:pt x="224" y="389"/>
                      <a:pt x="224" y="389"/>
                      <a:pt x="223" y="389"/>
                    </a:cubicBezTo>
                    <a:cubicBezTo>
                      <a:pt x="223" y="389"/>
                      <a:pt x="223" y="389"/>
                      <a:pt x="223" y="389"/>
                    </a:cubicBezTo>
                    <a:cubicBezTo>
                      <a:pt x="222" y="389"/>
                      <a:pt x="222" y="388"/>
                      <a:pt x="221" y="387"/>
                    </a:cubicBezTo>
                    <a:close/>
                    <a:moveTo>
                      <a:pt x="166" y="388"/>
                    </a:moveTo>
                    <a:cubicBezTo>
                      <a:pt x="165" y="388"/>
                      <a:pt x="164" y="387"/>
                      <a:pt x="164" y="386"/>
                    </a:cubicBezTo>
                    <a:cubicBezTo>
                      <a:pt x="164" y="386"/>
                      <a:pt x="164" y="386"/>
                      <a:pt x="164" y="386"/>
                    </a:cubicBezTo>
                    <a:cubicBezTo>
                      <a:pt x="164" y="385"/>
                      <a:pt x="165" y="384"/>
                      <a:pt x="167" y="384"/>
                    </a:cubicBezTo>
                    <a:cubicBezTo>
                      <a:pt x="167" y="384"/>
                      <a:pt x="167" y="384"/>
                      <a:pt x="167" y="384"/>
                    </a:cubicBezTo>
                    <a:cubicBezTo>
                      <a:pt x="168" y="384"/>
                      <a:pt x="169" y="386"/>
                      <a:pt x="168" y="387"/>
                    </a:cubicBezTo>
                    <a:cubicBezTo>
                      <a:pt x="168" y="387"/>
                      <a:pt x="168" y="387"/>
                      <a:pt x="168" y="387"/>
                    </a:cubicBezTo>
                    <a:cubicBezTo>
                      <a:pt x="168" y="388"/>
                      <a:pt x="167" y="389"/>
                      <a:pt x="166" y="389"/>
                    </a:cubicBezTo>
                    <a:cubicBezTo>
                      <a:pt x="166" y="389"/>
                      <a:pt x="166" y="389"/>
                      <a:pt x="166" y="389"/>
                    </a:cubicBezTo>
                    <a:cubicBezTo>
                      <a:pt x="166" y="389"/>
                      <a:pt x="166" y="389"/>
                      <a:pt x="166" y="388"/>
                    </a:cubicBezTo>
                    <a:close/>
                    <a:moveTo>
                      <a:pt x="229" y="386"/>
                    </a:moveTo>
                    <a:cubicBezTo>
                      <a:pt x="228" y="384"/>
                      <a:pt x="229" y="383"/>
                      <a:pt x="230" y="383"/>
                    </a:cubicBezTo>
                    <a:cubicBezTo>
                      <a:pt x="230" y="383"/>
                      <a:pt x="230" y="383"/>
                      <a:pt x="230" y="383"/>
                    </a:cubicBezTo>
                    <a:cubicBezTo>
                      <a:pt x="231" y="383"/>
                      <a:pt x="232" y="384"/>
                      <a:pt x="233" y="385"/>
                    </a:cubicBezTo>
                    <a:cubicBezTo>
                      <a:pt x="233" y="385"/>
                      <a:pt x="233" y="385"/>
                      <a:pt x="233" y="385"/>
                    </a:cubicBezTo>
                    <a:cubicBezTo>
                      <a:pt x="233" y="386"/>
                      <a:pt x="232" y="387"/>
                      <a:pt x="231" y="387"/>
                    </a:cubicBezTo>
                    <a:cubicBezTo>
                      <a:pt x="231" y="387"/>
                      <a:pt x="231" y="387"/>
                      <a:pt x="231" y="387"/>
                    </a:cubicBezTo>
                    <a:cubicBezTo>
                      <a:pt x="231" y="387"/>
                      <a:pt x="231" y="387"/>
                      <a:pt x="231" y="387"/>
                    </a:cubicBezTo>
                    <a:cubicBezTo>
                      <a:pt x="231" y="387"/>
                      <a:pt x="231" y="387"/>
                      <a:pt x="231" y="387"/>
                    </a:cubicBezTo>
                    <a:cubicBezTo>
                      <a:pt x="230" y="387"/>
                      <a:pt x="229" y="387"/>
                      <a:pt x="229" y="386"/>
                    </a:cubicBezTo>
                    <a:close/>
                    <a:moveTo>
                      <a:pt x="159" y="387"/>
                    </a:moveTo>
                    <a:cubicBezTo>
                      <a:pt x="159" y="387"/>
                      <a:pt x="159" y="387"/>
                      <a:pt x="159" y="387"/>
                    </a:cubicBezTo>
                    <a:cubicBezTo>
                      <a:pt x="159" y="387"/>
                      <a:pt x="159" y="387"/>
                      <a:pt x="159" y="387"/>
                    </a:cubicBezTo>
                    <a:cubicBezTo>
                      <a:pt x="158" y="387"/>
                      <a:pt x="157" y="386"/>
                      <a:pt x="157" y="385"/>
                    </a:cubicBezTo>
                    <a:cubicBezTo>
                      <a:pt x="157" y="385"/>
                      <a:pt x="157" y="385"/>
                      <a:pt x="157" y="385"/>
                    </a:cubicBezTo>
                    <a:cubicBezTo>
                      <a:pt x="157" y="384"/>
                      <a:pt x="158" y="383"/>
                      <a:pt x="160" y="383"/>
                    </a:cubicBezTo>
                    <a:cubicBezTo>
                      <a:pt x="160" y="383"/>
                      <a:pt x="160" y="383"/>
                      <a:pt x="160" y="383"/>
                    </a:cubicBezTo>
                    <a:cubicBezTo>
                      <a:pt x="161" y="383"/>
                      <a:pt x="161" y="384"/>
                      <a:pt x="161" y="386"/>
                    </a:cubicBezTo>
                    <a:cubicBezTo>
                      <a:pt x="161" y="386"/>
                      <a:pt x="161" y="386"/>
                      <a:pt x="161" y="386"/>
                    </a:cubicBezTo>
                    <a:cubicBezTo>
                      <a:pt x="161" y="387"/>
                      <a:pt x="160" y="387"/>
                      <a:pt x="159" y="387"/>
                    </a:cubicBezTo>
                    <a:cubicBezTo>
                      <a:pt x="159" y="387"/>
                      <a:pt x="159" y="387"/>
                      <a:pt x="159" y="387"/>
                    </a:cubicBezTo>
                    <a:cubicBezTo>
                      <a:pt x="159" y="387"/>
                      <a:pt x="159" y="387"/>
                      <a:pt x="159" y="387"/>
                    </a:cubicBezTo>
                    <a:close/>
                    <a:moveTo>
                      <a:pt x="236" y="384"/>
                    </a:moveTo>
                    <a:cubicBezTo>
                      <a:pt x="235" y="383"/>
                      <a:pt x="236" y="382"/>
                      <a:pt x="237" y="382"/>
                    </a:cubicBezTo>
                    <a:cubicBezTo>
                      <a:pt x="237" y="382"/>
                      <a:pt x="237" y="382"/>
                      <a:pt x="237" y="382"/>
                    </a:cubicBezTo>
                    <a:cubicBezTo>
                      <a:pt x="238" y="381"/>
                      <a:pt x="239" y="382"/>
                      <a:pt x="240" y="383"/>
                    </a:cubicBezTo>
                    <a:cubicBezTo>
                      <a:pt x="240" y="383"/>
                      <a:pt x="240" y="383"/>
                      <a:pt x="240" y="383"/>
                    </a:cubicBezTo>
                    <a:cubicBezTo>
                      <a:pt x="240" y="384"/>
                      <a:pt x="239" y="386"/>
                      <a:pt x="238" y="386"/>
                    </a:cubicBezTo>
                    <a:cubicBezTo>
                      <a:pt x="238" y="386"/>
                      <a:pt x="238" y="386"/>
                      <a:pt x="238" y="386"/>
                    </a:cubicBezTo>
                    <a:cubicBezTo>
                      <a:pt x="238" y="386"/>
                      <a:pt x="238" y="386"/>
                      <a:pt x="238" y="386"/>
                    </a:cubicBezTo>
                    <a:cubicBezTo>
                      <a:pt x="238" y="386"/>
                      <a:pt x="238" y="386"/>
                      <a:pt x="238" y="386"/>
                    </a:cubicBezTo>
                    <a:cubicBezTo>
                      <a:pt x="238" y="386"/>
                      <a:pt x="238" y="386"/>
                      <a:pt x="238" y="386"/>
                    </a:cubicBezTo>
                    <a:cubicBezTo>
                      <a:pt x="238" y="386"/>
                      <a:pt x="238" y="386"/>
                      <a:pt x="238" y="386"/>
                    </a:cubicBezTo>
                    <a:cubicBezTo>
                      <a:pt x="237" y="386"/>
                      <a:pt x="236" y="385"/>
                      <a:pt x="236" y="384"/>
                    </a:cubicBezTo>
                    <a:close/>
                    <a:moveTo>
                      <a:pt x="152" y="386"/>
                    </a:moveTo>
                    <a:cubicBezTo>
                      <a:pt x="151" y="386"/>
                      <a:pt x="150" y="384"/>
                      <a:pt x="150" y="383"/>
                    </a:cubicBezTo>
                    <a:cubicBezTo>
                      <a:pt x="150" y="383"/>
                      <a:pt x="150" y="383"/>
                      <a:pt x="150" y="383"/>
                    </a:cubicBezTo>
                    <a:cubicBezTo>
                      <a:pt x="150" y="382"/>
                      <a:pt x="151" y="381"/>
                      <a:pt x="153" y="382"/>
                    </a:cubicBezTo>
                    <a:cubicBezTo>
                      <a:pt x="153" y="382"/>
                      <a:pt x="153" y="382"/>
                      <a:pt x="153" y="382"/>
                    </a:cubicBezTo>
                    <a:cubicBezTo>
                      <a:pt x="154" y="382"/>
                      <a:pt x="154" y="383"/>
                      <a:pt x="154" y="384"/>
                    </a:cubicBezTo>
                    <a:cubicBezTo>
                      <a:pt x="154" y="384"/>
                      <a:pt x="154" y="384"/>
                      <a:pt x="154" y="384"/>
                    </a:cubicBezTo>
                    <a:cubicBezTo>
                      <a:pt x="154" y="385"/>
                      <a:pt x="153" y="386"/>
                      <a:pt x="152" y="386"/>
                    </a:cubicBezTo>
                    <a:cubicBezTo>
                      <a:pt x="152" y="386"/>
                      <a:pt x="152" y="386"/>
                      <a:pt x="152" y="386"/>
                    </a:cubicBezTo>
                    <a:cubicBezTo>
                      <a:pt x="152" y="386"/>
                      <a:pt x="152" y="386"/>
                      <a:pt x="152" y="386"/>
                    </a:cubicBezTo>
                    <a:close/>
                    <a:moveTo>
                      <a:pt x="243" y="383"/>
                    </a:moveTo>
                    <a:cubicBezTo>
                      <a:pt x="242" y="381"/>
                      <a:pt x="243" y="380"/>
                      <a:pt x="244" y="380"/>
                    </a:cubicBezTo>
                    <a:cubicBezTo>
                      <a:pt x="244" y="380"/>
                      <a:pt x="244" y="380"/>
                      <a:pt x="244" y="380"/>
                    </a:cubicBezTo>
                    <a:cubicBezTo>
                      <a:pt x="245" y="380"/>
                      <a:pt x="246" y="380"/>
                      <a:pt x="247" y="382"/>
                    </a:cubicBezTo>
                    <a:cubicBezTo>
                      <a:pt x="247" y="382"/>
                      <a:pt x="247" y="382"/>
                      <a:pt x="247" y="382"/>
                    </a:cubicBezTo>
                    <a:cubicBezTo>
                      <a:pt x="247" y="383"/>
                      <a:pt x="246" y="384"/>
                      <a:pt x="245" y="384"/>
                    </a:cubicBezTo>
                    <a:cubicBezTo>
                      <a:pt x="245" y="384"/>
                      <a:pt x="245" y="384"/>
                      <a:pt x="245" y="384"/>
                    </a:cubicBezTo>
                    <a:cubicBezTo>
                      <a:pt x="245" y="384"/>
                      <a:pt x="245" y="384"/>
                      <a:pt x="245" y="384"/>
                    </a:cubicBezTo>
                    <a:cubicBezTo>
                      <a:pt x="245" y="384"/>
                      <a:pt x="245" y="384"/>
                      <a:pt x="245" y="384"/>
                    </a:cubicBezTo>
                    <a:cubicBezTo>
                      <a:pt x="244" y="384"/>
                      <a:pt x="243" y="384"/>
                      <a:pt x="243" y="383"/>
                    </a:cubicBezTo>
                    <a:close/>
                    <a:moveTo>
                      <a:pt x="145" y="384"/>
                    </a:moveTo>
                    <a:cubicBezTo>
                      <a:pt x="145" y="384"/>
                      <a:pt x="145" y="384"/>
                      <a:pt x="145" y="384"/>
                    </a:cubicBezTo>
                    <a:cubicBezTo>
                      <a:pt x="145" y="384"/>
                      <a:pt x="145" y="384"/>
                      <a:pt x="145" y="384"/>
                    </a:cubicBezTo>
                    <a:cubicBezTo>
                      <a:pt x="143" y="384"/>
                      <a:pt x="143" y="383"/>
                      <a:pt x="143" y="381"/>
                    </a:cubicBezTo>
                    <a:cubicBezTo>
                      <a:pt x="143" y="381"/>
                      <a:pt x="143" y="381"/>
                      <a:pt x="143" y="381"/>
                    </a:cubicBezTo>
                    <a:cubicBezTo>
                      <a:pt x="143" y="380"/>
                      <a:pt x="145" y="380"/>
                      <a:pt x="146" y="380"/>
                    </a:cubicBezTo>
                    <a:cubicBezTo>
                      <a:pt x="146" y="380"/>
                      <a:pt x="146" y="380"/>
                      <a:pt x="146" y="380"/>
                    </a:cubicBezTo>
                    <a:cubicBezTo>
                      <a:pt x="147" y="380"/>
                      <a:pt x="147" y="381"/>
                      <a:pt x="147" y="383"/>
                    </a:cubicBezTo>
                    <a:cubicBezTo>
                      <a:pt x="147" y="383"/>
                      <a:pt x="147" y="383"/>
                      <a:pt x="147" y="383"/>
                    </a:cubicBezTo>
                    <a:cubicBezTo>
                      <a:pt x="147" y="383"/>
                      <a:pt x="146" y="384"/>
                      <a:pt x="145" y="384"/>
                    </a:cubicBezTo>
                    <a:cubicBezTo>
                      <a:pt x="145" y="384"/>
                      <a:pt x="145" y="384"/>
                      <a:pt x="145" y="384"/>
                    </a:cubicBezTo>
                    <a:cubicBezTo>
                      <a:pt x="145" y="384"/>
                      <a:pt x="145" y="384"/>
                      <a:pt x="145" y="384"/>
                    </a:cubicBezTo>
                    <a:close/>
                    <a:moveTo>
                      <a:pt x="250" y="381"/>
                    </a:moveTo>
                    <a:cubicBezTo>
                      <a:pt x="249" y="380"/>
                      <a:pt x="250" y="378"/>
                      <a:pt x="251" y="378"/>
                    </a:cubicBezTo>
                    <a:cubicBezTo>
                      <a:pt x="251" y="378"/>
                      <a:pt x="251" y="378"/>
                      <a:pt x="251" y="378"/>
                    </a:cubicBezTo>
                    <a:cubicBezTo>
                      <a:pt x="252" y="378"/>
                      <a:pt x="253" y="378"/>
                      <a:pt x="254" y="379"/>
                    </a:cubicBezTo>
                    <a:cubicBezTo>
                      <a:pt x="254" y="379"/>
                      <a:pt x="254" y="379"/>
                      <a:pt x="254" y="379"/>
                    </a:cubicBezTo>
                    <a:cubicBezTo>
                      <a:pt x="254" y="381"/>
                      <a:pt x="253" y="382"/>
                      <a:pt x="252" y="382"/>
                    </a:cubicBezTo>
                    <a:cubicBezTo>
                      <a:pt x="252" y="382"/>
                      <a:pt x="252" y="382"/>
                      <a:pt x="252" y="382"/>
                    </a:cubicBezTo>
                    <a:cubicBezTo>
                      <a:pt x="252" y="382"/>
                      <a:pt x="252" y="382"/>
                      <a:pt x="252" y="382"/>
                    </a:cubicBezTo>
                    <a:cubicBezTo>
                      <a:pt x="252" y="382"/>
                      <a:pt x="252" y="382"/>
                      <a:pt x="252" y="382"/>
                    </a:cubicBezTo>
                    <a:cubicBezTo>
                      <a:pt x="251" y="382"/>
                      <a:pt x="250" y="382"/>
                      <a:pt x="250" y="381"/>
                    </a:cubicBezTo>
                    <a:close/>
                    <a:moveTo>
                      <a:pt x="138" y="382"/>
                    </a:moveTo>
                    <a:cubicBezTo>
                      <a:pt x="136" y="382"/>
                      <a:pt x="136" y="380"/>
                      <a:pt x="136" y="379"/>
                    </a:cubicBezTo>
                    <a:cubicBezTo>
                      <a:pt x="136" y="379"/>
                      <a:pt x="136" y="379"/>
                      <a:pt x="136" y="379"/>
                    </a:cubicBezTo>
                    <a:cubicBezTo>
                      <a:pt x="136" y="378"/>
                      <a:pt x="138" y="378"/>
                      <a:pt x="139" y="378"/>
                    </a:cubicBezTo>
                    <a:cubicBezTo>
                      <a:pt x="139" y="378"/>
                      <a:pt x="139" y="378"/>
                      <a:pt x="139" y="378"/>
                    </a:cubicBezTo>
                    <a:cubicBezTo>
                      <a:pt x="140" y="378"/>
                      <a:pt x="141" y="379"/>
                      <a:pt x="140" y="381"/>
                    </a:cubicBezTo>
                    <a:cubicBezTo>
                      <a:pt x="140" y="381"/>
                      <a:pt x="140" y="381"/>
                      <a:pt x="140" y="381"/>
                    </a:cubicBezTo>
                    <a:cubicBezTo>
                      <a:pt x="140" y="382"/>
                      <a:pt x="139" y="382"/>
                      <a:pt x="138" y="382"/>
                    </a:cubicBezTo>
                    <a:cubicBezTo>
                      <a:pt x="138" y="382"/>
                      <a:pt x="138" y="382"/>
                      <a:pt x="138" y="382"/>
                    </a:cubicBezTo>
                    <a:cubicBezTo>
                      <a:pt x="138" y="382"/>
                      <a:pt x="138" y="382"/>
                      <a:pt x="138" y="382"/>
                    </a:cubicBezTo>
                    <a:close/>
                    <a:moveTo>
                      <a:pt x="256" y="379"/>
                    </a:moveTo>
                    <a:cubicBezTo>
                      <a:pt x="256" y="377"/>
                      <a:pt x="257" y="376"/>
                      <a:pt x="258" y="376"/>
                    </a:cubicBezTo>
                    <a:cubicBezTo>
                      <a:pt x="258" y="376"/>
                      <a:pt x="258" y="376"/>
                      <a:pt x="258" y="376"/>
                    </a:cubicBezTo>
                    <a:cubicBezTo>
                      <a:pt x="259" y="375"/>
                      <a:pt x="260" y="376"/>
                      <a:pt x="260" y="377"/>
                    </a:cubicBezTo>
                    <a:cubicBezTo>
                      <a:pt x="260" y="377"/>
                      <a:pt x="260" y="377"/>
                      <a:pt x="260" y="377"/>
                    </a:cubicBezTo>
                    <a:cubicBezTo>
                      <a:pt x="261" y="378"/>
                      <a:pt x="260" y="379"/>
                      <a:pt x="259" y="380"/>
                    </a:cubicBezTo>
                    <a:cubicBezTo>
                      <a:pt x="259" y="380"/>
                      <a:pt x="259" y="380"/>
                      <a:pt x="259" y="380"/>
                    </a:cubicBezTo>
                    <a:cubicBezTo>
                      <a:pt x="259" y="380"/>
                      <a:pt x="259" y="380"/>
                      <a:pt x="259" y="380"/>
                    </a:cubicBezTo>
                    <a:cubicBezTo>
                      <a:pt x="259" y="380"/>
                      <a:pt x="259" y="380"/>
                      <a:pt x="259" y="380"/>
                    </a:cubicBezTo>
                    <a:cubicBezTo>
                      <a:pt x="258" y="380"/>
                      <a:pt x="257" y="379"/>
                      <a:pt x="256" y="379"/>
                    </a:cubicBezTo>
                    <a:close/>
                    <a:moveTo>
                      <a:pt x="131" y="380"/>
                    </a:moveTo>
                    <a:cubicBezTo>
                      <a:pt x="129" y="379"/>
                      <a:pt x="129" y="378"/>
                      <a:pt x="129" y="377"/>
                    </a:cubicBezTo>
                    <a:cubicBezTo>
                      <a:pt x="129" y="377"/>
                      <a:pt x="129" y="377"/>
                      <a:pt x="129" y="377"/>
                    </a:cubicBezTo>
                    <a:cubicBezTo>
                      <a:pt x="130" y="376"/>
                      <a:pt x="131" y="375"/>
                      <a:pt x="132" y="376"/>
                    </a:cubicBezTo>
                    <a:cubicBezTo>
                      <a:pt x="132" y="376"/>
                      <a:pt x="132" y="376"/>
                      <a:pt x="132" y="376"/>
                    </a:cubicBezTo>
                    <a:cubicBezTo>
                      <a:pt x="133" y="376"/>
                      <a:pt x="134" y="377"/>
                      <a:pt x="133" y="378"/>
                    </a:cubicBezTo>
                    <a:cubicBezTo>
                      <a:pt x="133" y="378"/>
                      <a:pt x="133" y="378"/>
                      <a:pt x="133" y="378"/>
                    </a:cubicBezTo>
                    <a:cubicBezTo>
                      <a:pt x="133" y="379"/>
                      <a:pt x="132" y="380"/>
                      <a:pt x="131" y="380"/>
                    </a:cubicBezTo>
                    <a:cubicBezTo>
                      <a:pt x="131" y="380"/>
                      <a:pt x="131" y="380"/>
                      <a:pt x="131" y="380"/>
                    </a:cubicBezTo>
                    <a:cubicBezTo>
                      <a:pt x="131" y="380"/>
                      <a:pt x="131" y="380"/>
                      <a:pt x="131" y="380"/>
                    </a:cubicBezTo>
                    <a:close/>
                    <a:moveTo>
                      <a:pt x="263" y="376"/>
                    </a:moveTo>
                    <a:cubicBezTo>
                      <a:pt x="263" y="375"/>
                      <a:pt x="263" y="374"/>
                      <a:pt x="264" y="373"/>
                    </a:cubicBezTo>
                    <a:cubicBezTo>
                      <a:pt x="264" y="373"/>
                      <a:pt x="264" y="373"/>
                      <a:pt x="264" y="373"/>
                    </a:cubicBezTo>
                    <a:cubicBezTo>
                      <a:pt x="266" y="373"/>
                      <a:pt x="267" y="373"/>
                      <a:pt x="267" y="375"/>
                    </a:cubicBezTo>
                    <a:cubicBezTo>
                      <a:pt x="267" y="375"/>
                      <a:pt x="267" y="375"/>
                      <a:pt x="267" y="375"/>
                    </a:cubicBezTo>
                    <a:cubicBezTo>
                      <a:pt x="268" y="376"/>
                      <a:pt x="267" y="377"/>
                      <a:pt x="266" y="377"/>
                    </a:cubicBezTo>
                    <a:cubicBezTo>
                      <a:pt x="266" y="377"/>
                      <a:pt x="266" y="377"/>
                      <a:pt x="266" y="377"/>
                    </a:cubicBezTo>
                    <a:cubicBezTo>
                      <a:pt x="266" y="377"/>
                      <a:pt x="266" y="377"/>
                      <a:pt x="265" y="377"/>
                    </a:cubicBezTo>
                    <a:cubicBezTo>
                      <a:pt x="265" y="377"/>
                      <a:pt x="265" y="377"/>
                      <a:pt x="265" y="377"/>
                    </a:cubicBezTo>
                    <a:cubicBezTo>
                      <a:pt x="264" y="377"/>
                      <a:pt x="264" y="377"/>
                      <a:pt x="263" y="376"/>
                    </a:cubicBezTo>
                    <a:close/>
                    <a:moveTo>
                      <a:pt x="124" y="377"/>
                    </a:moveTo>
                    <a:cubicBezTo>
                      <a:pt x="123" y="377"/>
                      <a:pt x="122" y="375"/>
                      <a:pt x="123" y="374"/>
                    </a:cubicBezTo>
                    <a:cubicBezTo>
                      <a:pt x="123" y="374"/>
                      <a:pt x="123" y="374"/>
                      <a:pt x="123" y="374"/>
                    </a:cubicBezTo>
                    <a:cubicBezTo>
                      <a:pt x="123" y="373"/>
                      <a:pt x="124" y="373"/>
                      <a:pt x="125" y="373"/>
                    </a:cubicBezTo>
                    <a:cubicBezTo>
                      <a:pt x="125" y="373"/>
                      <a:pt x="125" y="373"/>
                      <a:pt x="125" y="373"/>
                    </a:cubicBezTo>
                    <a:cubicBezTo>
                      <a:pt x="126" y="374"/>
                      <a:pt x="127" y="375"/>
                      <a:pt x="126" y="376"/>
                    </a:cubicBezTo>
                    <a:cubicBezTo>
                      <a:pt x="126" y="376"/>
                      <a:pt x="126" y="376"/>
                      <a:pt x="126" y="376"/>
                    </a:cubicBezTo>
                    <a:cubicBezTo>
                      <a:pt x="126" y="377"/>
                      <a:pt x="125" y="377"/>
                      <a:pt x="125" y="377"/>
                    </a:cubicBezTo>
                    <a:cubicBezTo>
                      <a:pt x="125" y="377"/>
                      <a:pt x="125" y="377"/>
                      <a:pt x="125" y="377"/>
                    </a:cubicBezTo>
                    <a:cubicBezTo>
                      <a:pt x="124" y="377"/>
                      <a:pt x="124" y="377"/>
                      <a:pt x="124" y="377"/>
                    </a:cubicBezTo>
                    <a:close/>
                    <a:moveTo>
                      <a:pt x="270" y="373"/>
                    </a:moveTo>
                    <a:cubicBezTo>
                      <a:pt x="270" y="372"/>
                      <a:pt x="270" y="371"/>
                      <a:pt x="271" y="371"/>
                    </a:cubicBezTo>
                    <a:cubicBezTo>
                      <a:pt x="271" y="371"/>
                      <a:pt x="271" y="371"/>
                      <a:pt x="271" y="371"/>
                    </a:cubicBezTo>
                    <a:cubicBezTo>
                      <a:pt x="272" y="370"/>
                      <a:pt x="273" y="371"/>
                      <a:pt x="274" y="372"/>
                    </a:cubicBezTo>
                    <a:cubicBezTo>
                      <a:pt x="274" y="372"/>
                      <a:pt x="274" y="372"/>
                      <a:pt x="274" y="372"/>
                    </a:cubicBezTo>
                    <a:cubicBezTo>
                      <a:pt x="274" y="373"/>
                      <a:pt x="274" y="374"/>
                      <a:pt x="273" y="375"/>
                    </a:cubicBezTo>
                    <a:cubicBezTo>
                      <a:pt x="273" y="375"/>
                      <a:pt x="273" y="375"/>
                      <a:pt x="273" y="375"/>
                    </a:cubicBezTo>
                    <a:cubicBezTo>
                      <a:pt x="273" y="375"/>
                      <a:pt x="273" y="375"/>
                      <a:pt x="273" y="375"/>
                    </a:cubicBezTo>
                    <a:cubicBezTo>
                      <a:pt x="273" y="375"/>
                      <a:pt x="273" y="375"/>
                      <a:pt x="273" y="375"/>
                    </a:cubicBezTo>
                    <a:cubicBezTo>
                      <a:pt x="272" y="375"/>
                      <a:pt x="272" y="375"/>
                      <a:pt x="272" y="375"/>
                    </a:cubicBezTo>
                    <a:cubicBezTo>
                      <a:pt x="272" y="375"/>
                      <a:pt x="272" y="375"/>
                      <a:pt x="272" y="375"/>
                    </a:cubicBezTo>
                    <a:cubicBezTo>
                      <a:pt x="271" y="375"/>
                      <a:pt x="270" y="374"/>
                      <a:pt x="270" y="373"/>
                    </a:cubicBezTo>
                    <a:close/>
                    <a:moveTo>
                      <a:pt x="117" y="374"/>
                    </a:moveTo>
                    <a:cubicBezTo>
                      <a:pt x="116" y="374"/>
                      <a:pt x="115" y="373"/>
                      <a:pt x="116" y="372"/>
                    </a:cubicBezTo>
                    <a:cubicBezTo>
                      <a:pt x="116" y="372"/>
                      <a:pt x="116" y="372"/>
                      <a:pt x="116" y="372"/>
                    </a:cubicBezTo>
                    <a:cubicBezTo>
                      <a:pt x="116" y="370"/>
                      <a:pt x="118" y="370"/>
                      <a:pt x="119" y="370"/>
                    </a:cubicBezTo>
                    <a:cubicBezTo>
                      <a:pt x="119" y="370"/>
                      <a:pt x="119" y="370"/>
                      <a:pt x="119" y="370"/>
                    </a:cubicBezTo>
                    <a:cubicBezTo>
                      <a:pt x="120" y="371"/>
                      <a:pt x="120" y="372"/>
                      <a:pt x="120" y="373"/>
                    </a:cubicBezTo>
                    <a:cubicBezTo>
                      <a:pt x="120" y="373"/>
                      <a:pt x="120" y="373"/>
                      <a:pt x="120" y="373"/>
                    </a:cubicBezTo>
                    <a:cubicBezTo>
                      <a:pt x="119" y="374"/>
                      <a:pt x="119" y="375"/>
                      <a:pt x="118" y="375"/>
                    </a:cubicBezTo>
                    <a:cubicBezTo>
                      <a:pt x="118" y="375"/>
                      <a:pt x="118" y="375"/>
                      <a:pt x="118" y="375"/>
                    </a:cubicBezTo>
                    <a:cubicBezTo>
                      <a:pt x="118" y="375"/>
                      <a:pt x="117" y="374"/>
                      <a:pt x="117" y="374"/>
                    </a:cubicBezTo>
                    <a:close/>
                    <a:moveTo>
                      <a:pt x="277" y="370"/>
                    </a:moveTo>
                    <a:cubicBezTo>
                      <a:pt x="276" y="369"/>
                      <a:pt x="276" y="368"/>
                      <a:pt x="278" y="368"/>
                    </a:cubicBezTo>
                    <a:cubicBezTo>
                      <a:pt x="278" y="368"/>
                      <a:pt x="278" y="368"/>
                      <a:pt x="278" y="368"/>
                    </a:cubicBezTo>
                    <a:cubicBezTo>
                      <a:pt x="279" y="367"/>
                      <a:pt x="280" y="368"/>
                      <a:pt x="280" y="369"/>
                    </a:cubicBezTo>
                    <a:cubicBezTo>
                      <a:pt x="280" y="369"/>
                      <a:pt x="280" y="369"/>
                      <a:pt x="280" y="369"/>
                    </a:cubicBezTo>
                    <a:cubicBezTo>
                      <a:pt x="281" y="370"/>
                      <a:pt x="280" y="371"/>
                      <a:pt x="279" y="371"/>
                    </a:cubicBezTo>
                    <a:cubicBezTo>
                      <a:pt x="279" y="371"/>
                      <a:pt x="279" y="371"/>
                      <a:pt x="279" y="371"/>
                    </a:cubicBezTo>
                    <a:cubicBezTo>
                      <a:pt x="279" y="372"/>
                      <a:pt x="279" y="372"/>
                      <a:pt x="278" y="372"/>
                    </a:cubicBezTo>
                    <a:cubicBezTo>
                      <a:pt x="278" y="372"/>
                      <a:pt x="278" y="372"/>
                      <a:pt x="278" y="372"/>
                    </a:cubicBezTo>
                    <a:cubicBezTo>
                      <a:pt x="278" y="372"/>
                      <a:pt x="277" y="371"/>
                      <a:pt x="277" y="370"/>
                    </a:cubicBezTo>
                    <a:close/>
                    <a:moveTo>
                      <a:pt x="110" y="371"/>
                    </a:moveTo>
                    <a:cubicBezTo>
                      <a:pt x="109" y="371"/>
                      <a:pt x="109" y="370"/>
                      <a:pt x="109" y="368"/>
                    </a:cubicBezTo>
                    <a:cubicBezTo>
                      <a:pt x="109" y="368"/>
                      <a:pt x="109" y="368"/>
                      <a:pt x="109" y="368"/>
                    </a:cubicBezTo>
                    <a:cubicBezTo>
                      <a:pt x="110" y="367"/>
                      <a:pt x="111" y="367"/>
                      <a:pt x="112" y="367"/>
                    </a:cubicBezTo>
                    <a:cubicBezTo>
                      <a:pt x="112" y="367"/>
                      <a:pt x="112" y="367"/>
                      <a:pt x="112" y="367"/>
                    </a:cubicBezTo>
                    <a:cubicBezTo>
                      <a:pt x="113" y="368"/>
                      <a:pt x="114" y="369"/>
                      <a:pt x="113" y="370"/>
                    </a:cubicBezTo>
                    <a:cubicBezTo>
                      <a:pt x="113" y="370"/>
                      <a:pt x="113" y="370"/>
                      <a:pt x="113" y="370"/>
                    </a:cubicBezTo>
                    <a:cubicBezTo>
                      <a:pt x="113" y="371"/>
                      <a:pt x="112" y="371"/>
                      <a:pt x="111" y="371"/>
                    </a:cubicBezTo>
                    <a:cubicBezTo>
                      <a:pt x="111" y="371"/>
                      <a:pt x="111" y="371"/>
                      <a:pt x="111" y="371"/>
                    </a:cubicBezTo>
                    <a:cubicBezTo>
                      <a:pt x="111" y="371"/>
                      <a:pt x="111" y="371"/>
                      <a:pt x="110" y="371"/>
                    </a:cubicBezTo>
                    <a:close/>
                    <a:moveTo>
                      <a:pt x="283" y="367"/>
                    </a:moveTo>
                    <a:cubicBezTo>
                      <a:pt x="282" y="366"/>
                      <a:pt x="283" y="365"/>
                      <a:pt x="284" y="364"/>
                    </a:cubicBezTo>
                    <a:cubicBezTo>
                      <a:pt x="284" y="364"/>
                      <a:pt x="284" y="364"/>
                      <a:pt x="284" y="364"/>
                    </a:cubicBezTo>
                    <a:cubicBezTo>
                      <a:pt x="285" y="364"/>
                      <a:pt x="286" y="364"/>
                      <a:pt x="287" y="365"/>
                    </a:cubicBezTo>
                    <a:cubicBezTo>
                      <a:pt x="287" y="365"/>
                      <a:pt x="287" y="365"/>
                      <a:pt x="287" y="365"/>
                    </a:cubicBezTo>
                    <a:cubicBezTo>
                      <a:pt x="287" y="366"/>
                      <a:pt x="287" y="368"/>
                      <a:pt x="286" y="368"/>
                    </a:cubicBezTo>
                    <a:cubicBezTo>
                      <a:pt x="286" y="368"/>
                      <a:pt x="286" y="368"/>
                      <a:pt x="286" y="368"/>
                    </a:cubicBezTo>
                    <a:cubicBezTo>
                      <a:pt x="286" y="368"/>
                      <a:pt x="286" y="368"/>
                      <a:pt x="286" y="368"/>
                    </a:cubicBezTo>
                    <a:cubicBezTo>
                      <a:pt x="286" y="368"/>
                      <a:pt x="286" y="368"/>
                      <a:pt x="286" y="368"/>
                    </a:cubicBezTo>
                    <a:cubicBezTo>
                      <a:pt x="286" y="368"/>
                      <a:pt x="285" y="368"/>
                      <a:pt x="285" y="368"/>
                    </a:cubicBezTo>
                    <a:cubicBezTo>
                      <a:pt x="285" y="368"/>
                      <a:pt x="285" y="368"/>
                      <a:pt x="285" y="368"/>
                    </a:cubicBezTo>
                    <a:cubicBezTo>
                      <a:pt x="284" y="368"/>
                      <a:pt x="283" y="368"/>
                      <a:pt x="283" y="367"/>
                    </a:cubicBezTo>
                    <a:close/>
                    <a:moveTo>
                      <a:pt x="104" y="368"/>
                    </a:moveTo>
                    <a:cubicBezTo>
                      <a:pt x="103" y="367"/>
                      <a:pt x="102" y="366"/>
                      <a:pt x="103" y="365"/>
                    </a:cubicBezTo>
                    <a:cubicBezTo>
                      <a:pt x="103" y="365"/>
                      <a:pt x="103" y="365"/>
                      <a:pt x="103" y="365"/>
                    </a:cubicBezTo>
                    <a:cubicBezTo>
                      <a:pt x="103" y="364"/>
                      <a:pt x="105" y="364"/>
                      <a:pt x="106" y="364"/>
                    </a:cubicBezTo>
                    <a:cubicBezTo>
                      <a:pt x="106" y="364"/>
                      <a:pt x="106" y="364"/>
                      <a:pt x="106" y="364"/>
                    </a:cubicBezTo>
                    <a:cubicBezTo>
                      <a:pt x="107" y="365"/>
                      <a:pt x="107" y="366"/>
                      <a:pt x="107" y="367"/>
                    </a:cubicBezTo>
                    <a:cubicBezTo>
                      <a:pt x="107" y="367"/>
                      <a:pt x="107" y="367"/>
                      <a:pt x="107" y="367"/>
                    </a:cubicBezTo>
                    <a:cubicBezTo>
                      <a:pt x="106" y="368"/>
                      <a:pt x="106" y="368"/>
                      <a:pt x="105" y="368"/>
                    </a:cubicBezTo>
                    <a:cubicBezTo>
                      <a:pt x="105" y="368"/>
                      <a:pt x="105" y="368"/>
                      <a:pt x="105" y="368"/>
                    </a:cubicBezTo>
                    <a:cubicBezTo>
                      <a:pt x="104" y="368"/>
                      <a:pt x="104" y="368"/>
                      <a:pt x="104" y="368"/>
                    </a:cubicBezTo>
                    <a:close/>
                    <a:moveTo>
                      <a:pt x="289" y="364"/>
                    </a:moveTo>
                    <a:cubicBezTo>
                      <a:pt x="289" y="363"/>
                      <a:pt x="289" y="362"/>
                      <a:pt x="290" y="361"/>
                    </a:cubicBezTo>
                    <a:cubicBezTo>
                      <a:pt x="290" y="361"/>
                      <a:pt x="290" y="361"/>
                      <a:pt x="290" y="361"/>
                    </a:cubicBezTo>
                    <a:cubicBezTo>
                      <a:pt x="291" y="360"/>
                      <a:pt x="292" y="361"/>
                      <a:pt x="293" y="362"/>
                    </a:cubicBezTo>
                    <a:cubicBezTo>
                      <a:pt x="293" y="362"/>
                      <a:pt x="293" y="362"/>
                      <a:pt x="293" y="362"/>
                    </a:cubicBezTo>
                    <a:cubicBezTo>
                      <a:pt x="294" y="363"/>
                      <a:pt x="293" y="364"/>
                      <a:pt x="292" y="365"/>
                    </a:cubicBezTo>
                    <a:cubicBezTo>
                      <a:pt x="292" y="365"/>
                      <a:pt x="292" y="365"/>
                      <a:pt x="292" y="365"/>
                    </a:cubicBezTo>
                    <a:cubicBezTo>
                      <a:pt x="292" y="365"/>
                      <a:pt x="292" y="365"/>
                      <a:pt x="292" y="365"/>
                    </a:cubicBezTo>
                    <a:cubicBezTo>
                      <a:pt x="292" y="365"/>
                      <a:pt x="292" y="365"/>
                      <a:pt x="292" y="365"/>
                    </a:cubicBezTo>
                    <a:cubicBezTo>
                      <a:pt x="292" y="365"/>
                      <a:pt x="292" y="365"/>
                      <a:pt x="291" y="365"/>
                    </a:cubicBezTo>
                    <a:cubicBezTo>
                      <a:pt x="291" y="365"/>
                      <a:pt x="291" y="365"/>
                      <a:pt x="291" y="365"/>
                    </a:cubicBezTo>
                    <a:cubicBezTo>
                      <a:pt x="290" y="365"/>
                      <a:pt x="290" y="365"/>
                      <a:pt x="289" y="364"/>
                    </a:cubicBezTo>
                    <a:close/>
                    <a:moveTo>
                      <a:pt x="97" y="364"/>
                    </a:moveTo>
                    <a:cubicBezTo>
                      <a:pt x="96" y="364"/>
                      <a:pt x="96" y="363"/>
                      <a:pt x="97" y="362"/>
                    </a:cubicBezTo>
                    <a:cubicBezTo>
                      <a:pt x="97" y="362"/>
                      <a:pt x="97" y="362"/>
                      <a:pt x="97" y="362"/>
                    </a:cubicBezTo>
                    <a:cubicBezTo>
                      <a:pt x="97" y="361"/>
                      <a:pt x="99" y="360"/>
                      <a:pt x="100" y="361"/>
                    </a:cubicBezTo>
                    <a:cubicBezTo>
                      <a:pt x="100" y="361"/>
                      <a:pt x="100" y="361"/>
                      <a:pt x="100" y="361"/>
                    </a:cubicBezTo>
                    <a:cubicBezTo>
                      <a:pt x="101" y="361"/>
                      <a:pt x="101" y="363"/>
                      <a:pt x="100" y="364"/>
                    </a:cubicBezTo>
                    <a:cubicBezTo>
                      <a:pt x="100" y="364"/>
                      <a:pt x="100" y="364"/>
                      <a:pt x="100" y="364"/>
                    </a:cubicBezTo>
                    <a:cubicBezTo>
                      <a:pt x="100" y="364"/>
                      <a:pt x="99" y="365"/>
                      <a:pt x="98" y="365"/>
                    </a:cubicBezTo>
                    <a:cubicBezTo>
                      <a:pt x="98" y="365"/>
                      <a:pt x="98" y="365"/>
                      <a:pt x="98" y="365"/>
                    </a:cubicBezTo>
                    <a:cubicBezTo>
                      <a:pt x="98" y="365"/>
                      <a:pt x="98" y="365"/>
                      <a:pt x="97" y="364"/>
                    </a:cubicBezTo>
                    <a:close/>
                    <a:moveTo>
                      <a:pt x="296" y="360"/>
                    </a:moveTo>
                    <a:cubicBezTo>
                      <a:pt x="295" y="359"/>
                      <a:pt x="295" y="358"/>
                      <a:pt x="296" y="357"/>
                    </a:cubicBezTo>
                    <a:cubicBezTo>
                      <a:pt x="296" y="357"/>
                      <a:pt x="296" y="357"/>
                      <a:pt x="296" y="357"/>
                    </a:cubicBezTo>
                    <a:cubicBezTo>
                      <a:pt x="297" y="357"/>
                      <a:pt x="299" y="357"/>
                      <a:pt x="299" y="358"/>
                    </a:cubicBezTo>
                    <a:cubicBezTo>
                      <a:pt x="299" y="358"/>
                      <a:pt x="299" y="358"/>
                      <a:pt x="299" y="358"/>
                    </a:cubicBezTo>
                    <a:cubicBezTo>
                      <a:pt x="300" y="359"/>
                      <a:pt x="299" y="360"/>
                      <a:pt x="299" y="361"/>
                    </a:cubicBezTo>
                    <a:cubicBezTo>
                      <a:pt x="299" y="361"/>
                      <a:pt x="299" y="361"/>
                      <a:pt x="299" y="361"/>
                    </a:cubicBezTo>
                    <a:cubicBezTo>
                      <a:pt x="298" y="361"/>
                      <a:pt x="298" y="361"/>
                      <a:pt x="297" y="361"/>
                    </a:cubicBezTo>
                    <a:cubicBezTo>
                      <a:pt x="297" y="361"/>
                      <a:pt x="297" y="361"/>
                      <a:pt x="297" y="361"/>
                    </a:cubicBezTo>
                    <a:cubicBezTo>
                      <a:pt x="297" y="361"/>
                      <a:pt x="296" y="361"/>
                      <a:pt x="296" y="360"/>
                    </a:cubicBezTo>
                    <a:close/>
                    <a:moveTo>
                      <a:pt x="91" y="361"/>
                    </a:moveTo>
                    <a:cubicBezTo>
                      <a:pt x="90" y="360"/>
                      <a:pt x="90" y="359"/>
                      <a:pt x="91" y="358"/>
                    </a:cubicBezTo>
                    <a:cubicBezTo>
                      <a:pt x="91" y="358"/>
                      <a:pt x="91" y="358"/>
                      <a:pt x="91" y="358"/>
                    </a:cubicBezTo>
                    <a:cubicBezTo>
                      <a:pt x="91" y="357"/>
                      <a:pt x="92" y="356"/>
                      <a:pt x="93" y="357"/>
                    </a:cubicBezTo>
                    <a:cubicBezTo>
                      <a:pt x="93" y="357"/>
                      <a:pt x="93" y="357"/>
                      <a:pt x="93" y="357"/>
                    </a:cubicBezTo>
                    <a:cubicBezTo>
                      <a:pt x="94" y="358"/>
                      <a:pt x="95" y="359"/>
                      <a:pt x="94" y="360"/>
                    </a:cubicBezTo>
                    <a:cubicBezTo>
                      <a:pt x="94" y="360"/>
                      <a:pt x="94" y="360"/>
                      <a:pt x="94" y="360"/>
                    </a:cubicBezTo>
                    <a:cubicBezTo>
                      <a:pt x="94" y="361"/>
                      <a:pt x="93" y="361"/>
                      <a:pt x="92" y="361"/>
                    </a:cubicBezTo>
                    <a:cubicBezTo>
                      <a:pt x="92" y="361"/>
                      <a:pt x="92" y="361"/>
                      <a:pt x="92" y="361"/>
                    </a:cubicBezTo>
                    <a:cubicBezTo>
                      <a:pt x="92" y="361"/>
                      <a:pt x="92" y="361"/>
                      <a:pt x="91" y="361"/>
                    </a:cubicBezTo>
                    <a:close/>
                    <a:moveTo>
                      <a:pt x="302" y="356"/>
                    </a:moveTo>
                    <a:cubicBezTo>
                      <a:pt x="301" y="355"/>
                      <a:pt x="301" y="354"/>
                      <a:pt x="302" y="353"/>
                    </a:cubicBezTo>
                    <a:cubicBezTo>
                      <a:pt x="302" y="353"/>
                      <a:pt x="302" y="353"/>
                      <a:pt x="302" y="353"/>
                    </a:cubicBezTo>
                    <a:cubicBezTo>
                      <a:pt x="303" y="353"/>
                      <a:pt x="305" y="353"/>
                      <a:pt x="305" y="354"/>
                    </a:cubicBezTo>
                    <a:cubicBezTo>
                      <a:pt x="305" y="354"/>
                      <a:pt x="305" y="354"/>
                      <a:pt x="305" y="354"/>
                    </a:cubicBezTo>
                    <a:cubicBezTo>
                      <a:pt x="306" y="355"/>
                      <a:pt x="306" y="356"/>
                      <a:pt x="305" y="357"/>
                    </a:cubicBezTo>
                    <a:cubicBezTo>
                      <a:pt x="305" y="357"/>
                      <a:pt x="305" y="357"/>
                      <a:pt x="305" y="357"/>
                    </a:cubicBezTo>
                    <a:cubicBezTo>
                      <a:pt x="305" y="357"/>
                      <a:pt x="305" y="357"/>
                      <a:pt x="305" y="357"/>
                    </a:cubicBezTo>
                    <a:cubicBezTo>
                      <a:pt x="305" y="357"/>
                      <a:pt x="305" y="357"/>
                      <a:pt x="305" y="357"/>
                    </a:cubicBezTo>
                    <a:cubicBezTo>
                      <a:pt x="304" y="357"/>
                      <a:pt x="304" y="357"/>
                      <a:pt x="303" y="357"/>
                    </a:cubicBezTo>
                    <a:cubicBezTo>
                      <a:pt x="303" y="357"/>
                      <a:pt x="303" y="357"/>
                      <a:pt x="303" y="357"/>
                    </a:cubicBezTo>
                    <a:cubicBezTo>
                      <a:pt x="303" y="357"/>
                      <a:pt x="302" y="357"/>
                      <a:pt x="302" y="356"/>
                    </a:cubicBezTo>
                    <a:close/>
                    <a:moveTo>
                      <a:pt x="85" y="357"/>
                    </a:moveTo>
                    <a:cubicBezTo>
                      <a:pt x="84" y="356"/>
                      <a:pt x="84" y="355"/>
                      <a:pt x="85" y="354"/>
                    </a:cubicBezTo>
                    <a:cubicBezTo>
                      <a:pt x="85" y="354"/>
                      <a:pt x="85" y="354"/>
                      <a:pt x="85" y="354"/>
                    </a:cubicBezTo>
                    <a:cubicBezTo>
                      <a:pt x="85" y="353"/>
                      <a:pt x="86" y="352"/>
                      <a:pt x="87" y="353"/>
                    </a:cubicBezTo>
                    <a:cubicBezTo>
                      <a:pt x="87" y="353"/>
                      <a:pt x="87" y="353"/>
                      <a:pt x="87" y="353"/>
                    </a:cubicBezTo>
                    <a:cubicBezTo>
                      <a:pt x="88" y="354"/>
                      <a:pt x="89" y="355"/>
                      <a:pt x="88" y="356"/>
                    </a:cubicBezTo>
                    <a:cubicBezTo>
                      <a:pt x="88" y="356"/>
                      <a:pt x="88" y="356"/>
                      <a:pt x="88" y="356"/>
                    </a:cubicBezTo>
                    <a:cubicBezTo>
                      <a:pt x="88" y="357"/>
                      <a:pt x="87" y="357"/>
                      <a:pt x="86" y="357"/>
                    </a:cubicBezTo>
                    <a:cubicBezTo>
                      <a:pt x="86" y="357"/>
                      <a:pt x="86" y="357"/>
                      <a:pt x="86" y="357"/>
                    </a:cubicBezTo>
                    <a:cubicBezTo>
                      <a:pt x="86" y="357"/>
                      <a:pt x="85" y="357"/>
                      <a:pt x="85" y="357"/>
                    </a:cubicBezTo>
                    <a:close/>
                    <a:moveTo>
                      <a:pt x="308" y="352"/>
                    </a:moveTo>
                    <a:cubicBezTo>
                      <a:pt x="307" y="351"/>
                      <a:pt x="307" y="350"/>
                      <a:pt x="308" y="349"/>
                    </a:cubicBezTo>
                    <a:cubicBezTo>
                      <a:pt x="308" y="349"/>
                      <a:pt x="308" y="349"/>
                      <a:pt x="308" y="349"/>
                    </a:cubicBezTo>
                    <a:cubicBezTo>
                      <a:pt x="309" y="349"/>
                      <a:pt x="310" y="349"/>
                      <a:pt x="311" y="350"/>
                    </a:cubicBezTo>
                    <a:cubicBezTo>
                      <a:pt x="311" y="350"/>
                      <a:pt x="311" y="350"/>
                      <a:pt x="311" y="350"/>
                    </a:cubicBezTo>
                    <a:cubicBezTo>
                      <a:pt x="312" y="351"/>
                      <a:pt x="312" y="352"/>
                      <a:pt x="311" y="353"/>
                    </a:cubicBezTo>
                    <a:cubicBezTo>
                      <a:pt x="311" y="353"/>
                      <a:pt x="311" y="353"/>
                      <a:pt x="311" y="353"/>
                    </a:cubicBezTo>
                    <a:cubicBezTo>
                      <a:pt x="310" y="353"/>
                      <a:pt x="310" y="353"/>
                      <a:pt x="309" y="353"/>
                    </a:cubicBezTo>
                    <a:cubicBezTo>
                      <a:pt x="309" y="353"/>
                      <a:pt x="309" y="353"/>
                      <a:pt x="309" y="353"/>
                    </a:cubicBezTo>
                    <a:cubicBezTo>
                      <a:pt x="309" y="353"/>
                      <a:pt x="308" y="353"/>
                      <a:pt x="308" y="352"/>
                    </a:cubicBezTo>
                    <a:close/>
                    <a:moveTo>
                      <a:pt x="79" y="352"/>
                    </a:moveTo>
                    <a:cubicBezTo>
                      <a:pt x="78" y="352"/>
                      <a:pt x="78" y="350"/>
                      <a:pt x="79" y="349"/>
                    </a:cubicBezTo>
                    <a:cubicBezTo>
                      <a:pt x="79" y="349"/>
                      <a:pt x="79" y="349"/>
                      <a:pt x="79" y="349"/>
                    </a:cubicBezTo>
                    <a:cubicBezTo>
                      <a:pt x="79" y="348"/>
                      <a:pt x="81" y="348"/>
                      <a:pt x="82" y="349"/>
                    </a:cubicBezTo>
                    <a:cubicBezTo>
                      <a:pt x="82" y="349"/>
                      <a:pt x="82" y="349"/>
                      <a:pt x="82" y="349"/>
                    </a:cubicBezTo>
                    <a:cubicBezTo>
                      <a:pt x="83" y="350"/>
                      <a:pt x="83" y="351"/>
                      <a:pt x="82" y="352"/>
                    </a:cubicBezTo>
                    <a:cubicBezTo>
                      <a:pt x="82" y="352"/>
                      <a:pt x="82" y="352"/>
                      <a:pt x="82" y="352"/>
                    </a:cubicBezTo>
                    <a:cubicBezTo>
                      <a:pt x="82" y="353"/>
                      <a:pt x="81" y="353"/>
                      <a:pt x="80" y="353"/>
                    </a:cubicBezTo>
                    <a:cubicBezTo>
                      <a:pt x="80" y="353"/>
                      <a:pt x="80" y="353"/>
                      <a:pt x="80" y="353"/>
                    </a:cubicBezTo>
                    <a:cubicBezTo>
                      <a:pt x="80" y="353"/>
                      <a:pt x="80" y="353"/>
                      <a:pt x="79" y="352"/>
                    </a:cubicBezTo>
                    <a:close/>
                    <a:moveTo>
                      <a:pt x="313" y="348"/>
                    </a:moveTo>
                    <a:cubicBezTo>
                      <a:pt x="313" y="347"/>
                      <a:pt x="313" y="346"/>
                      <a:pt x="314" y="345"/>
                    </a:cubicBezTo>
                    <a:cubicBezTo>
                      <a:pt x="314" y="345"/>
                      <a:pt x="314" y="345"/>
                      <a:pt x="314" y="345"/>
                    </a:cubicBezTo>
                    <a:cubicBezTo>
                      <a:pt x="315" y="344"/>
                      <a:pt x="316" y="344"/>
                      <a:pt x="317" y="345"/>
                    </a:cubicBezTo>
                    <a:cubicBezTo>
                      <a:pt x="317" y="345"/>
                      <a:pt x="317" y="345"/>
                      <a:pt x="317" y="345"/>
                    </a:cubicBezTo>
                    <a:cubicBezTo>
                      <a:pt x="317" y="346"/>
                      <a:pt x="317" y="348"/>
                      <a:pt x="316" y="348"/>
                    </a:cubicBezTo>
                    <a:cubicBezTo>
                      <a:pt x="316" y="348"/>
                      <a:pt x="316" y="348"/>
                      <a:pt x="316" y="348"/>
                    </a:cubicBezTo>
                    <a:cubicBezTo>
                      <a:pt x="316" y="348"/>
                      <a:pt x="316" y="348"/>
                      <a:pt x="316" y="348"/>
                    </a:cubicBezTo>
                    <a:cubicBezTo>
                      <a:pt x="316" y="348"/>
                      <a:pt x="316" y="348"/>
                      <a:pt x="316" y="348"/>
                    </a:cubicBezTo>
                    <a:cubicBezTo>
                      <a:pt x="316" y="349"/>
                      <a:pt x="315" y="349"/>
                      <a:pt x="315" y="349"/>
                    </a:cubicBezTo>
                    <a:cubicBezTo>
                      <a:pt x="315" y="349"/>
                      <a:pt x="315" y="349"/>
                      <a:pt x="315" y="349"/>
                    </a:cubicBezTo>
                    <a:cubicBezTo>
                      <a:pt x="314" y="349"/>
                      <a:pt x="314" y="348"/>
                      <a:pt x="313" y="348"/>
                    </a:cubicBezTo>
                    <a:close/>
                    <a:moveTo>
                      <a:pt x="73" y="348"/>
                    </a:moveTo>
                    <a:cubicBezTo>
                      <a:pt x="72" y="347"/>
                      <a:pt x="72" y="346"/>
                      <a:pt x="73" y="345"/>
                    </a:cubicBezTo>
                    <a:cubicBezTo>
                      <a:pt x="73" y="345"/>
                      <a:pt x="73" y="345"/>
                      <a:pt x="73" y="345"/>
                    </a:cubicBezTo>
                    <a:cubicBezTo>
                      <a:pt x="74" y="344"/>
                      <a:pt x="75" y="344"/>
                      <a:pt x="76" y="345"/>
                    </a:cubicBezTo>
                    <a:cubicBezTo>
                      <a:pt x="76" y="345"/>
                      <a:pt x="76" y="345"/>
                      <a:pt x="76" y="345"/>
                    </a:cubicBezTo>
                    <a:cubicBezTo>
                      <a:pt x="77" y="345"/>
                      <a:pt x="77" y="347"/>
                      <a:pt x="76" y="348"/>
                    </a:cubicBezTo>
                    <a:cubicBezTo>
                      <a:pt x="76" y="348"/>
                      <a:pt x="76" y="348"/>
                      <a:pt x="76" y="348"/>
                    </a:cubicBezTo>
                    <a:cubicBezTo>
                      <a:pt x="76" y="348"/>
                      <a:pt x="75" y="348"/>
                      <a:pt x="75" y="348"/>
                    </a:cubicBezTo>
                    <a:cubicBezTo>
                      <a:pt x="75" y="348"/>
                      <a:pt x="75" y="348"/>
                      <a:pt x="75" y="348"/>
                    </a:cubicBezTo>
                    <a:cubicBezTo>
                      <a:pt x="74" y="348"/>
                      <a:pt x="74" y="348"/>
                      <a:pt x="73" y="348"/>
                    </a:cubicBezTo>
                    <a:close/>
                    <a:moveTo>
                      <a:pt x="319" y="343"/>
                    </a:moveTo>
                    <a:cubicBezTo>
                      <a:pt x="318" y="343"/>
                      <a:pt x="318" y="341"/>
                      <a:pt x="319" y="340"/>
                    </a:cubicBezTo>
                    <a:cubicBezTo>
                      <a:pt x="319" y="340"/>
                      <a:pt x="319" y="340"/>
                      <a:pt x="319" y="340"/>
                    </a:cubicBezTo>
                    <a:cubicBezTo>
                      <a:pt x="320" y="340"/>
                      <a:pt x="321" y="340"/>
                      <a:pt x="322" y="341"/>
                    </a:cubicBezTo>
                    <a:cubicBezTo>
                      <a:pt x="322" y="341"/>
                      <a:pt x="322" y="341"/>
                      <a:pt x="322" y="341"/>
                    </a:cubicBezTo>
                    <a:cubicBezTo>
                      <a:pt x="323" y="342"/>
                      <a:pt x="323" y="343"/>
                      <a:pt x="322" y="344"/>
                    </a:cubicBezTo>
                    <a:cubicBezTo>
                      <a:pt x="322" y="344"/>
                      <a:pt x="322" y="344"/>
                      <a:pt x="322" y="344"/>
                    </a:cubicBezTo>
                    <a:cubicBezTo>
                      <a:pt x="322" y="344"/>
                      <a:pt x="322" y="344"/>
                      <a:pt x="322" y="344"/>
                    </a:cubicBezTo>
                    <a:cubicBezTo>
                      <a:pt x="322" y="344"/>
                      <a:pt x="322" y="344"/>
                      <a:pt x="322" y="344"/>
                    </a:cubicBezTo>
                    <a:cubicBezTo>
                      <a:pt x="322" y="344"/>
                      <a:pt x="321" y="344"/>
                      <a:pt x="321" y="344"/>
                    </a:cubicBezTo>
                    <a:cubicBezTo>
                      <a:pt x="321" y="344"/>
                      <a:pt x="321" y="344"/>
                      <a:pt x="321" y="344"/>
                    </a:cubicBezTo>
                    <a:cubicBezTo>
                      <a:pt x="320" y="344"/>
                      <a:pt x="319" y="344"/>
                      <a:pt x="319" y="343"/>
                    </a:cubicBezTo>
                    <a:close/>
                    <a:moveTo>
                      <a:pt x="68" y="343"/>
                    </a:moveTo>
                    <a:cubicBezTo>
                      <a:pt x="67" y="342"/>
                      <a:pt x="67" y="341"/>
                      <a:pt x="68" y="340"/>
                    </a:cubicBezTo>
                    <a:cubicBezTo>
                      <a:pt x="68" y="340"/>
                      <a:pt x="68" y="340"/>
                      <a:pt x="68" y="340"/>
                    </a:cubicBezTo>
                    <a:cubicBezTo>
                      <a:pt x="68" y="339"/>
                      <a:pt x="70" y="339"/>
                      <a:pt x="70" y="340"/>
                    </a:cubicBezTo>
                    <a:cubicBezTo>
                      <a:pt x="70" y="340"/>
                      <a:pt x="70" y="340"/>
                      <a:pt x="70" y="340"/>
                    </a:cubicBezTo>
                    <a:cubicBezTo>
                      <a:pt x="71" y="341"/>
                      <a:pt x="71" y="342"/>
                      <a:pt x="71" y="343"/>
                    </a:cubicBezTo>
                    <a:cubicBezTo>
                      <a:pt x="71" y="343"/>
                      <a:pt x="71" y="343"/>
                      <a:pt x="71" y="343"/>
                    </a:cubicBezTo>
                    <a:cubicBezTo>
                      <a:pt x="70" y="344"/>
                      <a:pt x="70" y="344"/>
                      <a:pt x="69" y="344"/>
                    </a:cubicBezTo>
                    <a:cubicBezTo>
                      <a:pt x="69" y="344"/>
                      <a:pt x="69" y="344"/>
                      <a:pt x="69" y="344"/>
                    </a:cubicBezTo>
                    <a:cubicBezTo>
                      <a:pt x="69" y="344"/>
                      <a:pt x="68" y="344"/>
                      <a:pt x="68" y="343"/>
                    </a:cubicBezTo>
                    <a:close/>
                    <a:moveTo>
                      <a:pt x="324" y="339"/>
                    </a:moveTo>
                    <a:cubicBezTo>
                      <a:pt x="324" y="338"/>
                      <a:pt x="324" y="336"/>
                      <a:pt x="325" y="336"/>
                    </a:cubicBezTo>
                    <a:cubicBezTo>
                      <a:pt x="325" y="336"/>
                      <a:pt x="325" y="336"/>
                      <a:pt x="325" y="336"/>
                    </a:cubicBezTo>
                    <a:cubicBezTo>
                      <a:pt x="325" y="335"/>
                      <a:pt x="327" y="335"/>
                      <a:pt x="328" y="336"/>
                    </a:cubicBezTo>
                    <a:cubicBezTo>
                      <a:pt x="328" y="336"/>
                      <a:pt x="328" y="336"/>
                      <a:pt x="328" y="336"/>
                    </a:cubicBezTo>
                    <a:cubicBezTo>
                      <a:pt x="328" y="337"/>
                      <a:pt x="328" y="338"/>
                      <a:pt x="327" y="339"/>
                    </a:cubicBezTo>
                    <a:cubicBezTo>
                      <a:pt x="327" y="339"/>
                      <a:pt x="327" y="339"/>
                      <a:pt x="327" y="339"/>
                    </a:cubicBezTo>
                    <a:cubicBezTo>
                      <a:pt x="327" y="339"/>
                      <a:pt x="327" y="339"/>
                      <a:pt x="327" y="339"/>
                    </a:cubicBezTo>
                    <a:cubicBezTo>
                      <a:pt x="327" y="339"/>
                      <a:pt x="327" y="339"/>
                      <a:pt x="327" y="339"/>
                    </a:cubicBezTo>
                    <a:cubicBezTo>
                      <a:pt x="327" y="339"/>
                      <a:pt x="327" y="339"/>
                      <a:pt x="326" y="339"/>
                    </a:cubicBezTo>
                    <a:cubicBezTo>
                      <a:pt x="326" y="339"/>
                      <a:pt x="326" y="339"/>
                      <a:pt x="326" y="339"/>
                    </a:cubicBezTo>
                    <a:cubicBezTo>
                      <a:pt x="325" y="339"/>
                      <a:pt x="325" y="339"/>
                      <a:pt x="324" y="339"/>
                    </a:cubicBezTo>
                    <a:close/>
                    <a:moveTo>
                      <a:pt x="62" y="338"/>
                    </a:moveTo>
                    <a:cubicBezTo>
                      <a:pt x="62" y="338"/>
                      <a:pt x="62" y="338"/>
                      <a:pt x="62" y="338"/>
                    </a:cubicBezTo>
                    <a:cubicBezTo>
                      <a:pt x="62" y="338"/>
                      <a:pt x="62" y="338"/>
                      <a:pt x="62" y="338"/>
                    </a:cubicBezTo>
                    <a:cubicBezTo>
                      <a:pt x="61" y="338"/>
                      <a:pt x="61" y="336"/>
                      <a:pt x="62" y="335"/>
                    </a:cubicBezTo>
                    <a:cubicBezTo>
                      <a:pt x="62" y="335"/>
                      <a:pt x="62" y="335"/>
                      <a:pt x="62" y="335"/>
                    </a:cubicBezTo>
                    <a:cubicBezTo>
                      <a:pt x="63" y="335"/>
                      <a:pt x="64" y="334"/>
                      <a:pt x="65" y="335"/>
                    </a:cubicBezTo>
                    <a:cubicBezTo>
                      <a:pt x="65" y="335"/>
                      <a:pt x="65" y="335"/>
                      <a:pt x="65" y="335"/>
                    </a:cubicBezTo>
                    <a:cubicBezTo>
                      <a:pt x="66" y="336"/>
                      <a:pt x="66" y="337"/>
                      <a:pt x="65" y="338"/>
                    </a:cubicBezTo>
                    <a:cubicBezTo>
                      <a:pt x="65" y="338"/>
                      <a:pt x="65" y="338"/>
                      <a:pt x="65" y="338"/>
                    </a:cubicBezTo>
                    <a:cubicBezTo>
                      <a:pt x="65" y="339"/>
                      <a:pt x="64" y="339"/>
                      <a:pt x="64" y="339"/>
                    </a:cubicBezTo>
                    <a:cubicBezTo>
                      <a:pt x="64" y="339"/>
                      <a:pt x="64" y="339"/>
                      <a:pt x="64" y="339"/>
                    </a:cubicBezTo>
                    <a:cubicBezTo>
                      <a:pt x="63" y="339"/>
                      <a:pt x="63" y="339"/>
                      <a:pt x="62" y="338"/>
                    </a:cubicBezTo>
                    <a:close/>
                    <a:moveTo>
                      <a:pt x="330" y="334"/>
                    </a:moveTo>
                    <a:cubicBezTo>
                      <a:pt x="329" y="333"/>
                      <a:pt x="329" y="332"/>
                      <a:pt x="330" y="331"/>
                    </a:cubicBezTo>
                    <a:cubicBezTo>
                      <a:pt x="330" y="331"/>
                      <a:pt x="330" y="331"/>
                      <a:pt x="330" y="331"/>
                    </a:cubicBezTo>
                    <a:cubicBezTo>
                      <a:pt x="331" y="330"/>
                      <a:pt x="332" y="330"/>
                      <a:pt x="333" y="331"/>
                    </a:cubicBezTo>
                    <a:cubicBezTo>
                      <a:pt x="333" y="331"/>
                      <a:pt x="333" y="331"/>
                      <a:pt x="333" y="331"/>
                    </a:cubicBezTo>
                    <a:cubicBezTo>
                      <a:pt x="334" y="332"/>
                      <a:pt x="334" y="333"/>
                      <a:pt x="333" y="334"/>
                    </a:cubicBezTo>
                    <a:cubicBezTo>
                      <a:pt x="333" y="334"/>
                      <a:pt x="333" y="334"/>
                      <a:pt x="333" y="334"/>
                    </a:cubicBezTo>
                    <a:cubicBezTo>
                      <a:pt x="332" y="334"/>
                      <a:pt x="332" y="334"/>
                      <a:pt x="331" y="334"/>
                    </a:cubicBezTo>
                    <a:cubicBezTo>
                      <a:pt x="331" y="334"/>
                      <a:pt x="331" y="334"/>
                      <a:pt x="331" y="334"/>
                    </a:cubicBezTo>
                    <a:cubicBezTo>
                      <a:pt x="331" y="334"/>
                      <a:pt x="330" y="334"/>
                      <a:pt x="330" y="334"/>
                    </a:cubicBezTo>
                    <a:close/>
                    <a:moveTo>
                      <a:pt x="57" y="333"/>
                    </a:moveTo>
                    <a:cubicBezTo>
                      <a:pt x="56" y="332"/>
                      <a:pt x="56" y="331"/>
                      <a:pt x="57" y="330"/>
                    </a:cubicBezTo>
                    <a:cubicBezTo>
                      <a:pt x="57" y="330"/>
                      <a:pt x="57" y="330"/>
                      <a:pt x="57" y="330"/>
                    </a:cubicBezTo>
                    <a:cubicBezTo>
                      <a:pt x="58" y="329"/>
                      <a:pt x="59" y="329"/>
                      <a:pt x="60" y="330"/>
                    </a:cubicBezTo>
                    <a:cubicBezTo>
                      <a:pt x="60" y="330"/>
                      <a:pt x="60" y="330"/>
                      <a:pt x="60" y="330"/>
                    </a:cubicBezTo>
                    <a:cubicBezTo>
                      <a:pt x="61" y="331"/>
                      <a:pt x="61" y="332"/>
                      <a:pt x="60" y="333"/>
                    </a:cubicBezTo>
                    <a:cubicBezTo>
                      <a:pt x="60" y="333"/>
                      <a:pt x="60" y="333"/>
                      <a:pt x="60" y="333"/>
                    </a:cubicBezTo>
                    <a:cubicBezTo>
                      <a:pt x="60" y="334"/>
                      <a:pt x="59" y="334"/>
                      <a:pt x="59" y="334"/>
                    </a:cubicBezTo>
                    <a:cubicBezTo>
                      <a:pt x="59" y="334"/>
                      <a:pt x="59" y="334"/>
                      <a:pt x="59" y="334"/>
                    </a:cubicBezTo>
                    <a:cubicBezTo>
                      <a:pt x="58" y="334"/>
                      <a:pt x="57" y="334"/>
                      <a:pt x="57" y="333"/>
                    </a:cubicBezTo>
                    <a:close/>
                    <a:moveTo>
                      <a:pt x="335" y="329"/>
                    </a:moveTo>
                    <a:cubicBezTo>
                      <a:pt x="334" y="328"/>
                      <a:pt x="334" y="326"/>
                      <a:pt x="335" y="326"/>
                    </a:cubicBezTo>
                    <a:cubicBezTo>
                      <a:pt x="335" y="326"/>
                      <a:pt x="335" y="326"/>
                      <a:pt x="335" y="326"/>
                    </a:cubicBezTo>
                    <a:cubicBezTo>
                      <a:pt x="335" y="325"/>
                      <a:pt x="337" y="325"/>
                      <a:pt x="338" y="325"/>
                    </a:cubicBezTo>
                    <a:cubicBezTo>
                      <a:pt x="338" y="325"/>
                      <a:pt x="338" y="325"/>
                      <a:pt x="338" y="325"/>
                    </a:cubicBezTo>
                    <a:cubicBezTo>
                      <a:pt x="339" y="326"/>
                      <a:pt x="339" y="328"/>
                      <a:pt x="338" y="328"/>
                    </a:cubicBezTo>
                    <a:cubicBezTo>
                      <a:pt x="338" y="328"/>
                      <a:pt x="338" y="328"/>
                      <a:pt x="338" y="328"/>
                    </a:cubicBezTo>
                    <a:cubicBezTo>
                      <a:pt x="338" y="328"/>
                      <a:pt x="338" y="328"/>
                      <a:pt x="338" y="328"/>
                    </a:cubicBezTo>
                    <a:cubicBezTo>
                      <a:pt x="338" y="328"/>
                      <a:pt x="338" y="328"/>
                      <a:pt x="338" y="328"/>
                    </a:cubicBezTo>
                    <a:cubicBezTo>
                      <a:pt x="337" y="329"/>
                      <a:pt x="337" y="329"/>
                      <a:pt x="336" y="329"/>
                    </a:cubicBezTo>
                    <a:cubicBezTo>
                      <a:pt x="336" y="329"/>
                      <a:pt x="336" y="329"/>
                      <a:pt x="336" y="329"/>
                    </a:cubicBezTo>
                    <a:cubicBezTo>
                      <a:pt x="336" y="329"/>
                      <a:pt x="335" y="329"/>
                      <a:pt x="335" y="329"/>
                    </a:cubicBezTo>
                    <a:close/>
                    <a:moveTo>
                      <a:pt x="52" y="328"/>
                    </a:moveTo>
                    <a:cubicBezTo>
                      <a:pt x="52" y="328"/>
                      <a:pt x="52" y="328"/>
                      <a:pt x="52" y="328"/>
                    </a:cubicBezTo>
                    <a:cubicBezTo>
                      <a:pt x="52" y="328"/>
                      <a:pt x="52" y="328"/>
                      <a:pt x="52" y="328"/>
                    </a:cubicBezTo>
                    <a:cubicBezTo>
                      <a:pt x="51" y="327"/>
                      <a:pt x="51" y="326"/>
                      <a:pt x="52" y="325"/>
                    </a:cubicBezTo>
                    <a:cubicBezTo>
                      <a:pt x="52" y="325"/>
                      <a:pt x="52" y="325"/>
                      <a:pt x="52" y="325"/>
                    </a:cubicBezTo>
                    <a:cubicBezTo>
                      <a:pt x="53" y="324"/>
                      <a:pt x="54" y="324"/>
                      <a:pt x="55" y="325"/>
                    </a:cubicBezTo>
                    <a:cubicBezTo>
                      <a:pt x="55" y="325"/>
                      <a:pt x="55" y="325"/>
                      <a:pt x="55" y="325"/>
                    </a:cubicBezTo>
                    <a:cubicBezTo>
                      <a:pt x="56" y="326"/>
                      <a:pt x="56" y="327"/>
                      <a:pt x="55" y="328"/>
                    </a:cubicBezTo>
                    <a:cubicBezTo>
                      <a:pt x="55" y="328"/>
                      <a:pt x="55" y="328"/>
                      <a:pt x="55" y="328"/>
                    </a:cubicBezTo>
                    <a:cubicBezTo>
                      <a:pt x="55" y="329"/>
                      <a:pt x="54" y="329"/>
                      <a:pt x="54" y="329"/>
                    </a:cubicBezTo>
                    <a:cubicBezTo>
                      <a:pt x="54" y="329"/>
                      <a:pt x="54" y="329"/>
                      <a:pt x="54" y="329"/>
                    </a:cubicBezTo>
                    <a:cubicBezTo>
                      <a:pt x="53" y="329"/>
                      <a:pt x="52" y="329"/>
                      <a:pt x="52" y="328"/>
                    </a:cubicBezTo>
                    <a:close/>
                    <a:moveTo>
                      <a:pt x="340" y="323"/>
                    </a:moveTo>
                    <a:cubicBezTo>
                      <a:pt x="339" y="323"/>
                      <a:pt x="339" y="321"/>
                      <a:pt x="339" y="320"/>
                    </a:cubicBezTo>
                    <a:cubicBezTo>
                      <a:pt x="339" y="320"/>
                      <a:pt x="339" y="320"/>
                      <a:pt x="339" y="320"/>
                    </a:cubicBezTo>
                    <a:cubicBezTo>
                      <a:pt x="340" y="319"/>
                      <a:pt x="342" y="319"/>
                      <a:pt x="342" y="320"/>
                    </a:cubicBezTo>
                    <a:cubicBezTo>
                      <a:pt x="342" y="320"/>
                      <a:pt x="342" y="320"/>
                      <a:pt x="342" y="320"/>
                    </a:cubicBezTo>
                    <a:cubicBezTo>
                      <a:pt x="343" y="321"/>
                      <a:pt x="343" y="322"/>
                      <a:pt x="343" y="323"/>
                    </a:cubicBezTo>
                    <a:cubicBezTo>
                      <a:pt x="343" y="323"/>
                      <a:pt x="343" y="323"/>
                      <a:pt x="343" y="323"/>
                    </a:cubicBezTo>
                    <a:cubicBezTo>
                      <a:pt x="343" y="323"/>
                      <a:pt x="343" y="323"/>
                      <a:pt x="343" y="323"/>
                    </a:cubicBezTo>
                    <a:cubicBezTo>
                      <a:pt x="343" y="323"/>
                      <a:pt x="343" y="323"/>
                      <a:pt x="343" y="323"/>
                    </a:cubicBezTo>
                    <a:cubicBezTo>
                      <a:pt x="342" y="324"/>
                      <a:pt x="342" y="324"/>
                      <a:pt x="341" y="324"/>
                    </a:cubicBezTo>
                    <a:cubicBezTo>
                      <a:pt x="341" y="324"/>
                      <a:pt x="341" y="324"/>
                      <a:pt x="341" y="324"/>
                    </a:cubicBezTo>
                    <a:cubicBezTo>
                      <a:pt x="341" y="324"/>
                      <a:pt x="340" y="324"/>
                      <a:pt x="340" y="323"/>
                    </a:cubicBezTo>
                    <a:close/>
                    <a:moveTo>
                      <a:pt x="47" y="323"/>
                    </a:moveTo>
                    <a:cubicBezTo>
                      <a:pt x="47" y="323"/>
                      <a:pt x="47" y="323"/>
                      <a:pt x="47" y="323"/>
                    </a:cubicBezTo>
                    <a:cubicBezTo>
                      <a:pt x="47" y="323"/>
                      <a:pt x="47" y="323"/>
                      <a:pt x="47" y="323"/>
                    </a:cubicBezTo>
                    <a:cubicBezTo>
                      <a:pt x="46" y="322"/>
                      <a:pt x="46" y="320"/>
                      <a:pt x="47" y="320"/>
                    </a:cubicBezTo>
                    <a:cubicBezTo>
                      <a:pt x="47" y="320"/>
                      <a:pt x="47" y="320"/>
                      <a:pt x="47" y="320"/>
                    </a:cubicBezTo>
                    <a:cubicBezTo>
                      <a:pt x="48" y="319"/>
                      <a:pt x="50" y="319"/>
                      <a:pt x="50" y="320"/>
                    </a:cubicBezTo>
                    <a:cubicBezTo>
                      <a:pt x="50" y="320"/>
                      <a:pt x="50" y="320"/>
                      <a:pt x="50" y="320"/>
                    </a:cubicBezTo>
                    <a:cubicBezTo>
                      <a:pt x="51" y="321"/>
                      <a:pt x="51" y="322"/>
                      <a:pt x="50" y="323"/>
                    </a:cubicBezTo>
                    <a:cubicBezTo>
                      <a:pt x="50" y="323"/>
                      <a:pt x="50" y="323"/>
                      <a:pt x="50" y="323"/>
                    </a:cubicBezTo>
                    <a:cubicBezTo>
                      <a:pt x="50" y="323"/>
                      <a:pt x="49" y="323"/>
                      <a:pt x="49" y="323"/>
                    </a:cubicBezTo>
                    <a:cubicBezTo>
                      <a:pt x="49" y="323"/>
                      <a:pt x="49" y="323"/>
                      <a:pt x="49" y="323"/>
                    </a:cubicBezTo>
                    <a:cubicBezTo>
                      <a:pt x="48" y="323"/>
                      <a:pt x="48" y="323"/>
                      <a:pt x="47" y="323"/>
                    </a:cubicBezTo>
                    <a:close/>
                    <a:moveTo>
                      <a:pt x="344" y="318"/>
                    </a:moveTo>
                    <a:cubicBezTo>
                      <a:pt x="343" y="317"/>
                      <a:pt x="343" y="316"/>
                      <a:pt x="344" y="315"/>
                    </a:cubicBezTo>
                    <a:cubicBezTo>
                      <a:pt x="344" y="315"/>
                      <a:pt x="344" y="315"/>
                      <a:pt x="344" y="315"/>
                    </a:cubicBezTo>
                    <a:cubicBezTo>
                      <a:pt x="345" y="314"/>
                      <a:pt x="346" y="314"/>
                      <a:pt x="347" y="314"/>
                    </a:cubicBezTo>
                    <a:cubicBezTo>
                      <a:pt x="347" y="314"/>
                      <a:pt x="347" y="314"/>
                      <a:pt x="347" y="314"/>
                    </a:cubicBezTo>
                    <a:cubicBezTo>
                      <a:pt x="348" y="315"/>
                      <a:pt x="348" y="317"/>
                      <a:pt x="347" y="317"/>
                    </a:cubicBezTo>
                    <a:cubicBezTo>
                      <a:pt x="347" y="317"/>
                      <a:pt x="347" y="317"/>
                      <a:pt x="347" y="317"/>
                    </a:cubicBezTo>
                    <a:cubicBezTo>
                      <a:pt x="347" y="318"/>
                      <a:pt x="346" y="318"/>
                      <a:pt x="346" y="318"/>
                    </a:cubicBezTo>
                    <a:cubicBezTo>
                      <a:pt x="346" y="318"/>
                      <a:pt x="346" y="318"/>
                      <a:pt x="346" y="318"/>
                    </a:cubicBezTo>
                    <a:cubicBezTo>
                      <a:pt x="345" y="318"/>
                      <a:pt x="345" y="318"/>
                      <a:pt x="344" y="318"/>
                    </a:cubicBezTo>
                    <a:close/>
                    <a:moveTo>
                      <a:pt x="42" y="317"/>
                    </a:moveTo>
                    <a:cubicBezTo>
                      <a:pt x="42" y="316"/>
                      <a:pt x="42" y="315"/>
                      <a:pt x="43" y="314"/>
                    </a:cubicBezTo>
                    <a:cubicBezTo>
                      <a:pt x="43" y="314"/>
                      <a:pt x="43" y="314"/>
                      <a:pt x="43" y="314"/>
                    </a:cubicBezTo>
                    <a:cubicBezTo>
                      <a:pt x="44" y="313"/>
                      <a:pt x="45" y="313"/>
                      <a:pt x="46" y="314"/>
                    </a:cubicBezTo>
                    <a:cubicBezTo>
                      <a:pt x="46" y="314"/>
                      <a:pt x="46" y="314"/>
                      <a:pt x="46" y="314"/>
                    </a:cubicBezTo>
                    <a:cubicBezTo>
                      <a:pt x="47" y="315"/>
                      <a:pt x="46" y="317"/>
                      <a:pt x="45" y="317"/>
                    </a:cubicBezTo>
                    <a:cubicBezTo>
                      <a:pt x="45" y="317"/>
                      <a:pt x="45" y="317"/>
                      <a:pt x="45" y="317"/>
                    </a:cubicBezTo>
                    <a:cubicBezTo>
                      <a:pt x="45" y="318"/>
                      <a:pt x="45" y="318"/>
                      <a:pt x="44" y="318"/>
                    </a:cubicBezTo>
                    <a:cubicBezTo>
                      <a:pt x="44" y="318"/>
                      <a:pt x="44" y="318"/>
                      <a:pt x="44" y="318"/>
                    </a:cubicBezTo>
                    <a:cubicBezTo>
                      <a:pt x="44" y="318"/>
                      <a:pt x="43" y="318"/>
                      <a:pt x="42" y="317"/>
                    </a:cubicBezTo>
                    <a:close/>
                    <a:moveTo>
                      <a:pt x="349" y="312"/>
                    </a:moveTo>
                    <a:cubicBezTo>
                      <a:pt x="348" y="311"/>
                      <a:pt x="348" y="310"/>
                      <a:pt x="348" y="309"/>
                    </a:cubicBezTo>
                    <a:cubicBezTo>
                      <a:pt x="348" y="309"/>
                      <a:pt x="348" y="309"/>
                      <a:pt x="348" y="309"/>
                    </a:cubicBezTo>
                    <a:cubicBezTo>
                      <a:pt x="349" y="308"/>
                      <a:pt x="350" y="308"/>
                      <a:pt x="351" y="309"/>
                    </a:cubicBezTo>
                    <a:cubicBezTo>
                      <a:pt x="351" y="309"/>
                      <a:pt x="351" y="309"/>
                      <a:pt x="351" y="309"/>
                    </a:cubicBezTo>
                    <a:cubicBezTo>
                      <a:pt x="352" y="309"/>
                      <a:pt x="352" y="311"/>
                      <a:pt x="352" y="312"/>
                    </a:cubicBezTo>
                    <a:cubicBezTo>
                      <a:pt x="352" y="312"/>
                      <a:pt x="352" y="312"/>
                      <a:pt x="352" y="312"/>
                    </a:cubicBezTo>
                    <a:cubicBezTo>
                      <a:pt x="352" y="312"/>
                      <a:pt x="352" y="312"/>
                      <a:pt x="352" y="312"/>
                    </a:cubicBezTo>
                    <a:cubicBezTo>
                      <a:pt x="352" y="312"/>
                      <a:pt x="352" y="312"/>
                      <a:pt x="352" y="312"/>
                    </a:cubicBezTo>
                    <a:cubicBezTo>
                      <a:pt x="351" y="312"/>
                      <a:pt x="351" y="313"/>
                      <a:pt x="350" y="313"/>
                    </a:cubicBezTo>
                    <a:cubicBezTo>
                      <a:pt x="350" y="313"/>
                      <a:pt x="350" y="313"/>
                      <a:pt x="350" y="313"/>
                    </a:cubicBezTo>
                    <a:cubicBezTo>
                      <a:pt x="350" y="313"/>
                      <a:pt x="349" y="312"/>
                      <a:pt x="349" y="312"/>
                    </a:cubicBezTo>
                    <a:close/>
                    <a:moveTo>
                      <a:pt x="38" y="311"/>
                    </a:moveTo>
                    <a:cubicBezTo>
                      <a:pt x="37" y="310"/>
                      <a:pt x="38" y="309"/>
                      <a:pt x="38" y="308"/>
                    </a:cubicBezTo>
                    <a:cubicBezTo>
                      <a:pt x="38" y="308"/>
                      <a:pt x="38" y="308"/>
                      <a:pt x="38" y="308"/>
                    </a:cubicBezTo>
                    <a:cubicBezTo>
                      <a:pt x="39" y="308"/>
                      <a:pt x="41" y="308"/>
                      <a:pt x="41" y="309"/>
                    </a:cubicBezTo>
                    <a:cubicBezTo>
                      <a:pt x="41" y="309"/>
                      <a:pt x="41" y="309"/>
                      <a:pt x="41" y="309"/>
                    </a:cubicBezTo>
                    <a:cubicBezTo>
                      <a:pt x="42" y="310"/>
                      <a:pt x="42" y="311"/>
                      <a:pt x="41" y="312"/>
                    </a:cubicBezTo>
                    <a:cubicBezTo>
                      <a:pt x="41" y="312"/>
                      <a:pt x="41" y="312"/>
                      <a:pt x="41" y="312"/>
                    </a:cubicBezTo>
                    <a:cubicBezTo>
                      <a:pt x="41" y="312"/>
                      <a:pt x="40" y="312"/>
                      <a:pt x="40" y="312"/>
                    </a:cubicBezTo>
                    <a:cubicBezTo>
                      <a:pt x="40" y="312"/>
                      <a:pt x="40" y="312"/>
                      <a:pt x="40" y="312"/>
                    </a:cubicBezTo>
                    <a:cubicBezTo>
                      <a:pt x="39" y="312"/>
                      <a:pt x="38" y="312"/>
                      <a:pt x="38" y="311"/>
                    </a:cubicBezTo>
                    <a:close/>
                    <a:moveTo>
                      <a:pt x="353" y="306"/>
                    </a:moveTo>
                    <a:cubicBezTo>
                      <a:pt x="352" y="306"/>
                      <a:pt x="352" y="304"/>
                      <a:pt x="353" y="303"/>
                    </a:cubicBezTo>
                    <a:cubicBezTo>
                      <a:pt x="353" y="303"/>
                      <a:pt x="353" y="303"/>
                      <a:pt x="353" y="303"/>
                    </a:cubicBezTo>
                    <a:cubicBezTo>
                      <a:pt x="353" y="302"/>
                      <a:pt x="355" y="302"/>
                      <a:pt x="355" y="303"/>
                    </a:cubicBezTo>
                    <a:cubicBezTo>
                      <a:pt x="355" y="303"/>
                      <a:pt x="355" y="303"/>
                      <a:pt x="355" y="303"/>
                    </a:cubicBezTo>
                    <a:cubicBezTo>
                      <a:pt x="356" y="303"/>
                      <a:pt x="357" y="305"/>
                      <a:pt x="356" y="306"/>
                    </a:cubicBezTo>
                    <a:cubicBezTo>
                      <a:pt x="356" y="306"/>
                      <a:pt x="356" y="306"/>
                      <a:pt x="356" y="306"/>
                    </a:cubicBezTo>
                    <a:cubicBezTo>
                      <a:pt x="356" y="306"/>
                      <a:pt x="355" y="307"/>
                      <a:pt x="354" y="307"/>
                    </a:cubicBezTo>
                    <a:cubicBezTo>
                      <a:pt x="354" y="307"/>
                      <a:pt x="354" y="307"/>
                      <a:pt x="354" y="307"/>
                    </a:cubicBezTo>
                    <a:cubicBezTo>
                      <a:pt x="354" y="307"/>
                      <a:pt x="353" y="307"/>
                      <a:pt x="353" y="306"/>
                    </a:cubicBezTo>
                    <a:close/>
                    <a:moveTo>
                      <a:pt x="34" y="305"/>
                    </a:moveTo>
                    <a:cubicBezTo>
                      <a:pt x="33" y="304"/>
                      <a:pt x="33" y="303"/>
                      <a:pt x="34" y="302"/>
                    </a:cubicBezTo>
                    <a:cubicBezTo>
                      <a:pt x="34" y="302"/>
                      <a:pt x="34" y="302"/>
                      <a:pt x="34" y="302"/>
                    </a:cubicBezTo>
                    <a:cubicBezTo>
                      <a:pt x="35" y="302"/>
                      <a:pt x="37" y="302"/>
                      <a:pt x="37" y="303"/>
                    </a:cubicBezTo>
                    <a:cubicBezTo>
                      <a:pt x="37" y="303"/>
                      <a:pt x="37" y="303"/>
                      <a:pt x="37" y="303"/>
                    </a:cubicBezTo>
                    <a:cubicBezTo>
                      <a:pt x="38" y="304"/>
                      <a:pt x="38" y="305"/>
                      <a:pt x="37" y="306"/>
                    </a:cubicBezTo>
                    <a:cubicBezTo>
                      <a:pt x="37" y="306"/>
                      <a:pt x="37" y="306"/>
                      <a:pt x="37" y="306"/>
                    </a:cubicBezTo>
                    <a:cubicBezTo>
                      <a:pt x="36" y="306"/>
                      <a:pt x="36" y="306"/>
                      <a:pt x="36" y="306"/>
                    </a:cubicBezTo>
                    <a:cubicBezTo>
                      <a:pt x="36" y="306"/>
                      <a:pt x="36" y="306"/>
                      <a:pt x="36" y="306"/>
                    </a:cubicBezTo>
                    <a:cubicBezTo>
                      <a:pt x="35" y="306"/>
                      <a:pt x="34" y="306"/>
                      <a:pt x="34" y="305"/>
                    </a:cubicBezTo>
                    <a:close/>
                    <a:moveTo>
                      <a:pt x="357" y="300"/>
                    </a:moveTo>
                    <a:cubicBezTo>
                      <a:pt x="356" y="300"/>
                      <a:pt x="356" y="298"/>
                      <a:pt x="356" y="297"/>
                    </a:cubicBezTo>
                    <a:cubicBezTo>
                      <a:pt x="356" y="297"/>
                      <a:pt x="356" y="297"/>
                      <a:pt x="356" y="297"/>
                    </a:cubicBezTo>
                    <a:cubicBezTo>
                      <a:pt x="357" y="296"/>
                      <a:pt x="358" y="296"/>
                      <a:pt x="359" y="297"/>
                    </a:cubicBezTo>
                    <a:cubicBezTo>
                      <a:pt x="359" y="297"/>
                      <a:pt x="359" y="297"/>
                      <a:pt x="359" y="297"/>
                    </a:cubicBezTo>
                    <a:cubicBezTo>
                      <a:pt x="360" y="297"/>
                      <a:pt x="361" y="299"/>
                      <a:pt x="360" y="300"/>
                    </a:cubicBezTo>
                    <a:cubicBezTo>
                      <a:pt x="360" y="300"/>
                      <a:pt x="360" y="300"/>
                      <a:pt x="360" y="300"/>
                    </a:cubicBezTo>
                    <a:cubicBezTo>
                      <a:pt x="360" y="300"/>
                      <a:pt x="360" y="300"/>
                      <a:pt x="360" y="300"/>
                    </a:cubicBezTo>
                    <a:cubicBezTo>
                      <a:pt x="360" y="300"/>
                      <a:pt x="360" y="300"/>
                      <a:pt x="360" y="300"/>
                    </a:cubicBezTo>
                    <a:cubicBezTo>
                      <a:pt x="360" y="300"/>
                      <a:pt x="359" y="301"/>
                      <a:pt x="358" y="301"/>
                    </a:cubicBezTo>
                    <a:cubicBezTo>
                      <a:pt x="358" y="301"/>
                      <a:pt x="358" y="301"/>
                      <a:pt x="358" y="301"/>
                    </a:cubicBezTo>
                    <a:cubicBezTo>
                      <a:pt x="358" y="301"/>
                      <a:pt x="357" y="300"/>
                      <a:pt x="357" y="300"/>
                    </a:cubicBezTo>
                    <a:close/>
                    <a:moveTo>
                      <a:pt x="30" y="299"/>
                    </a:moveTo>
                    <a:cubicBezTo>
                      <a:pt x="30" y="299"/>
                      <a:pt x="30" y="299"/>
                      <a:pt x="30" y="299"/>
                    </a:cubicBezTo>
                    <a:cubicBezTo>
                      <a:pt x="30" y="299"/>
                      <a:pt x="30" y="299"/>
                      <a:pt x="30" y="299"/>
                    </a:cubicBezTo>
                    <a:cubicBezTo>
                      <a:pt x="29" y="298"/>
                      <a:pt x="29" y="297"/>
                      <a:pt x="30" y="296"/>
                    </a:cubicBezTo>
                    <a:cubicBezTo>
                      <a:pt x="30" y="296"/>
                      <a:pt x="30" y="296"/>
                      <a:pt x="30" y="296"/>
                    </a:cubicBezTo>
                    <a:cubicBezTo>
                      <a:pt x="31" y="296"/>
                      <a:pt x="33" y="296"/>
                      <a:pt x="33" y="297"/>
                    </a:cubicBezTo>
                    <a:cubicBezTo>
                      <a:pt x="33" y="297"/>
                      <a:pt x="33" y="297"/>
                      <a:pt x="33" y="297"/>
                    </a:cubicBezTo>
                    <a:cubicBezTo>
                      <a:pt x="34" y="298"/>
                      <a:pt x="34" y="299"/>
                      <a:pt x="33" y="300"/>
                    </a:cubicBezTo>
                    <a:cubicBezTo>
                      <a:pt x="33" y="300"/>
                      <a:pt x="33" y="300"/>
                      <a:pt x="33" y="300"/>
                    </a:cubicBezTo>
                    <a:cubicBezTo>
                      <a:pt x="32" y="300"/>
                      <a:pt x="32" y="300"/>
                      <a:pt x="32" y="300"/>
                    </a:cubicBezTo>
                    <a:cubicBezTo>
                      <a:pt x="32" y="300"/>
                      <a:pt x="32" y="300"/>
                      <a:pt x="32" y="300"/>
                    </a:cubicBezTo>
                    <a:cubicBezTo>
                      <a:pt x="31" y="300"/>
                      <a:pt x="30" y="300"/>
                      <a:pt x="30" y="299"/>
                    </a:cubicBezTo>
                    <a:close/>
                    <a:moveTo>
                      <a:pt x="361" y="294"/>
                    </a:moveTo>
                    <a:cubicBezTo>
                      <a:pt x="360" y="294"/>
                      <a:pt x="360" y="292"/>
                      <a:pt x="360" y="291"/>
                    </a:cubicBezTo>
                    <a:cubicBezTo>
                      <a:pt x="360" y="291"/>
                      <a:pt x="360" y="291"/>
                      <a:pt x="360" y="291"/>
                    </a:cubicBezTo>
                    <a:cubicBezTo>
                      <a:pt x="361" y="290"/>
                      <a:pt x="362" y="290"/>
                      <a:pt x="363" y="290"/>
                    </a:cubicBezTo>
                    <a:cubicBezTo>
                      <a:pt x="363" y="290"/>
                      <a:pt x="363" y="290"/>
                      <a:pt x="363" y="290"/>
                    </a:cubicBezTo>
                    <a:cubicBezTo>
                      <a:pt x="364" y="291"/>
                      <a:pt x="364" y="292"/>
                      <a:pt x="364" y="293"/>
                    </a:cubicBezTo>
                    <a:cubicBezTo>
                      <a:pt x="364" y="293"/>
                      <a:pt x="364" y="293"/>
                      <a:pt x="364" y="293"/>
                    </a:cubicBezTo>
                    <a:cubicBezTo>
                      <a:pt x="364" y="293"/>
                      <a:pt x="364" y="293"/>
                      <a:pt x="364" y="293"/>
                    </a:cubicBezTo>
                    <a:cubicBezTo>
                      <a:pt x="364" y="293"/>
                      <a:pt x="364" y="293"/>
                      <a:pt x="364" y="293"/>
                    </a:cubicBezTo>
                    <a:cubicBezTo>
                      <a:pt x="363" y="294"/>
                      <a:pt x="363" y="294"/>
                      <a:pt x="362" y="294"/>
                    </a:cubicBezTo>
                    <a:cubicBezTo>
                      <a:pt x="362" y="294"/>
                      <a:pt x="362" y="294"/>
                      <a:pt x="362" y="294"/>
                    </a:cubicBezTo>
                    <a:cubicBezTo>
                      <a:pt x="362" y="294"/>
                      <a:pt x="361" y="294"/>
                      <a:pt x="361" y="294"/>
                    </a:cubicBezTo>
                    <a:close/>
                    <a:moveTo>
                      <a:pt x="26" y="293"/>
                    </a:moveTo>
                    <a:cubicBezTo>
                      <a:pt x="25" y="292"/>
                      <a:pt x="26" y="291"/>
                      <a:pt x="27" y="290"/>
                    </a:cubicBezTo>
                    <a:cubicBezTo>
                      <a:pt x="27" y="290"/>
                      <a:pt x="27" y="290"/>
                      <a:pt x="27" y="290"/>
                    </a:cubicBezTo>
                    <a:cubicBezTo>
                      <a:pt x="28" y="289"/>
                      <a:pt x="29" y="290"/>
                      <a:pt x="30" y="291"/>
                    </a:cubicBezTo>
                    <a:cubicBezTo>
                      <a:pt x="30" y="291"/>
                      <a:pt x="30" y="291"/>
                      <a:pt x="30" y="291"/>
                    </a:cubicBezTo>
                    <a:cubicBezTo>
                      <a:pt x="30" y="292"/>
                      <a:pt x="30" y="293"/>
                      <a:pt x="29" y="294"/>
                    </a:cubicBezTo>
                    <a:cubicBezTo>
                      <a:pt x="29" y="294"/>
                      <a:pt x="29" y="294"/>
                      <a:pt x="29" y="294"/>
                    </a:cubicBezTo>
                    <a:cubicBezTo>
                      <a:pt x="29" y="294"/>
                      <a:pt x="28" y="294"/>
                      <a:pt x="28" y="294"/>
                    </a:cubicBezTo>
                    <a:cubicBezTo>
                      <a:pt x="28" y="294"/>
                      <a:pt x="28" y="294"/>
                      <a:pt x="28" y="294"/>
                    </a:cubicBezTo>
                    <a:cubicBezTo>
                      <a:pt x="27" y="294"/>
                      <a:pt x="26" y="294"/>
                      <a:pt x="26" y="293"/>
                    </a:cubicBezTo>
                    <a:close/>
                    <a:moveTo>
                      <a:pt x="365" y="288"/>
                    </a:moveTo>
                    <a:cubicBezTo>
                      <a:pt x="364" y="287"/>
                      <a:pt x="363" y="286"/>
                      <a:pt x="364" y="285"/>
                    </a:cubicBezTo>
                    <a:cubicBezTo>
                      <a:pt x="364" y="285"/>
                      <a:pt x="364" y="285"/>
                      <a:pt x="364" y="285"/>
                    </a:cubicBezTo>
                    <a:cubicBezTo>
                      <a:pt x="364" y="284"/>
                      <a:pt x="366" y="284"/>
                      <a:pt x="367" y="284"/>
                    </a:cubicBezTo>
                    <a:cubicBezTo>
                      <a:pt x="367" y="284"/>
                      <a:pt x="367" y="284"/>
                      <a:pt x="367" y="284"/>
                    </a:cubicBezTo>
                    <a:cubicBezTo>
                      <a:pt x="368" y="285"/>
                      <a:pt x="368" y="286"/>
                      <a:pt x="367" y="287"/>
                    </a:cubicBezTo>
                    <a:cubicBezTo>
                      <a:pt x="367" y="287"/>
                      <a:pt x="367" y="287"/>
                      <a:pt x="367" y="287"/>
                    </a:cubicBezTo>
                    <a:cubicBezTo>
                      <a:pt x="367" y="288"/>
                      <a:pt x="366" y="288"/>
                      <a:pt x="366" y="288"/>
                    </a:cubicBezTo>
                    <a:cubicBezTo>
                      <a:pt x="366" y="288"/>
                      <a:pt x="366" y="288"/>
                      <a:pt x="366" y="288"/>
                    </a:cubicBezTo>
                    <a:cubicBezTo>
                      <a:pt x="365" y="288"/>
                      <a:pt x="365" y="288"/>
                      <a:pt x="365" y="288"/>
                    </a:cubicBezTo>
                    <a:close/>
                    <a:moveTo>
                      <a:pt x="23" y="287"/>
                    </a:moveTo>
                    <a:cubicBezTo>
                      <a:pt x="22" y="286"/>
                      <a:pt x="22" y="284"/>
                      <a:pt x="23" y="284"/>
                    </a:cubicBezTo>
                    <a:cubicBezTo>
                      <a:pt x="23" y="284"/>
                      <a:pt x="23" y="284"/>
                      <a:pt x="23" y="284"/>
                    </a:cubicBezTo>
                    <a:cubicBezTo>
                      <a:pt x="24" y="283"/>
                      <a:pt x="26" y="284"/>
                      <a:pt x="26" y="285"/>
                    </a:cubicBezTo>
                    <a:cubicBezTo>
                      <a:pt x="26" y="285"/>
                      <a:pt x="26" y="285"/>
                      <a:pt x="26" y="285"/>
                    </a:cubicBezTo>
                    <a:cubicBezTo>
                      <a:pt x="27" y="286"/>
                      <a:pt x="26" y="287"/>
                      <a:pt x="25" y="287"/>
                    </a:cubicBezTo>
                    <a:cubicBezTo>
                      <a:pt x="25" y="287"/>
                      <a:pt x="25" y="287"/>
                      <a:pt x="25" y="287"/>
                    </a:cubicBezTo>
                    <a:cubicBezTo>
                      <a:pt x="25" y="288"/>
                      <a:pt x="25" y="288"/>
                      <a:pt x="24" y="288"/>
                    </a:cubicBezTo>
                    <a:cubicBezTo>
                      <a:pt x="24" y="288"/>
                      <a:pt x="24" y="288"/>
                      <a:pt x="24" y="288"/>
                    </a:cubicBezTo>
                    <a:cubicBezTo>
                      <a:pt x="24" y="288"/>
                      <a:pt x="23" y="287"/>
                      <a:pt x="23" y="287"/>
                    </a:cubicBezTo>
                    <a:close/>
                    <a:moveTo>
                      <a:pt x="368" y="281"/>
                    </a:moveTo>
                    <a:cubicBezTo>
                      <a:pt x="367" y="281"/>
                      <a:pt x="366" y="280"/>
                      <a:pt x="367" y="279"/>
                    </a:cubicBezTo>
                    <a:cubicBezTo>
                      <a:pt x="367" y="279"/>
                      <a:pt x="367" y="279"/>
                      <a:pt x="367" y="279"/>
                    </a:cubicBezTo>
                    <a:cubicBezTo>
                      <a:pt x="367" y="278"/>
                      <a:pt x="369" y="277"/>
                      <a:pt x="370" y="278"/>
                    </a:cubicBezTo>
                    <a:cubicBezTo>
                      <a:pt x="370" y="278"/>
                      <a:pt x="370" y="278"/>
                      <a:pt x="370" y="278"/>
                    </a:cubicBezTo>
                    <a:cubicBezTo>
                      <a:pt x="371" y="278"/>
                      <a:pt x="371" y="279"/>
                      <a:pt x="371" y="280"/>
                    </a:cubicBezTo>
                    <a:cubicBezTo>
                      <a:pt x="371" y="280"/>
                      <a:pt x="371" y="280"/>
                      <a:pt x="371" y="280"/>
                    </a:cubicBezTo>
                    <a:cubicBezTo>
                      <a:pt x="370" y="281"/>
                      <a:pt x="370" y="282"/>
                      <a:pt x="369" y="282"/>
                    </a:cubicBezTo>
                    <a:cubicBezTo>
                      <a:pt x="369" y="282"/>
                      <a:pt x="369" y="282"/>
                      <a:pt x="369" y="282"/>
                    </a:cubicBezTo>
                    <a:cubicBezTo>
                      <a:pt x="369" y="282"/>
                      <a:pt x="368" y="282"/>
                      <a:pt x="368" y="281"/>
                    </a:cubicBezTo>
                    <a:close/>
                    <a:moveTo>
                      <a:pt x="19" y="280"/>
                    </a:moveTo>
                    <a:cubicBezTo>
                      <a:pt x="19" y="279"/>
                      <a:pt x="19" y="278"/>
                      <a:pt x="20" y="277"/>
                    </a:cubicBezTo>
                    <a:cubicBezTo>
                      <a:pt x="20" y="277"/>
                      <a:pt x="20" y="277"/>
                      <a:pt x="20" y="277"/>
                    </a:cubicBezTo>
                    <a:cubicBezTo>
                      <a:pt x="21" y="277"/>
                      <a:pt x="23" y="277"/>
                      <a:pt x="23" y="278"/>
                    </a:cubicBezTo>
                    <a:cubicBezTo>
                      <a:pt x="23" y="278"/>
                      <a:pt x="23" y="278"/>
                      <a:pt x="23" y="278"/>
                    </a:cubicBezTo>
                    <a:cubicBezTo>
                      <a:pt x="24" y="279"/>
                      <a:pt x="23" y="281"/>
                      <a:pt x="22" y="281"/>
                    </a:cubicBezTo>
                    <a:cubicBezTo>
                      <a:pt x="22" y="281"/>
                      <a:pt x="22" y="281"/>
                      <a:pt x="22" y="281"/>
                    </a:cubicBezTo>
                    <a:cubicBezTo>
                      <a:pt x="22" y="281"/>
                      <a:pt x="21" y="281"/>
                      <a:pt x="21" y="281"/>
                    </a:cubicBezTo>
                    <a:cubicBezTo>
                      <a:pt x="21" y="281"/>
                      <a:pt x="21" y="281"/>
                      <a:pt x="21" y="281"/>
                    </a:cubicBezTo>
                    <a:cubicBezTo>
                      <a:pt x="20" y="281"/>
                      <a:pt x="20" y="281"/>
                      <a:pt x="19" y="280"/>
                    </a:cubicBezTo>
                    <a:close/>
                    <a:moveTo>
                      <a:pt x="371" y="275"/>
                    </a:moveTo>
                    <a:cubicBezTo>
                      <a:pt x="370" y="274"/>
                      <a:pt x="369" y="273"/>
                      <a:pt x="370" y="272"/>
                    </a:cubicBezTo>
                    <a:cubicBezTo>
                      <a:pt x="370" y="272"/>
                      <a:pt x="370" y="272"/>
                      <a:pt x="370" y="272"/>
                    </a:cubicBezTo>
                    <a:cubicBezTo>
                      <a:pt x="370" y="271"/>
                      <a:pt x="372" y="271"/>
                      <a:pt x="373" y="271"/>
                    </a:cubicBezTo>
                    <a:cubicBezTo>
                      <a:pt x="373" y="271"/>
                      <a:pt x="373" y="271"/>
                      <a:pt x="373" y="271"/>
                    </a:cubicBezTo>
                    <a:cubicBezTo>
                      <a:pt x="374" y="272"/>
                      <a:pt x="374" y="273"/>
                      <a:pt x="374" y="274"/>
                    </a:cubicBezTo>
                    <a:cubicBezTo>
                      <a:pt x="374" y="274"/>
                      <a:pt x="374" y="274"/>
                      <a:pt x="374" y="274"/>
                    </a:cubicBezTo>
                    <a:cubicBezTo>
                      <a:pt x="373" y="275"/>
                      <a:pt x="373" y="275"/>
                      <a:pt x="372" y="275"/>
                    </a:cubicBezTo>
                    <a:cubicBezTo>
                      <a:pt x="372" y="275"/>
                      <a:pt x="372" y="275"/>
                      <a:pt x="372" y="275"/>
                    </a:cubicBezTo>
                    <a:cubicBezTo>
                      <a:pt x="372" y="275"/>
                      <a:pt x="371" y="275"/>
                      <a:pt x="371" y="275"/>
                    </a:cubicBezTo>
                    <a:close/>
                    <a:moveTo>
                      <a:pt x="16" y="273"/>
                    </a:moveTo>
                    <a:cubicBezTo>
                      <a:pt x="16" y="272"/>
                      <a:pt x="16" y="271"/>
                      <a:pt x="17" y="271"/>
                    </a:cubicBezTo>
                    <a:cubicBezTo>
                      <a:pt x="17" y="271"/>
                      <a:pt x="17" y="271"/>
                      <a:pt x="17" y="271"/>
                    </a:cubicBezTo>
                    <a:cubicBezTo>
                      <a:pt x="18" y="270"/>
                      <a:pt x="20" y="271"/>
                      <a:pt x="20" y="272"/>
                    </a:cubicBezTo>
                    <a:cubicBezTo>
                      <a:pt x="20" y="272"/>
                      <a:pt x="20" y="272"/>
                      <a:pt x="20" y="272"/>
                    </a:cubicBezTo>
                    <a:cubicBezTo>
                      <a:pt x="21" y="273"/>
                      <a:pt x="20" y="274"/>
                      <a:pt x="19" y="275"/>
                    </a:cubicBezTo>
                    <a:cubicBezTo>
                      <a:pt x="19" y="275"/>
                      <a:pt x="19" y="275"/>
                      <a:pt x="19" y="275"/>
                    </a:cubicBezTo>
                    <a:cubicBezTo>
                      <a:pt x="19" y="275"/>
                      <a:pt x="18" y="275"/>
                      <a:pt x="18" y="275"/>
                    </a:cubicBezTo>
                    <a:cubicBezTo>
                      <a:pt x="18" y="275"/>
                      <a:pt x="18" y="275"/>
                      <a:pt x="18" y="275"/>
                    </a:cubicBezTo>
                    <a:cubicBezTo>
                      <a:pt x="17" y="275"/>
                      <a:pt x="17" y="274"/>
                      <a:pt x="16" y="273"/>
                    </a:cubicBezTo>
                    <a:close/>
                    <a:moveTo>
                      <a:pt x="374" y="268"/>
                    </a:moveTo>
                    <a:cubicBezTo>
                      <a:pt x="373" y="268"/>
                      <a:pt x="372" y="267"/>
                      <a:pt x="373" y="266"/>
                    </a:cubicBezTo>
                    <a:cubicBezTo>
                      <a:pt x="373" y="266"/>
                      <a:pt x="373" y="266"/>
                      <a:pt x="373" y="266"/>
                    </a:cubicBezTo>
                    <a:cubicBezTo>
                      <a:pt x="373" y="264"/>
                      <a:pt x="374" y="264"/>
                      <a:pt x="375" y="264"/>
                    </a:cubicBezTo>
                    <a:cubicBezTo>
                      <a:pt x="375" y="264"/>
                      <a:pt x="375" y="264"/>
                      <a:pt x="375" y="264"/>
                    </a:cubicBezTo>
                    <a:cubicBezTo>
                      <a:pt x="377" y="265"/>
                      <a:pt x="377" y="266"/>
                      <a:pt x="377" y="267"/>
                    </a:cubicBezTo>
                    <a:cubicBezTo>
                      <a:pt x="377" y="267"/>
                      <a:pt x="377" y="267"/>
                      <a:pt x="377" y="267"/>
                    </a:cubicBezTo>
                    <a:cubicBezTo>
                      <a:pt x="376" y="268"/>
                      <a:pt x="375" y="268"/>
                      <a:pt x="375" y="268"/>
                    </a:cubicBezTo>
                    <a:cubicBezTo>
                      <a:pt x="375" y="268"/>
                      <a:pt x="375" y="268"/>
                      <a:pt x="375" y="268"/>
                    </a:cubicBezTo>
                    <a:cubicBezTo>
                      <a:pt x="374" y="268"/>
                      <a:pt x="374" y="268"/>
                      <a:pt x="374" y="268"/>
                    </a:cubicBezTo>
                    <a:close/>
                    <a:moveTo>
                      <a:pt x="13" y="267"/>
                    </a:moveTo>
                    <a:cubicBezTo>
                      <a:pt x="13" y="267"/>
                      <a:pt x="13" y="267"/>
                      <a:pt x="13" y="267"/>
                    </a:cubicBezTo>
                    <a:cubicBezTo>
                      <a:pt x="13" y="267"/>
                      <a:pt x="13" y="267"/>
                      <a:pt x="13" y="267"/>
                    </a:cubicBezTo>
                    <a:cubicBezTo>
                      <a:pt x="13" y="266"/>
                      <a:pt x="13" y="264"/>
                      <a:pt x="15" y="264"/>
                    </a:cubicBezTo>
                    <a:cubicBezTo>
                      <a:pt x="15" y="264"/>
                      <a:pt x="15" y="264"/>
                      <a:pt x="15" y="264"/>
                    </a:cubicBezTo>
                    <a:cubicBezTo>
                      <a:pt x="16" y="264"/>
                      <a:pt x="17" y="264"/>
                      <a:pt x="17" y="265"/>
                    </a:cubicBezTo>
                    <a:cubicBezTo>
                      <a:pt x="17" y="265"/>
                      <a:pt x="17" y="265"/>
                      <a:pt x="17" y="265"/>
                    </a:cubicBezTo>
                    <a:cubicBezTo>
                      <a:pt x="18" y="266"/>
                      <a:pt x="17" y="267"/>
                      <a:pt x="16" y="268"/>
                    </a:cubicBezTo>
                    <a:cubicBezTo>
                      <a:pt x="16" y="268"/>
                      <a:pt x="16" y="268"/>
                      <a:pt x="16" y="268"/>
                    </a:cubicBezTo>
                    <a:cubicBezTo>
                      <a:pt x="16" y="268"/>
                      <a:pt x="16" y="268"/>
                      <a:pt x="15" y="268"/>
                    </a:cubicBezTo>
                    <a:cubicBezTo>
                      <a:pt x="15" y="268"/>
                      <a:pt x="15" y="268"/>
                      <a:pt x="15" y="268"/>
                    </a:cubicBezTo>
                    <a:cubicBezTo>
                      <a:pt x="15" y="268"/>
                      <a:pt x="14" y="268"/>
                      <a:pt x="13" y="267"/>
                    </a:cubicBezTo>
                    <a:close/>
                    <a:moveTo>
                      <a:pt x="376" y="262"/>
                    </a:moveTo>
                    <a:cubicBezTo>
                      <a:pt x="375" y="261"/>
                      <a:pt x="375" y="260"/>
                      <a:pt x="375" y="259"/>
                    </a:cubicBezTo>
                    <a:cubicBezTo>
                      <a:pt x="375" y="259"/>
                      <a:pt x="375" y="259"/>
                      <a:pt x="375" y="259"/>
                    </a:cubicBezTo>
                    <a:cubicBezTo>
                      <a:pt x="376" y="258"/>
                      <a:pt x="377" y="257"/>
                      <a:pt x="378" y="258"/>
                    </a:cubicBezTo>
                    <a:cubicBezTo>
                      <a:pt x="378" y="258"/>
                      <a:pt x="378" y="258"/>
                      <a:pt x="378" y="258"/>
                    </a:cubicBezTo>
                    <a:cubicBezTo>
                      <a:pt x="379" y="258"/>
                      <a:pt x="380" y="259"/>
                      <a:pt x="379" y="260"/>
                    </a:cubicBezTo>
                    <a:cubicBezTo>
                      <a:pt x="379" y="260"/>
                      <a:pt x="379" y="260"/>
                      <a:pt x="379" y="260"/>
                    </a:cubicBezTo>
                    <a:cubicBezTo>
                      <a:pt x="379" y="261"/>
                      <a:pt x="378" y="262"/>
                      <a:pt x="377" y="262"/>
                    </a:cubicBezTo>
                    <a:cubicBezTo>
                      <a:pt x="377" y="262"/>
                      <a:pt x="377" y="262"/>
                      <a:pt x="377" y="262"/>
                    </a:cubicBezTo>
                    <a:cubicBezTo>
                      <a:pt x="377" y="262"/>
                      <a:pt x="377" y="262"/>
                      <a:pt x="376" y="262"/>
                    </a:cubicBezTo>
                    <a:close/>
                    <a:moveTo>
                      <a:pt x="11" y="260"/>
                    </a:moveTo>
                    <a:cubicBezTo>
                      <a:pt x="10" y="259"/>
                      <a:pt x="11" y="258"/>
                      <a:pt x="12" y="257"/>
                    </a:cubicBezTo>
                    <a:cubicBezTo>
                      <a:pt x="12" y="257"/>
                      <a:pt x="12" y="257"/>
                      <a:pt x="12" y="257"/>
                    </a:cubicBezTo>
                    <a:cubicBezTo>
                      <a:pt x="13" y="257"/>
                      <a:pt x="14" y="257"/>
                      <a:pt x="15" y="258"/>
                    </a:cubicBezTo>
                    <a:cubicBezTo>
                      <a:pt x="15" y="258"/>
                      <a:pt x="15" y="258"/>
                      <a:pt x="15" y="258"/>
                    </a:cubicBezTo>
                    <a:cubicBezTo>
                      <a:pt x="15" y="260"/>
                      <a:pt x="15" y="261"/>
                      <a:pt x="14" y="261"/>
                    </a:cubicBezTo>
                    <a:cubicBezTo>
                      <a:pt x="14" y="261"/>
                      <a:pt x="14" y="261"/>
                      <a:pt x="14" y="261"/>
                    </a:cubicBezTo>
                    <a:cubicBezTo>
                      <a:pt x="13" y="261"/>
                      <a:pt x="13" y="261"/>
                      <a:pt x="13" y="261"/>
                    </a:cubicBezTo>
                    <a:cubicBezTo>
                      <a:pt x="13" y="261"/>
                      <a:pt x="13" y="261"/>
                      <a:pt x="13" y="261"/>
                    </a:cubicBezTo>
                    <a:cubicBezTo>
                      <a:pt x="12" y="261"/>
                      <a:pt x="11" y="261"/>
                      <a:pt x="11" y="260"/>
                    </a:cubicBezTo>
                    <a:close/>
                    <a:moveTo>
                      <a:pt x="379" y="255"/>
                    </a:moveTo>
                    <a:cubicBezTo>
                      <a:pt x="378" y="254"/>
                      <a:pt x="377" y="253"/>
                      <a:pt x="377" y="252"/>
                    </a:cubicBezTo>
                    <a:cubicBezTo>
                      <a:pt x="377" y="252"/>
                      <a:pt x="377" y="252"/>
                      <a:pt x="377" y="252"/>
                    </a:cubicBezTo>
                    <a:cubicBezTo>
                      <a:pt x="378" y="251"/>
                      <a:pt x="379" y="250"/>
                      <a:pt x="380" y="251"/>
                    </a:cubicBezTo>
                    <a:cubicBezTo>
                      <a:pt x="380" y="251"/>
                      <a:pt x="380" y="251"/>
                      <a:pt x="380" y="251"/>
                    </a:cubicBezTo>
                    <a:cubicBezTo>
                      <a:pt x="381" y="251"/>
                      <a:pt x="382" y="252"/>
                      <a:pt x="381" y="253"/>
                    </a:cubicBezTo>
                    <a:cubicBezTo>
                      <a:pt x="381" y="253"/>
                      <a:pt x="381" y="253"/>
                      <a:pt x="381" y="253"/>
                    </a:cubicBezTo>
                    <a:cubicBezTo>
                      <a:pt x="381" y="254"/>
                      <a:pt x="380" y="255"/>
                      <a:pt x="379" y="255"/>
                    </a:cubicBezTo>
                    <a:cubicBezTo>
                      <a:pt x="379" y="255"/>
                      <a:pt x="379" y="255"/>
                      <a:pt x="379" y="255"/>
                    </a:cubicBezTo>
                    <a:cubicBezTo>
                      <a:pt x="379" y="255"/>
                      <a:pt x="379" y="255"/>
                      <a:pt x="379" y="255"/>
                    </a:cubicBezTo>
                    <a:close/>
                    <a:moveTo>
                      <a:pt x="9" y="253"/>
                    </a:moveTo>
                    <a:cubicBezTo>
                      <a:pt x="9" y="253"/>
                      <a:pt x="9" y="253"/>
                      <a:pt x="9" y="253"/>
                    </a:cubicBezTo>
                    <a:cubicBezTo>
                      <a:pt x="9" y="253"/>
                      <a:pt x="9" y="253"/>
                      <a:pt x="9" y="253"/>
                    </a:cubicBezTo>
                    <a:cubicBezTo>
                      <a:pt x="8" y="252"/>
                      <a:pt x="9" y="251"/>
                      <a:pt x="10" y="250"/>
                    </a:cubicBezTo>
                    <a:cubicBezTo>
                      <a:pt x="10" y="250"/>
                      <a:pt x="10" y="250"/>
                      <a:pt x="10" y="250"/>
                    </a:cubicBezTo>
                    <a:cubicBezTo>
                      <a:pt x="11" y="250"/>
                      <a:pt x="12" y="251"/>
                      <a:pt x="13" y="252"/>
                    </a:cubicBezTo>
                    <a:cubicBezTo>
                      <a:pt x="13" y="252"/>
                      <a:pt x="13" y="252"/>
                      <a:pt x="13" y="252"/>
                    </a:cubicBezTo>
                    <a:cubicBezTo>
                      <a:pt x="13" y="253"/>
                      <a:pt x="12" y="254"/>
                      <a:pt x="11" y="254"/>
                    </a:cubicBezTo>
                    <a:cubicBezTo>
                      <a:pt x="11" y="254"/>
                      <a:pt x="11" y="254"/>
                      <a:pt x="11" y="254"/>
                    </a:cubicBezTo>
                    <a:cubicBezTo>
                      <a:pt x="11" y="254"/>
                      <a:pt x="11" y="254"/>
                      <a:pt x="11" y="254"/>
                    </a:cubicBezTo>
                    <a:cubicBezTo>
                      <a:pt x="11" y="254"/>
                      <a:pt x="11" y="254"/>
                      <a:pt x="11" y="254"/>
                    </a:cubicBezTo>
                    <a:cubicBezTo>
                      <a:pt x="10" y="254"/>
                      <a:pt x="9" y="254"/>
                      <a:pt x="9" y="253"/>
                    </a:cubicBezTo>
                    <a:close/>
                    <a:moveTo>
                      <a:pt x="381" y="248"/>
                    </a:moveTo>
                    <a:cubicBezTo>
                      <a:pt x="380" y="247"/>
                      <a:pt x="379" y="246"/>
                      <a:pt x="379" y="245"/>
                    </a:cubicBezTo>
                    <a:cubicBezTo>
                      <a:pt x="379" y="245"/>
                      <a:pt x="379" y="245"/>
                      <a:pt x="379" y="245"/>
                    </a:cubicBezTo>
                    <a:cubicBezTo>
                      <a:pt x="380" y="244"/>
                      <a:pt x="381" y="243"/>
                      <a:pt x="382" y="244"/>
                    </a:cubicBezTo>
                    <a:cubicBezTo>
                      <a:pt x="382" y="244"/>
                      <a:pt x="382" y="244"/>
                      <a:pt x="382" y="244"/>
                    </a:cubicBezTo>
                    <a:cubicBezTo>
                      <a:pt x="383" y="244"/>
                      <a:pt x="384" y="245"/>
                      <a:pt x="384" y="246"/>
                    </a:cubicBezTo>
                    <a:cubicBezTo>
                      <a:pt x="384" y="246"/>
                      <a:pt x="384" y="246"/>
                      <a:pt x="384" y="246"/>
                    </a:cubicBezTo>
                    <a:cubicBezTo>
                      <a:pt x="383" y="247"/>
                      <a:pt x="382" y="248"/>
                      <a:pt x="381" y="248"/>
                    </a:cubicBezTo>
                    <a:cubicBezTo>
                      <a:pt x="381" y="248"/>
                      <a:pt x="381" y="248"/>
                      <a:pt x="381" y="248"/>
                    </a:cubicBezTo>
                    <a:cubicBezTo>
                      <a:pt x="381" y="248"/>
                      <a:pt x="381" y="248"/>
                      <a:pt x="381" y="248"/>
                    </a:cubicBezTo>
                    <a:close/>
                    <a:moveTo>
                      <a:pt x="7" y="246"/>
                    </a:moveTo>
                    <a:cubicBezTo>
                      <a:pt x="6" y="245"/>
                      <a:pt x="7" y="244"/>
                      <a:pt x="8" y="243"/>
                    </a:cubicBezTo>
                    <a:cubicBezTo>
                      <a:pt x="8" y="243"/>
                      <a:pt x="8" y="243"/>
                      <a:pt x="8" y="243"/>
                    </a:cubicBezTo>
                    <a:cubicBezTo>
                      <a:pt x="9" y="243"/>
                      <a:pt x="10" y="244"/>
                      <a:pt x="11" y="245"/>
                    </a:cubicBezTo>
                    <a:cubicBezTo>
                      <a:pt x="11" y="245"/>
                      <a:pt x="11" y="245"/>
                      <a:pt x="11" y="245"/>
                    </a:cubicBezTo>
                    <a:cubicBezTo>
                      <a:pt x="11" y="246"/>
                      <a:pt x="10" y="247"/>
                      <a:pt x="9" y="247"/>
                    </a:cubicBezTo>
                    <a:cubicBezTo>
                      <a:pt x="9" y="247"/>
                      <a:pt x="9" y="247"/>
                      <a:pt x="9" y="247"/>
                    </a:cubicBezTo>
                    <a:cubicBezTo>
                      <a:pt x="9" y="247"/>
                      <a:pt x="9" y="248"/>
                      <a:pt x="9" y="248"/>
                    </a:cubicBezTo>
                    <a:cubicBezTo>
                      <a:pt x="9" y="248"/>
                      <a:pt x="9" y="248"/>
                      <a:pt x="9" y="248"/>
                    </a:cubicBezTo>
                    <a:cubicBezTo>
                      <a:pt x="8" y="248"/>
                      <a:pt x="7" y="247"/>
                      <a:pt x="7" y="246"/>
                    </a:cubicBezTo>
                    <a:close/>
                    <a:moveTo>
                      <a:pt x="383" y="241"/>
                    </a:moveTo>
                    <a:cubicBezTo>
                      <a:pt x="382" y="241"/>
                      <a:pt x="381" y="239"/>
                      <a:pt x="381" y="238"/>
                    </a:cubicBezTo>
                    <a:cubicBezTo>
                      <a:pt x="381" y="238"/>
                      <a:pt x="381" y="238"/>
                      <a:pt x="381" y="238"/>
                    </a:cubicBezTo>
                    <a:cubicBezTo>
                      <a:pt x="381" y="237"/>
                      <a:pt x="383" y="236"/>
                      <a:pt x="384" y="237"/>
                    </a:cubicBezTo>
                    <a:cubicBezTo>
                      <a:pt x="384" y="237"/>
                      <a:pt x="384" y="237"/>
                      <a:pt x="384" y="237"/>
                    </a:cubicBezTo>
                    <a:cubicBezTo>
                      <a:pt x="385" y="237"/>
                      <a:pt x="386" y="238"/>
                      <a:pt x="385" y="239"/>
                    </a:cubicBezTo>
                    <a:cubicBezTo>
                      <a:pt x="385" y="239"/>
                      <a:pt x="385" y="239"/>
                      <a:pt x="385" y="239"/>
                    </a:cubicBezTo>
                    <a:cubicBezTo>
                      <a:pt x="385" y="239"/>
                      <a:pt x="385" y="239"/>
                      <a:pt x="385" y="239"/>
                    </a:cubicBezTo>
                    <a:cubicBezTo>
                      <a:pt x="385" y="239"/>
                      <a:pt x="385" y="239"/>
                      <a:pt x="385" y="239"/>
                    </a:cubicBezTo>
                    <a:cubicBezTo>
                      <a:pt x="385" y="240"/>
                      <a:pt x="384" y="241"/>
                      <a:pt x="383" y="241"/>
                    </a:cubicBezTo>
                    <a:cubicBezTo>
                      <a:pt x="383" y="241"/>
                      <a:pt x="383" y="241"/>
                      <a:pt x="383" y="241"/>
                    </a:cubicBezTo>
                    <a:cubicBezTo>
                      <a:pt x="383" y="241"/>
                      <a:pt x="383" y="241"/>
                      <a:pt x="383" y="241"/>
                    </a:cubicBezTo>
                    <a:close/>
                    <a:moveTo>
                      <a:pt x="5" y="239"/>
                    </a:moveTo>
                    <a:cubicBezTo>
                      <a:pt x="5" y="238"/>
                      <a:pt x="5" y="237"/>
                      <a:pt x="6" y="236"/>
                    </a:cubicBezTo>
                    <a:cubicBezTo>
                      <a:pt x="6" y="236"/>
                      <a:pt x="6" y="236"/>
                      <a:pt x="6" y="236"/>
                    </a:cubicBezTo>
                    <a:cubicBezTo>
                      <a:pt x="8" y="236"/>
                      <a:pt x="9" y="237"/>
                      <a:pt x="9" y="238"/>
                    </a:cubicBezTo>
                    <a:cubicBezTo>
                      <a:pt x="9" y="238"/>
                      <a:pt x="9" y="238"/>
                      <a:pt x="9" y="238"/>
                    </a:cubicBezTo>
                    <a:cubicBezTo>
                      <a:pt x="9" y="239"/>
                      <a:pt x="8" y="240"/>
                      <a:pt x="7" y="240"/>
                    </a:cubicBezTo>
                    <a:cubicBezTo>
                      <a:pt x="7" y="240"/>
                      <a:pt x="7" y="240"/>
                      <a:pt x="7" y="240"/>
                    </a:cubicBezTo>
                    <a:cubicBezTo>
                      <a:pt x="7" y="240"/>
                      <a:pt x="7" y="240"/>
                      <a:pt x="7" y="240"/>
                    </a:cubicBezTo>
                    <a:cubicBezTo>
                      <a:pt x="7" y="240"/>
                      <a:pt x="7" y="240"/>
                      <a:pt x="7" y="240"/>
                    </a:cubicBezTo>
                    <a:cubicBezTo>
                      <a:pt x="6" y="240"/>
                      <a:pt x="5" y="240"/>
                      <a:pt x="5" y="239"/>
                    </a:cubicBezTo>
                    <a:close/>
                    <a:moveTo>
                      <a:pt x="384" y="234"/>
                    </a:moveTo>
                    <a:cubicBezTo>
                      <a:pt x="383" y="234"/>
                      <a:pt x="382" y="232"/>
                      <a:pt x="383" y="231"/>
                    </a:cubicBezTo>
                    <a:cubicBezTo>
                      <a:pt x="383" y="231"/>
                      <a:pt x="383" y="231"/>
                      <a:pt x="383" y="231"/>
                    </a:cubicBezTo>
                    <a:cubicBezTo>
                      <a:pt x="383" y="230"/>
                      <a:pt x="384" y="229"/>
                      <a:pt x="385" y="230"/>
                    </a:cubicBezTo>
                    <a:cubicBezTo>
                      <a:pt x="385" y="230"/>
                      <a:pt x="385" y="230"/>
                      <a:pt x="385" y="230"/>
                    </a:cubicBezTo>
                    <a:cubicBezTo>
                      <a:pt x="386" y="230"/>
                      <a:pt x="387" y="231"/>
                      <a:pt x="387" y="232"/>
                    </a:cubicBezTo>
                    <a:cubicBezTo>
                      <a:pt x="387" y="232"/>
                      <a:pt x="387" y="232"/>
                      <a:pt x="387" y="232"/>
                    </a:cubicBezTo>
                    <a:cubicBezTo>
                      <a:pt x="387" y="233"/>
                      <a:pt x="386" y="234"/>
                      <a:pt x="385" y="234"/>
                    </a:cubicBezTo>
                    <a:cubicBezTo>
                      <a:pt x="385" y="234"/>
                      <a:pt x="385" y="234"/>
                      <a:pt x="385" y="234"/>
                    </a:cubicBezTo>
                    <a:cubicBezTo>
                      <a:pt x="385" y="234"/>
                      <a:pt x="384" y="234"/>
                      <a:pt x="384" y="234"/>
                    </a:cubicBezTo>
                    <a:close/>
                    <a:moveTo>
                      <a:pt x="3" y="232"/>
                    </a:moveTo>
                    <a:cubicBezTo>
                      <a:pt x="3" y="231"/>
                      <a:pt x="4" y="229"/>
                      <a:pt x="5" y="229"/>
                    </a:cubicBezTo>
                    <a:cubicBezTo>
                      <a:pt x="5" y="229"/>
                      <a:pt x="5" y="229"/>
                      <a:pt x="5" y="229"/>
                    </a:cubicBezTo>
                    <a:cubicBezTo>
                      <a:pt x="6" y="229"/>
                      <a:pt x="7" y="230"/>
                      <a:pt x="7" y="231"/>
                    </a:cubicBezTo>
                    <a:cubicBezTo>
                      <a:pt x="7" y="231"/>
                      <a:pt x="7" y="231"/>
                      <a:pt x="7" y="231"/>
                    </a:cubicBezTo>
                    <a:cubicBezTo>
                      <a:pt x="8" y="232"/>
                      <a:pt x="7" y="233"/>
                      <a:pt x="6" y="233"/>
                    </a:cubicBezTo>
                    <a:cubicBezTo>
                      <a:pt x="6" y="233"/>
                      <a:pt x="6" y="233"/>
                      <a:pt x="6" y="233"/>
                    </a:cubicBezTo>
                    <a:cubicBezTo>
                      <a:pt x="6" y="233"/>
                      <a:pt x="6" y="233"/>
                      <a:pt x="5" y="233"/>
                    </a:cubicBezTo>
                    <a:cubicBezTo>
                      <a:pt x="5" y="233"/>
                      <a:pt x="5" y="233"/>
                      <a:pt x="5" y="233"/>
                    </a:cubicBezTo>
                    <a:cubicBezTo>
                      <a:pt x="4" y="233"/>
                      <a:pt x="3" y="233"/>
                      <a:pt x="3" y="232"/>
                    </a:cubicBezTo>
                    <a:close/>
                    <a:moveTo>
                      <a:pt x="386" y="227"/>
                    </a:moveTo>
                    <a:cubicBezTo>
                      <a:pt x="384" y="226"/>
                      <a:pt x="384" y="225"/>
                      <a:pt x="384" y="224"/>
                    </a:cubicBezTo>
                    <a:cubicBezTo>
                      <a:pt x="384" y="224"/>
                      <a:pt x="384" y="224"/>
                      <a:pt x="384" y="224"/>
                    </a:cubicBezTo>
                    <a:cubicBezTo>
                      <a:pt x="384" y="223"/>
                      <a:pt x="385" y="222"/>
                      <a:pt x="386" y="222"/>
                    </a:cubicBezTo>
                    <a:cubicBezTo>
                      <a:pt x="386" y="222"/>
                      <a:pt x="386" y="222"/>
                      <a:pt x="386" y="222"/>
                    </a:cubicBezTo>
                    <a:cubicBezTo>
                      <a:pt x="387" y="223"/>
                      <a:pt x="388" y="224"/>
                      <a:pt x="388" y="225"/>
                    </a:cubicBezTo>
                    <a:cubicBezTo>
                      <a:pt x="388" y="225"/>
                      <a:pt x="388" y="225"/>
                      <a:pt x="388" y="225"/>
                    </a:cubicBezTo>
                    <a:cubicBezTo>
                      <a:pt x="388" y="225"/>
                      <a:pt x="388" y="225"/>
                      <a:pt x="388" y="225"/>
                    </a:cubicBezTo>
                    <a:cubicBezTo>
                      <a:pt x="388" y="225"/>
                      <a:pt x="388" y="225"/>
                      <a:pt x="388" y="225"/>
                    </a:cubicBezTo>
                    <a:cubicBezTo>
                      <a:pt x="388" y="226"/>
                      <a:pt x="387" y="227"/>
                      <a:pt x="386" y="227"/>
                    </a:cubicBezTo>
                    <a:cubicBezTo>
                      <a:pt x="386" y="227"/>
                      <a:pt x="386" y="227"/>
                      <a:pt x="386" y="227"/>
                    </a:cubicBezTo>
                    <a:cubicBezTo>
                      <a:pt x="386" y="227"/>
                      <a:pt x="386" y="227"/>
                      <a:pt x="386" y="227"/>
                    </a:cubicBezTo>
                    <a:close/>
                    <a:moveTo>
                      <a:pt x="2" y="225"/>
                    </a:moveTo>
                    <a:cubicBezTo>
                      <a:pt x="2" y="223"/>
                      <a:pt x="3" y="222"/>
                      <a:pt x="4" y="222"/>
                    </a:cubicBezTo>
                    <a:cubicBezTo>
                      <a:pt x="4" y="222"/>
                      <a:pt x="4" y="222"/>
                      <a:pt x="4" y="222"/>
                    </a:cubicBezTo>
                    <a:cubicBezTo>
                      <a:pt x="5" y="222"/>
                      <a:pt x="6" y="223"/>
                      <a:pt x="6" y="224"/>
                    </a:cubicBezTo>
                    <a:cubicBezTo>
                      <a:pt x="6" y="224"/>
                      <a:pt x="6" y="224"/>
                      <a:pt x="6" y="224"/>
                    </a:cubicBezTo>
                    <a:cubicBezTo>
                      <a:pt x="6" y="225"/>
                      <a:pt x="6" y="226"/>
                      <a:pt x="4" y="226"/>
                    </a:cubicBezTo>
                    <a:cubicBezTo>
                      <a:pt x="4" y="226"/>
                      <a:pt x="4" y="226"/>
                      <a:pt x="4" y="226"/>
                    </a:cubicBezTo>
                    <a:cubicBezTo>
                      <a:pt x="4" y="226"/>
                      <a:pt x="4" y="226"/>
                      <a:pt x="4" y="226"/>
                    </a:cubicBezTo>
                    <a:cubicBezTo>
                      <a:pt x="4" y="226"/>
                      <a:pt x="4" y="226"/>
                      <a:pt x="4" y="226"/>
                    </a:cubicBezTo>
                    <a:cubicBezTo>
                      <a:pt x="3" y="226"/>
                      <a:pt x="2" y="226"/>
                      <a:pt x="2" y="225"/>
                    </a:cubicBezTo>
                    <a:close/>
                    <a:moveTo>
                      <a:pt x="387" y="219"/>
                    </a:moveTo>
                    <a:cubicBezTo>
                      <a:pt x="385" y="219"/>
                      <a:pt x="385" y="218"/>
                      <a:pt x="385" y="217"/>
                    </a:cubicBezTo>
                    <a:cubicBezTo>
                      <a:pt x="385" y="217"/>
                      <a:pt x="385" y="217"/>
                      <a:pt x="385" y="217"/>
                    </a:cubicBezTo>
                    <a:cubicBezTo>
                      <a:pt x="385" y="216"/>
                      <a:pt x="386" y="215"/>
                      <a:pt x="387" y="215"/>
                    </a:cubicBezTo>
                    <a:cubicBezTo>
                      <a:pt x="387" y="215"/>
                      <a:pt x="387" y="215"/>
                      <a:pt x="387" y="215"/>
                    </a:cubicBezTo>
                    <a:cubicBezTo>
                      <a:pt x="388" y="215"/>
                      <a:pt x="389" y="216"/>
                      <a:pt x="389" y="218"/>
                    </a:cubicBezTo>
                    <a:cubicBezTo>
                      <a:pt x="389" y="218"/>
                      <a:pt x="389" y="218"/>
                      <a:pt x="389" y="218"/>
                    </a:cubicBezTo>
                    <a:cubicBezTo>
                      <a:pt x="389" y="219"/>
                      <a:pt x="388" y="220"/>
                      <a:pt x="387" y="220"/>
                    </a:cubicBezTo>
                    <a:cubicBezTo>
                      <a:pt x="387" y="220"/>
                      <a:pt x="387" y="220"/>
                      <a:pt x="387" y="220"/>
                    </a:cubicBezTo>
                    <a:cubicBezTo>
                      <a:pt x="387" y="220"/>
                      <a:pt x="387" y="220"/>
                      <a:pt x="387" y="219"/>
                    </a:cubicBezTo>
                    <a:close/>
                    <a:moveTo>
                      <a:pt x="1" y="217"/>
                    </a:moveTo>
                    <a:cubicBezTo>
                      <a:pt x="1" y="216"/>
                      <a:pt x="2" y="215"/>
                      <a:pt x="3" y="215"/>
                    </a:cubicBezTo>
                    <a:cubicBezTo>
                      <a:pt x="3" y="215"/>
                      <a:pt x="3" y="215"/>
                      <a:pt x="3" y="215"/>
                    </a:cubicBezTo>
                    <a:cubicBezTo>
                      <a:pt x="4" y="215"/>
                      <a:pt x="5" y="216"/>
                      <a:pt x="5" y="217"/>
                    </a:cubicBezTo>
                    <a:cubicBezTo>
                      <a:pt x="5" y="217"/>
                      <a:pt x="5" y="217"/>
                      <a:pt x="5" y="217"/>
                    </a:cubicBezTo>
                    <a:cubicBezTo>
                      <a:pt x="5" y="218"/>
                      <a:pt x="5" y="219"/>
                      <a:pt x="3" y="219"/>
                    </a:cubicBezTo>
                    <a:cubicBezTo>
                      <a:pt x="3" y="219"/>
                      <a:pt x="3" y="219"/>
                      <a:pt x="3" y="219"/>
                    </a:cubicBezTo>
                    <a:cubicBezTo>
                      <a:pt x="3" y="219"/>
                      <a:pt x="3" y="219"/>
                      <a:pt x="3" y="219"/>
                    </a:cubicBezTo>
                    <a:cubicBezTo>
                      <a:pt x="3" y="219"/>
                      <a:pt x="3" y="219"/>
                      <a:pt x="3" y="219"/>
                    </a:cubicBezTo>
                    <a:cubicBezTo>
                      <a:pt x="2" y="219"/>
                      <a:pt x="1" y="218"/>
                      <a:pt x="1" y="217"/>
                    </a:cubicBezTo>
                    <a:close/>
                    <a:moveTo>
                      <a:pt x="387" y="212"/>
                    </a:moveTo>
                    <a:cubicBezTo>
                      <a:pt x="386" y="212"/>
                      <a:pt x="385" y="211"/>
                      <a:pt x="385" y="210"/>
                    </a:cubicBezTo>
                    <a:cubicBezTo>
                      <a:pt x="385" y="210"/>
                      <a:pt x="385" y="210"/>
                      <a:pt x="385" y="210"/>
                    </a:cubicBezTo>
                    <a:cubicBezTo>
                      <a:pt x="386" y="209"/>
                      <a:pt x="387" y="208"/>
                      <a:pt x="388" y="208"/>
                    </a:cubicBezTo>
                    <a:cubicBezTo>
                      <a:pt x="388" y="208"/>
                      <a:pt x="388" y="208"/>
                      <a:pt x="388" y="208"/>
                    </a:cubicBezTo>
                    <a:cubicBezTo>
                      <a:pt x="389" y="208"/>
                      <a:pt x="390" y="209"/>
                      <a:pt x="390" y="210"/>
                    </a:cubicBezTo>
                    <a:cubicBezTo>
                      <a:pt x="390" y="210"/>
                      <a:pt x="390" y="210"/>
                      <a:pt x="390" y="210"/>
                    </a:cubicBezTo>
                    <a:cubicBezTo>
                      <a:pt x="390" y="210"/>
                      <a:pt x="390" y="210"/>
                      <a:pt x="390" y="210"/>
                    </a:cubicBezTo>
                    <a:cubicBezTo>
                      <a:pt x="390" y="210"/>
                      <a:pt x="390" y="210"/>
                      <a:pt x="390" y="210"/>
                    </a:cubicBezTo>
                    <a:cubicBezTo>
                      <a:pt x="390" y="211"/>
                      <a:pt x="389" y="212"/>
                      <a:pt x="388" y="212"/>
                    </a:cubicBezTo>
                    <a:cubicBezTo>
                      <a:pt x="388" y="212"/>
                      <a:pt x="388" y="212"/>
                      <a:pt x="388" y="212"/>
                    </a:cubicBezTo>
                    <a:cubicBezTo>
                      <a:pt x="387" y="212"/>
                      <a:pt x="387" y="212"/>
                      <a:pt x="387" y="212"/>
                    </a:cubicBezTo>
                    <a:close/>
                    <a:moveTo>
                      <a:pt x="0" y="210"/>
                    </a:moveTo>
                    <a:cubicBezTo>
                      <a:pt x="0" y="209"/>
                      <a:pt x="1" y="208"/>
                      <a:pt x="2" y="208"/>
                    </a:cubicBezTo>
                    <a:cubicBezTo>
                      <a:pt x="2" y="208"/>
                      <a:pt x="2" y="208"/>
                      <a:pt x="2" y="208"/>
                    </a:cubicBezTo>
                    <a:cubicBezTo>
                      <a:pt x="4" y="208"/>
                      <a:pt x="5" y="209"/>
                      <a:pt x="5" y="210"/>
                    </a:cubicBezTo>
                    <a:cubicBezTo>
                      <a:pt x="5" y="210"/>
                      <a:pt x="5" y="210"/>
                      <a:pt x="5" y="210"/>
                    </a:cubicBezTo>
                    <a:cubicBezTo>
                      <a:pt x="5" y="211"/>
                      <a:pt x="4" y="212"/>
                      <a:pt x="3" y="212"/>
                    </a:cubicBezTo>
                    <a:cubicBezTo>
                      <a:pt x="3" y="212"/>
                      <a:pt x="3" y="212"/>
                      <a:pt x="3" y="212"/>
                    </a:cubicBezTo>
                    <a:cubicBezTo>
                      <a:pt x="3" y="212"/>
                      <a:pt x="3" y="212"/>
                      <a:pt x="3" y="212"/>
                    </a:cubicBezTo>
                    <a:cubicBezTo>
                      <a:pt x="3" y="212"/>
                      <a:pt x="3" y="212"/>
                      <a:pt x="3" y="212"/>
                    </a:cubicBezTo>
                    <a:cubicBezTo>
                      <a:pt x="1" y="212"/>
                      <a:pt x="1" y="211"/>
                      <a:pt x="0" y="210"/>
                    </a:cubicBezTo>
                    <a:close/>
                    <a:moveTo>
                      <a:pt x="388" y="205"/>
                    </a:moveTo>
                    <a:cubicBezTo>
                      <a:pt x="387" y="205"/>
                      <a:pt x="386" y="204"/>
                      <a:pt x="386" y="203"/>
                    </a:cubicBezTo>
                    <a:cubicBezTo>
                      <a:pt x="386" y="203"/>
                      <a:pt x="386" y="203"/>
                      <a:pt x="386" y="203"/>
                    </a:cubicBezTo>
                    <a:cubicBezTo>
                      <a:pt x="386" y="202"/>
                      <a:pt x="387" y="201"/>
                      <a:pt x="388" y="201"/>
                    </a:cubicBezTo>
                    <a:cubicBezTo>
                      <a:pt x="388" y="201"/>
                      <a:pt x="388" y="201"/>
                      <a:pt x="388" y="201"/>
                    </a:cubicBezTo>
                    <a:cubicBezTo>
                      <a:pt x="389" y="201"/>
                      <a:pt x="390" y="202"/>
                      <a:pt x="390" y="203"/>
                    </a:cubicBezTo>
                    <a:cubicBezTo>
                      <a:pt x="390" y="203"/>
                      <a:pt x="390" y="203"/>
                      <a:pt x="390" y="203"/>
                    </a:cubicBezTo>
                    <a:cubicBezTo>
                      <a:pt x="390" y="203"/>
                      <a:pt x="390" y="203"/>
                      <a:pt x="390" y="203"/>
                    </a:cubicBezTo>
                    <a:cubicBezTo>
                      <a:pt x="390" y="203"/>
                      <a:pt x="390" y="203"/>
                      <a:pt x="390" y="203"/>
                    </a:cubicBezTo>
                    <a:cubicBezTo>
                      <a:pt x="390" y="204"/>
                      <a:pt x="389" y="205"/>
                      <a:pt x="388" y="205"/>
                    </a:cubicBezTo>
                    <a:cubicBezTo>
                      <a:pt x="388" y="205"/>
                      <a:pt x="388" y="205"/>
                      <a:pt x="388" y="205"/>
                    </a:cubicBezTo>
                    <a:cubicBezTo>
                      <a:pt x="388" y="205"/>
                      <a:pt x="388" y="205"/>
                      <a:pt x="388" y="205"/>
                    </a:cubicBezTo>
                    <a:close/>
                    <a:moveTo>
                      <a:pt x="0" y="203"/>
                    </a:moveTo>
                    <a:cubicBezTo>
                      <a:pt x="0" y="202"/>
                      <a:pt x="1" y="201"/>
                      <a:pt x="2" y="201"/>
                    </a:cubicBezTo>
                    <a:cubicBezTo>
                      <a:pt x="2" y="201"/>
                      <a:pt x="2" y="201"/>
                      <a:pt x="2" y="201"/>
                    </a:cubicBezTo>
                    <a:cubicBezTo>
                      <a:pt x="3" y="200"/>
                      <a:pt x="4" y="201"/>
                      <a:pt x="4" y="203"/>
                    </a:cubicBezTo>
                    <a:cubicBezTo>
                      <a:pt x="4" y="203"/>
                      <a:pt x="4" y="203"/>
                      <a:pt x="4" y="203"/>
                    </a:cubicBezTo>
                    <a:cubicBezTo>
                      <a:pt x="4" y="204"/>
                      <a:pt x="3" y="205"/>
                      <a:pt x="2" y="205"/>
                    </a:cubicBezTo>
                    <a:cubicBezTo>
                      <a:pt x="2" y="205"/>
                      <a:pt x="2" y="205"/>
                      <a:pt x="2" y="205"/>
                    </a:cubicBezTo>
                    <a:cubicBezTo>
                      <a:pt x="2" y="205"/>
                      <a:pt x="2" y="205"/>
                      <a:pt x="2" y="205"/>
                    </a:cubicBezTo>
                    <a:cubicBezTo>
                      <a:pt x="2" y="205"/>
                      <a:pt x="2" y="205"/>
                      <a:pt x="2" y="205"/>
                    </a:cubicBezTo>
                    <a:cubicBezTo>
                      <a:pt x="1" y="205"/>
                      <a:pt x="0" y="204"/>
                      <a:pt x="0" y="203"/>
                    </a:cubicBezTo>
                    <a:close/>
                    <a:moveTo>
                      <a:pt x="388" y="198"/>
                    </a:moveTo>
                    <a:cubicBezTo>
                      <a:pt x="387" y="198"/>
                      <a:pt x="386" y="197"/>
                      <a:pt x="386" y="196"/>
                    </a:cubicBezTo>
                    <a:cubicBezTo>
                      <a:pt x="386" y="196"/>
                      <a:pt x="386" y="196"/>
                      <a:pt x="386" y="196"/>
                    </a:cubicBezTo>
                    <a:cubicBezTo>
                      <a:pt x="386" y="195"/>
                      <a:pt x="387" y="194"/>
                      <a:pt x="388" y="194"/>
                    </a:cubicBezTo>
                    <a:cubicBezTo>
                      <a:pt x="388" y="194"/>
                      <a:pt x="388" y="194"/>
                      <a:pt x="388" y="194"/>
                    </a:cubicBezTo>
                    <a:cubicBezTo>
                      <a:pt x="389" y="194"/>
                      <a:pt x="390" y="195"/>
                      <a:pt x="390" y="196"/>
                    </a:cubicBezTo>
                    <a:cubicBezTo>
                      <a:pt x="390" y="196"/>
                      <a:pt x="390" y="196"/>
                      <a:pt x="390" y="196"/>
                    </a:cubicBezTo>
                    <a:cubicBezTo>
                      <a:pt x="390" y="197"/>
                      <a:pt x="389" y="198"/>
                      <a:pt x="388" y="198"/>
                    </a:cubicBezTo>
                    <a:cubicBezTo>
                      <a:pt x="388" y="198"/>
                      <a:pt x="388" y="198"/>
                      <a:pt x="388" y="198"/>
                    </a:cubicBezTo>
                    <a:cubicBezTo>
                      <a:pt x="388" y="198"/>
                      <a:pt x="388" y="198"/>
                      <a:pt x="388" y="198"/>
                    </a:cubicBezTo>
                    <a:close/>
                    <a:moveTo>
                      <a:pt x="2" y="198"/>
                    </a:moveTo>
                    <a:cubicBezTo>
                      <a:pt x="1" y="198"/>
                      <a:pt x="0" y="197"/>
                      <a:pt x="0" y="195"/>
                    </a:cubicBezTo>
                    <a:cubicBezTo>
                      <a:pt x="0" y="195"/>
                      <a:pt x="0" y="195"/>
                      <a:pt x="0" y="195"/>
                    </a:cubicBezTo>
                    <a:cubicBezTo>
                      <a:pt x="0" y="194"/>
                      <a:pt x="1" y="193"/>
                      <a:pt x="2" y="193"/>
                    </a:cubicBezTo>
                    <a:cubicBezTo>
                      <a:pt x="2" y="193"/>
                      <a:pt x="2" y="193"/>
                      <a:pt x="2" y="193"/>
                    </a:cubicBezTo>
                    <a:cubicBezTo>
                      <a:pt x="3" y="193"/>
                      <a:pt x="4" y="194"/>
                      <a:pt x="4" y="195"/>
                    </a:cubicBezTo>
                    <a:cubicBezTo>
                      <a:pt x="4" y="195"/>
                      <a:pt x="4" y="195"/>
                      <a:pt x="4" y="195"/>
                    </a:cubicBezTo>
                    <a:cubicBezTo>
                      <a:pt x="4" y="197"/>
                      <a:pt x="3" y="198"/>
                      <a:pt x="2" y="198"/>
                    </a:cubicBezTo>
                    <a:cubicBezTo>
                      <a:pt x="2" y="198"/>
                      <a:pt x="2" y="198"/>
                      <a:pt x="2" y="198"/>
                    </a:cubicBezTo>
                    <a:cubicBezTo>
                      <a:pt x="2" y="198"/>
                      <a:pt x="2" y="198"/>
                      <a:pt x="2" y="198"/>
                    </a:cubicBezTo>
                    <a:close/>
                    <a:moveTo>
                      <a:pt x="390" y="196"/>
                    </a:moveTo>
                    <a:cubicBezTo>
                      <a:pt x="390" y="196"/>
                      <a:pt x="390" y="196"/>
                      <a:pt x="390" y="196"/>
                    </a:cubicBezTo>
                    <a:cubicBezTo>
                      <a:pt x="390" y="196"/>
                      <a:pt x="390" y="196"/>
                      <a:pt x="390" y="196"/>
                    </a:cubicBezTo>
                    <a:cubicBezTo>
                      <a:pt x="390" y="196"/>
                      <a:pt x="390" y="196"/>
                      <a:pt x="390" y="196"/>
                    </a:cubicBezTo>
                    <a:cubicBezTo>
                      <a:pt x="390" y="196"/>
                      <a:pt x="390" y="196"/>
                      <a:pt x="390" y="196"/>
                    </a:cubicBezTo>
                    <a:close/>
                    <a:moveTo>
                      <a:pt x="386" y="189"/>
                    </a:moveTo>
                    <a:cubicBezTo>
                      <a:pt x="386" y="187"/>
                      <a:pt x="387" y="186"/>
                      <a:pt x="388" y="186"/>
                    </a:cubicBezTo>
                    <a:cubicBezTo>
                      <a:pt x="388" y="186"/>
                      <a:pt x="388" y="186"/>
                      <a:pt x="388" y="186"/>
                    </a:cubicBezTo>
                    <a:cubicBezTo>
                      <a:pt x="389" y="186"/>
                      <a:pt x="390" y="187"/>
                      <a:pt x="390" y="188"/>
                    </a:cubicBezTo>
                    <a:cubicBezTo>
                      <a:pt x="390" y="188"/>
                      <a:pt x="390" y="188"/>
                      <a:pt x="390" y="188"/>
                    </a:cubicBezTo>
                    <a:cubicBezTo>
                      <a:pt x="390" y="190"/>
                      <a:pt x="389" y="191"/>
                      <a:pt x="388" y="191"/>
                    </a:cubicBezTo>
                    <a:cubicBezTo>
                      <a:pt x="388" y="191"/>
                      <a:pt x="388" y="191"/>
                      <a:pt x="388" y="191"/>
                    </a:cubicBezTo>
                    <a:cubicBezTo>
                      <a:pt x="388" y="191"/>
                      <a:pt x="388" y="191"/>
                      <a:pt x="388" y="191"/>
                    </a:cubicBezTo>
                    <a:cubicBezTo>
                      <a:pt x="388" y="191"/>
                      <a:pt x="388" y="191"/>
                      <a:pt x="388" y="191"/>
                    </a:cubicBezTo>
                    <a:cubicBezTo>
                      <a:pt x="387" y="191"/>
                      <a:pt x="386" y="190"/>
                      <a:pt x="386" y="189"/>
                    </a:cubicBezTo>
                    <a:close/>
                    <a:moveTo>
                      <a:pt x="2" y="190"/>
                    </a:moveTo>
                    <a:cubicBezTo>
                      <a:pt x="1" y="190"/>
                      <a:pt x="0" y="189"/>
                      <a:pt x="0" y="188"/>
                    </a:cubicBezTo>
                    <a:cubicBezTo>
                      <a:pt x="0" y="188"/>
                      <a:pt x="0" y="188"/>
                      <a:pt x="0" y="188"/>
                    </a:cubicBezTo>
                    <a:cubicBezTo>
                      <a:pt x="0" y="187"/>
                      <a:pt x="1" y="186"/>
                      <a:pt x="2" y="186"/>
                    </a:cubicBezTo>
                    <a:cubicBezTo>
                      <a:pt x="2" y="186"/>
                      <a:pt x="2" y="186"/>
                      <a:pt x="2" y="186"/>
                    </a:cubicBezTo>
                    <a:cubicBezTo>
                      <a:pt x="3" y="186"/>
                      <a:pt x="4" y="187"/>
                      <a:pt x="4" y="188"/>
                    </a:cubicBezTo>
                    <a:cubicBezTo>
                      <a:pt x="4" y="188"/>
                      <a:pt x="4" y="188"/>
                      <a:pt x="4" y="188"/>
                    </a:cubicBezTo>
                    <a:cubicBezTo>
                      <a:pt x="4" y="189"/>
                      <a:pt x="3" y="190"/>
                      <a:pt x="2" y="190"/>
                    </a:cubicBezTo>
                    <a:cubicBezTo>
                      <a:pt x="2" y="190"/>
                      <a:pt x="2" y="190"/>
                      <a:pt x="2" y="190"/>
                    </a:cubicBezTo>
                    <a:cubicBezTo>
                      <a:pt x="2" y="190"/>
                      <a:pt x="2" y="190"/>
                      <a:pt x="2" y="190"/>
                    </a:cubicBezTo>
                    <a:close/>
                    <a:moveTo>
                      <a:pt x="385" y="181"/>
                    </a:moveTo>
                    <a:cubicBezTo>
                      <a:pt x="385" y="180"/>
                      <a:pt x="386" y="179"/>
                      <a:pt x="387" y="179"/>
                    </a:cubicBezTo>
                    <a:cubicBezTo>
                      <a:pt x="387" y="179"/>
                      <a:pt x="387" y="179"/>
                      <a:pt x="387" y="179"/>
                    </a:cubicBezTo>
                    <a:cubicBezTo>
                      <a:pt x="389" y="179"/>
                      <a:pt x="390" y="180"/>
                      <a:pt x="390" y="181"/>
                    </a:cubicBezTo>
                    <a:cubicBezTo>
                      <a:pt x="390" y="181"/>
                      <a:pt x="390" y="181"/>
                      <a:pt x="390" y="181"/>
                    </a:cubicBezTo>
                    <a:cubicBezTo>
                      <a:pt x="390" y="181"/>
                      <a:pt x="390" y="181"/>
                      <a:pt x="390" y="181"/>
                    </a:cubicBezTo>
                    <a:cubicBezTo>
                      <a:pt x="390" y="181"/>
                      <a:pt x="390" y="181"/>
                      <a:pt x="390" y="181"/>
                    </a:cubicBezTo>
                    <a:cubicBezTo>
                      <a:pt x="390" y="182"/>
                      <a:pt x="389" y="183"/>
                      <a:pt x="388" y="183"/>
                    </a:cubicBezTo>
                    <a:cubicBezTo>
                      <a:pt x="388" y="183"/>
                      <a:pt x="388" y="183"/>
                      <a:pt x="388" y="183"/>
                    </a:cubicBezTo>
                    <a:cubicBezTo>
                      <a:pt x="388" y="183"/>
                      <a:pt x="388" y="183"/>
                      <a:pt x="388" y="183"/>
                    </a:cubicBezTo>
                    <a:cubicBezTo>
                      <a:pt x="388" y="183"/>
                      <a:pt x="388" y="183"/>
                      <a:pt x="388" y="183"/>
                    </a:cubicBezTo>
                    <a:cubicBezTo>
                      <a:pt x="386" y="183"/>
                      <a:pt x="386" y="183"/>
                      <a:pt x="385" y="181"/>
                    </a:cubicBezTo>
                    <a:close/>
                    <a:moveTo>
                      <a:pt x="2" y="183"/>
                    </a:moveTo>
                    <a:cubicBezTo>
                      <a:pt x="1" y="183"/>
                      <a:pt x="0" y="182"/>
                      <a:pt x="0" y="181"/>
                    </a:cubicBezTo>
                    <a:cubicBezTo>
                      <a:pt x="0" y="181"/>
                      <a:pt x="0" y="181"/>
                      <a:pt x="0" y="181"/>
                    </a:cubicBezTo>
                    <a:cubicBezTo>
                      <a:pt x="0" y="181"/>
                      <a:pt x="0" y="181"/>
                      <a:pt x="0" y="181"/>
                    </a:cubicBezTo>
                    <a:cubicBezTo>
                      <a:pt x="0" y="181"/>
                      <a:pt x="0" y="181"/>
                      <a:pt x="0" y="181"/>
                    </a:cubicBezTo>
                    <a:cubicBezTo>
                      <a:pt x="1" y="180"/>
                      <a:pt x="2" y="179"/>
                      <a:pt x="3" y="179"/>
                    </a:cubicBezTo>
                    <a:cubicBezTo>
                      <a:pt x="3" y="179"/>
                      <a:pt x="3" y="179"/>
                      <a:pt x="3" y="179"/>
                    </a:cubicBezTo>
                    <a:cubicBezTo>
                      <a:pt x="4" y="179"/>
                      <a:pt x="5" y="180"/>
                      <a:pt x="5" y="181"/>
                    </a:cubicBezTo>
                    <a:cubicBezTo>
                      <a:pt x="5" y="181"/>
                      <a:pt x="5" y="181"/>
                      <a:pt x="5" y="181"/>
                    </a:cubicBezTo>
                    <a:cubicBezTo>
                      <a:pt x="5" y="182"/>
                      <a:pt x="4" y="183"/>
                      <a:pt x="3" y="183"/>
                    </a:cubicBezTo>
                    <a:cubicBezTo>
                      <a:pt x="3" y="183"/>
                      <a:pt x="3" y="183"/>
                      <a:pt x="3" y="183"/>
                    </a:cubicBezTo>
                    <a:cubicBezTo>
                      <a:pt x="3" y="183"/>
                      <a:pt x="2" y="183"/>
                      <a:pt x="2" y="183"/>
                    </a:cubicBezTo>
                    <a:close/>
                    <a:moveTo>
                      <a:pt x="385" y="174"/>
                    </a:moveTo>
                    <a:cubicBezTo>
                      <a:pt x="385" y="173"/>
                      <a:pt x="386" y="172"/>
                      <a:pt x="387" y="172"/>
                    </a:cubicBezTo>
                    <a:cubicBezTo>
                      <a:pt x="387" y="172"/>
                      <a:pt x="387" y="172"/>
                      <a:pt x="387" y="172"/>
                    </a:cubicBezTo>
                    <a:cubicBezTo>
                      <a:pt x="388" y="172"/>
                      <a:pt x="389" y="173"/>
                      <a:pt x="389" y="174"/>
                    </a:cubicBezTo>
                    <a:cubicBezTo>
                      <a:pt x="389" y="174"/>
                      <a:pt x="389" y="174"/>
                      <a:pt x="389" y="174"/>
                    </a:cubicBezTo>
                    <a:cubicBezTo>
                      <a:pt x="389" y="175"/>
                      <a:pt x="388" y="176"/>
                      <a:pt x="387" y="176"/>
                    </a:cubicBezTo>
                    <a:cubicBezTo>
                      <a:pt x="387" y="176"/>
                      <a:pt x="387" y="176"/>
                      <a:pt x="387" y="176"/>
                    </a:cubicBezTo>
                    <a:cubicBezTo>
                      <a:pt x="387" y="176"/>
                      <a:pt x="387" y="176"/>
                      <a:pt x="387" y="176"/>
                    </a:cubicBezTo>
                    <a:cubicBezTo>
                      <a:pt x="387" y="176"/>
                      <a:pt x="387" y="176"/>
                      <a:pt x="387" y="176"/>
                    </a:cubicBezTo>
                    <a:cubicBezTo>
                      <a:pt x="386" y="176"/>
                      <a:pt x="385" y="175"/>
                      <a:pt x="385" y="174"/>
                    </a:cubicBezTo>
                    <a:close/>
                    <a:moveTo>
                      <a:pt x="3" y="176"/>
                    </a:moveTo>
                    <a:cubicBezTo>
                      <a:pt x="2" y="176"/>
                      <a:pt x="1" y="175"/>
                      <a:pt x="1" y="174"/>
                    </a:cubicBezTo>
                    <a:cubicBezTo>
                      <a:pt x="1" y="174"/>
                      <a:pt x="1" y="174"/>
                      <a:pt x="1" y="174"/>
                    </a:cubicBezTo>
                    <a:cubicBezTo>
                      <a:pt x="1" y="172"/>
                      <a:pt x="2" y="172"/>
                      <a:pt x="3" y="172"/>
                    </a:cubicBezTo>
                    <a:cubicBezTo>
                      <a:pt x="3" y="172"/>
                      <a:pt x="3" y="172"/>
                      <a:pt x="3" y="172"/>
                    </a:cubicBezTo>
                    <a:cubicBezTo>
                      <a:pt x="5" y="172"/>
                      <a:pt x="5" y="173"/>
                      <a:pt x="5" y="174"/>
                    </a:cubicBezTo>
                    <a:cubicBezTo>
                      <a:pt x="5" y="174"/>
                      <a:pt x="5" y="174"/>
                      <a:pt x="5" y="174"/>
                    </a:cubicBezTo>
                    <a:cubicBezTo>
                      <a:pt x="5" y="175"/>
                      <a:pt x="4" y="176"/>
                      <a:pt x="3" y="176"/>
                    </a:cubicBezTo>
                    <a:cubicBezTo>
                      <a:pt x="3" y="176"/>
                      <a:pt x="3" y="176"/>
                      <a:pt x="3" y="176"/>
                    </a:cubicBezTo>
                    <a:cubicBezTo>
                      <a:pt x="3" y="176"/>
                      <a:pt x="3" y="176"/>
                      <a:pt x="3" y="176"/>
                    </a:cubicBezTo>
                    <a:close/>
                    <a:moveTo>
                      <a:pt x="384" y="167"/>
                    </a:moveTo>
                    <a:cubicBezTo>
                      <a:pt x="384" y="166"/>
                      <a:pt x="385" y="165"/>
                      <a:pt x="386" y="165"/>
                    </a:cubicBezTo>
                    <a:cubicBezTo>
                      <a:pt x="386" y="165"/>
                      <a:pt x="386" y="165"/>
                      <a:pt x="386" y="165"/>
                    </a:cubicBezTo>
                    <a:cubicBezTo>
                      <a:pt x="387" y="165"/>
                      <a:pt x="388" y="166"/>
                      <a:pt x="388" y="167"/>
                    </a:cubicBezTo>
                    <a:cubicBezTo>
                      <a:pt x="388" y="167"/>
                      <a:pt x="388" y="167"/>
                      <a:pt x="388" y="167"/>
                    </a:cubicBezTo>
                    <a:cubicBezTo>
                      <a:pt x="388" y="168"/>
                      <a:pt x="387" y="169"/>
                      <a:pt x="386" y="169"/>
                    </a:cubicBezTo>
                    <a:cubicBezTo>
                      <a:pt x="386" y="169"/>
                      <a:pt x="386" y="169"/>
                      <a:pt x="386" y="169"/>
                    </a:cubicBezTo>
                    <a:cubicBezTo>
                      <a:pt x="386" y="169"/>
                      <a:pt x="386" y="169"/>
                      <a:pt x="386" y="169"/>
                    </a:cubicBezTo>
                    <a:cubicBezTo>
                      <a:pt x="386" y="169"/>
                      <a:pt x="386" y="169"/>
                      <a:pt x="386" y="169"/>
                    </a:cubicBezTo>
                    <a:cubicBezTo>
                      <a:pt x="385" y="169"/>
                      <a:pt x="384" y="168"/>
                      <a:pt x="384" y="167"/>
                    </a:cubicBezTo>
                    <a:close/>
                    <a:moveTo>
                      <a:pt x="4" y="169"/>
                    </a:moveTo>
                    <a:cubicBezTo>
                      <a:pt x="3" y="169"/>
                      <a:pt x="2" y="167"/>
                      <a:pt x="2" y="166"/>
                    </a:cubicBezTo>
                    <a:cubicBezTo>
                      <a:pt x="2" y="166"/>
                      <a:pt x="2" y="166"/>
                      <a:pt x="2" y="166"/>
                    </a:cubicBezTo>
                    <a:cubicBezTo>
                      <a:pt x="2" y="165"/>
                      <a:pt x="3" y="164"/>
                      <a:pt x="5" y="165"/>
                    </a:cubicBezTo>
                    <a:cubicBezTo>
                      <a:pt x="5" y="165"/>
                      <a:pt x="5" y="165"/>
                      <a:pt x="5" y="165"/>
                    </a:cubicBezTo>
                    <a:cubicBezTo>
                      <a:pt x="6" y="165"/>
                      <a:pt x="6" y="166"/>
                      <a:pt x="6" y="167"/>
                    </a:cubicBezTo>
                    <a:cubicBezTo>
                      <a:pt x="6" y="167"/>
                      <a:pt x="6" y="167"/>
                      <a:pt x="6" y="167"/>
                    </a:cubicBezTo>
                    <a:cubicBezTo>
                      <a:pt x="6" y="168"/>
                      <a:pt x="5" y="169"/>
                      <a:pt x="4" y="169"/>
                    </a:cubicBezTo>
                    <a:cubicBezTo>
                      <a:pt x="4" y="169"/>
                      <a:pt x="4" y="169"/>
                      <a:pt x="4" y="169"/>
                    </a:cubicBezTo>
                    <a:cubicBezTo>
                      <a:pt x="4" y="169"/>
                      <a:pt x="4" y="169"/>
                      <a:pt x="4" y="169"/>
                    </a:cubicBezTo>
                    <a:close/>
                    <a:moveTo>
                      <a:pt x="383" y="160"/>
                    </a:moveTo>
                    <a:cubicBezTo>
                      <a:pt x="383" y="160"/>
                      <a:pt x="383" y="160"/>
                      <a:pt x="383" y="160"/>
                    </a:cubicBezTo>
                    <a:cubicBezTo>
                      <a:pt x="383" y="159"/>
                      <a:pt x="383" y="158"/>
                      <a:pt x="384" y="158"/>
                    </a:cubicBezTo>
                    <a:cubicBezTo>
                      <a:pt x="384" y="158"/>
                      <a:pt x="384" y="158"/>
                      <a:pt x="384" y="158"/>
                    </a:cubicBezTo>
                    <a:cubicBezTo>
                      <a:pt x="386" y="158"/>
                      <a:pt x="387" y="158"/>
                      <a:pt x="387" y="159"/>
                    </a:cubicBezTo>
                    <a:cubicBezTo>
                      <a:pt x="387" y="159"/>
                      <a:pt x="387" y="159"/>
                      <a:pt x="387" y="159"/>
                    </a:cubicBezTo>
                    <a:cubicBezTo>
                      <a:pt x="387" y="159"/>
                      <a:pt x="387" y="159"/>
                      <a:pt x="387" y="159"/>
                    </a:cubicBezTo>
                    <a:cubicBezTo>
                      <a:pt x="387" y="159"/>
                      <a:pt x="387" y="159"/>
                      <a:pt x="387" y="159"/>
                    </a:cubicBezTo>
                    <a:cubicBezTo>
                      <a:pt x="387" y="161"/>
                      <a:pt x="386" y="162"/>
                      <a:pt x="385" y="162"/>
                    </a:cubicBezTo>
                    <a:cubicBezTo>
                      <a:pt x="385" y="162"/>
                      <a:pt x="385" y="162"/>
                      <a:pt x="385" y="162"/>
                    </a:cubicBezTo>
                    <a:cubicBezTo>
                      <a:pt x="385" y="162"/>
                      <a:pt x="385" y="162"/>
                      <a:pt x="385" y="162"/>
                    </a:cubicBezTo>
                    <a:cubicBezTo>
                      <a:pt x="385" y="162"/>
                      <a:pt x="385" y="162"/>
                      <a:pt x="385" y="162"/>
                    </a:cubicBezTo>
                    <a:cubicBezTo>
                      <a:pt x="384" y="162"/>
                      <a:pt x="383" y="161"/>
                      <a:pt x="383" y="160"/>
                    </a:cubicBezTo>
                    <a:close/>
                    <a:moveTo>
                      <a:pt x="5" y="162"/>
                    </a:moveTo>
                    <a:cubicBezTo>
                      <a:pt x="4" y="161"/>
                      <a:pt x="3" y="160"/>
                      <a:pt x="3" y="159"/>
                    </a:cubicBezTo>
                    <a:cubicBezTo>
                      <a:pt x="3" y="159"/>
                      <a:pt x="3" y="159"/>
                      <a:pt x="3" y="159"/>
                    </a:cubicBezTo>
                    <a:cubicBezTo>
                      <a:pt x="4" y="158"/>
                      <a:pt x="5" y="157"/>
                      <a:pt x="6" y="157"/>
                    </a:cubicBezTo>
                    <a:cubicBezTo>
                      <a:pt x="6" y="157"/>
                      <a:pt x="6" y="157"/>
                      <a:pt x="6" y="157"/>
                    </a:cubicBezTo>
                    <a:cubicBezTo>
                      <a:pt x="7" y="158"/>
                      <a:pt x="8" y="159"/>
                      <a:pt x="7" y="160"/>
                    </a:cubicBezTo>
                    <a:cubicBezTo>
                      <a:pt x="7" y="160"/>
                      <a:pt x="7" y="160"/>
                      <a:pt x="7" y="160"/>
                    </a:cubicBezTo>
                    <a:cubicBezTo>
                      <a:pt x="7" y="161"/>
                      <a:pt x="6" y="162"/>
                      <a:pt x="5" y="162"/>
                    </a:cubicBezTo>
                    <a:cubicBezTo>
                      <a:pt x="5" y="162"/>
                      <a:pt x="5" y="162"/>
                      <a:pt x="5" y="162"/>
                    </a:cubicBezTo>
                    <a:cubicBezTo>
                      <a:pt x="5" y="162"/>
                      <a:pt x="5" y="162"/>
                      <a:pt x="5" y="162"/>
                    </a:cubicBezTo>
                    <a:close/>
                    <a:moveTo>
                      <a:pt x="381" y="153"/>
                    </a:moveTo>
                    <a:cubicBezTo>
                      <a:pt x="381" y="152"/>
                      <a:pt x="382" y="151"/>
                      <a:pt x="383" y="151"/>
                    </a:cubicBezTo>
                    <a:cubicBezTo>
                      <a:pt x="383" y="151"/>
                      <a:pt x="383" y="151"/>
                      <a:pt x="383" y="151"/>
                    </a:cubicBezTo>
                    <a:cubicBezTo>
                      <a:pt x="384" y="150"/>
                      <a:pt x="385" y="151"/>
                      <a:pt x="385" y="152"/>
                    </a:cubicBezTo>
                    <a:cubicBezTo>
                      <a:pt x="385" y="152"/>
                      <a:pt x="385" y="152"/>
                      <a:pt x="385" y="152"/>
                    </a:cubicBezTo>
                    <a:cubicBezTo>
                      <a:pt x="385" y="152"/>
                      <a:pt x="385" y="152"/>
                      <a:pt x="385" y="152"/>
                    </a:cubicBezTo>
                    <a:cubicBezTo>
                      <a:pt x="385" y="152"/>
                      <a:pt x="385" y="152"/>
                      <a:pt x="385" y="152"/>
                    </a:cubicBezTo>
                    <a:cubicBezTo>
                      <a:pt x="386" y="153"/>
                      <a:pt x="385" y="155"/>
                      <a:pt x="384" y="155"/>
                    </a:cubicBezTo>
                    <a:cubicBezTo>
                      <a:pt x="384" y="155"/>
                      <a:pt x="384" y="155"/>
                      <a:pt x="384" y="155"/>
                    </a:cubicBezTo>
                    <a:cubicBezTo>
                      <a:pt x="384" y="155"/>
                      <a:pt x="383" y="155"/>
                      <a:pt x="383" y="155"/>
                    </a:cubicBezTo>
                    <a:cubicBezTo>
                      <a:pt x="383" y="155"/>
                      <a:pt x="383" y="155"/>
                      <a:pt x="383" y="155"/>
                    </a:cubicBezTo>
                    <a:cubicBezTo>
                      <a:pt x="382" y="155"/>
                      <a:pt x="381" y="154"/>
                      <a:pt x="381" y="153"/>
                    </a:cubicBezTo>
                    <a:close/>
                    <a:moveTo>
                      <a:pt x="6" y="155"/>
                    </a:moveTo>
                    <a:cubicBezTo>
                      <a:pt x="5" y="154"/>
                      <a:pt x="5" y="153"/>
                      <a:pt x="5" y="152"/>
                    </a:cubicBezTo>
                    <a:cubicBezTo>
                      <a:pt x="5" y="152"/>
                      <a:pt x="5" y="152"/>
                      <a:pt x="5" y="152"/>
                    </a:cubicBezTo>
                    <a:cubicBezTo>
                      <a:pt x="5" y="152"/>
                      <a:pt x="5" y="152"/>
                      <a:pt x="5" y="152"/>
                    </a:cubicBezTo>
                    <a:cubicBezTo>
                      <a:pt x="5" y="152"/>
                      <a:pt x="5" y="152"/>
                      <a:pt x="5" y="152"/>
                    </a:cubicBezTo>
                    <a:cubicBezTo>
                      <a:pt x="5" y="151"/>
                      <a:pt x="6" y="150"/>
                      <a:pt x="7" y="150"/>
                    </a:cubicBezTo>
                    <a:cubicBezTo>
                      <a:pt x="7" y="150"/>
                      <a:pt x="7" y="150"/>
                      <a:pt x="7" y="150"/>
                    </a:cubicBezTo>
                    <a:cubicBezTo>
                      <a:pt x="8" y="151"/>
                      <a:pt x="9" y="152"/>
                      <a:pt x="9" y="153"/>
                    </a:cubicBezTo>
                    <a:cubicBezTo>
                      <a:pt x="9" y="153"/>
                      <a:pt x="9" y="153"/>
                      <a:pt x="9" y="153"/>
                    </a:cubicBezTo>
                    <a:cubicBezTo>
                      <a:pt x="9" y="154"/>
                      <a:pt x="8" y="155"/>
                      <a:pt x="7" y="155"/>
                    </a:cubicBezTo>
                    <a:cubicBezTo>
                      <a:pt x="7" y="155"/>
                      <a:pt x="7" y="155"/>
                      <a:pt x="7" y="155"/>
                    </a:cubicBezTo>
                    <a:cubicBezTo>
                      <a:pt x="7" y="155"/>
                      <a:pt x="7" y="155"/>
                      <a:pt x="6" y="155"/>
                    </a:cubicBezTo>
                    <a:close/>
                    <a:moveTo>
                      <a:pt x="380" y="146"/>
                    </a:moveTo>
                    <a:cubicBezTo>
                      <a:pt x="379" y="145"/>
                      <a:pt x="380" y="144"/>
                      <a:pt x="381" y="144"/>
                    </a:cubicBezTo>
                    <a:cubicBezTo>
                      <a:pt x="381" y="144"/>
                      <a:pt x="381" y="144"/>
                      <a:pt x="381" y="144"/>
                    </a:cubicBezTo>
                    <a:cubicBezTo>
                      <a:pt x="382" y="143"/>
                      <a:pt x="383" y="144"/>
                      <a:pt x="384" y="145"/>
                    </a:cubicBezTo>
                    <a:cubicBezTo>
                      <a:pt x="384" y="145"/>
                      <a:pt x="384" y="145"/>
                      <a:pt x="384" y="145"/>
                    </a:cubicBezTo>
                    <a:cubicBezTo>
                      <a:pt x="384" y="146"/>
                      <a:pt x="383" y="148"/>
                      <a:pt x="382" y="148"/>
                    </a:cubicBezTo>
                    <a:cubicBezTo>
                      <a:pt x="382" y="148"/>
                      <a:pt x="382" y="148"/>
                      <a:pt x="382" y="148"/>
                    </a:cubicBezTo>
                    <a:cubicBezTo>
                      <a:pt x="382" y="148"/>
                      <a:pt x="382" y="148"/>
                      <a:pt x="382" y="148"/>
                    </a:cubicBezTo>
                    <a:cubicBezTo>
                      <a:pt x="382" y="148"/>
                      <a:pt x="382" y="148"/>
                      <a:pt x="382" y="148"/>
                    </a:cubicBezTo>
                    <a:cubicBezTo>
                      <a:pt x="381" y="148"/>
                      <a:pt x="380" y="147"/>
                      <a:pt x="380" y="146"/>
                    </a:cubicBezTo>
                    <a:close/>
                    <a:moveTo>
                      <a:pt x="8" y="147"/>
                    </a:moveTo>
                    <a:cubicBezTo>
                      <a:pt x="7" y="147"/>
                      <a:pt x="6" y="146"/>
                      <a:pt x="7" y="145"/>
                    </a:cubicBezTo>
                    <a:cubicBezTo>
                      <a:pt x="7" y="145"/>
                      <a:pt x="7" y="145"/>
                      <a:pt x="7" y="145"/>
                    </a:cubicBezTo>
                    <a:cubicBezTo>
                      <a:pt x="7" y="144"/>
                      <a:pt x="8" y="143"/>
                      <a:pt x="9" y="143"/>
                    </a:cubicBezTo>
                    <a:cubicBezTo>
                      <a:pt x="9" y="143"/>
                      <a:pt x="9" y="143"/>
                      <a:pt x="9" y="143"/>
                    </a:cubicBezTo>
                    <a:cubicBezTo>
                      <a:pt x="10" y="144"/>
                      <a:pt x="11" y="145"/>
                      <a:pt x="11" y="146"/>
                    </a:cubicBezTo>
                    <a:cubicBezTo>
                      <a:pt x="11" y="146"/>
                      <a:pt x="11" y="146"/>
                      <a:pt x="11" y="146"/>
                    </a:cubicBezTo>
                    <a:cubicBezTo>
                      <a:pt x="10" y="147"/>
                      <a:pt x="10" y="148"/>
                      <a:pt x="9" y="148"/>
                    </a:cubicBezTo>
                    <a:cubicBezTo>
                      <a:pt x="9" y="148"/>
                      <a:pt x="9" y="148"/>
                      <a:pt x="9" y="148"/>
                    </a:cubicBezTo>
                    <a:cubicBezTo>
                      <a:pt x="8" y="148"/>
                      <a:pt x="8" y="148"/>
                      <a:pt x="8" y="147"/>
                    </a:cubicBezTo>
                    <a:close/>
                    <a:moveTo>
                      <a:pt x="378" y="139"/>
                    </a:moveTo>
                    <a:cubicBezTo>
                      <a:pt x="377" y="138"/>
                      <a:pt x="378" y="137"/>
                      <a:pt x="379" y="137"/>
                    </a:cubicBezTo>
                    <a:cubicBezTo>
                      <a:pt x="379" y="137"/>
                      <a:pt x="379" y="137"/>
                      <a:pt x="379" y="137"/>
                    </a:cubicBezTo>
                    <a:cubicBezTo>
                      <a:pt x="380" y="136"/>
                      <a:pt x="381" y="137"/>
                      <a:pt x="382" y="138"/>
                    </a:cubicBezTo>
                    <a:cubicBezTo>
                      <a:pt x="382" y="138"/>
                      <a:pt x="382" y="138"/>
                      <a:pt x="382" y="138"/>
                    </a:cubicBezTo>
                    <a:cubicBezTo>
                      <a:pt x="382" y="139"/>
                      <a:pt x="381" y="141"/>
                      <a:pt x="380" y="141"/>
                    </a:cubicBezTo>
                    <a:cubicBezTo>
                      <a:pt x="380" y="141"/>
                      <a:pt x="380" y="141"/>
                      <a:pt x="380" y="141"/>
                    </a:cubicBezTo>
                    <a:cubicBezTo>
                      <a:pt x="380" y="141"/>
                      <a:pt x="380" y="141"/>
                      <a:pt x="380" y="141"/>
                    </a:cubicBezTo>
                    <a:cubicBezTo>
                      <a:pt x="380" y="141"/>
                      <a:pt x="380" y="141"/>
                      <a:pt x="380" y="141"/>
                    </a:cubicBezTo>
                    <a:cubicBezTo>
                      <a:pt x="379" y="141"/>
                      <a:pt x="378" y="140"/>
                      <a:pt x="378" y="139"/>
                    </a:cubicBezTo>
                    <a:close/>
                    <a:moveTo>
                      <a:pt x="10" y="141"/>
                    </a:moveTo>
                    <a:cubicBezTo>
                      <a:pt x="9" y="140"/>
                      <a:pt x="8" y="139"/>
                      <a:pt x="9" y="138"/>
                    </a:cubicBezTo>
                    <a:cubicBezTo>
                      <a:pt x="9" y="138"/>
                      <a:pt x="9" y="138"/>
                      <a:pt x="9" y="138"/>
                    </a:cubicBezTo>
                    <a:cubicBezTo>
                      <a:pt x="9" y="137"/>
                      <a:pt x="10" y="136"/>
                      <a:pt x="11" y="136"/>
                    </a:cubicBezTo>
                    <a:cubicBezTo>
                      <a:pt x="11" y="136"/>
                      <a:pt x="11" y="136"/>
                      <a:pt x="11" y="136"/>
                    </a:cubicBezTo>
                    <a:cubicBezTo>
                      <a:pt x="12" y="137"/>
                      <a:pt x="13" y="138"/>
                      <a:pt x="13" y="139"/>
                    </a:cubicBezTo>
                    <a:cubicBezTo>
                      <a:pt x="13" y="139"/>
                      <a:pt x="13" y="139"/>
                      <a:pt x="13" y="139"/>
                    </a:cubicBezTo>
                    <a:cubicBezTo>
                      <a:pt x="12" y="140"/>
                      <a:pt x="12" y="141"/>
                      <a:pt x="11" y="141"/>
                    </a:cubicBezTo>
                    <a:cubicBezTo>
                      <a:pt x="11" y="141"/>
                      <a:pt x="11" y="141"/>
                      <a:pt x="11" y="141"/>
                    </a:cubicBezTo>
                    <a:cubicBezTo>
                      <a:pt x="10" y="141"/>
                      <a:pt x="10" y="141"/>
                      <a:pt x="10" y="141"/>
                    </a:cubicBezTo>
                    <a:close/>
                    <a:moveTo>
                      <a:pt x="375" y="133"/>
                    </a:moveTo>
                    <a:cubicBezTo>
                      <a:pt x="375" y="132"/>
                      <a:pt x="376" y="130"/>
                      <a:pt x="377" y="130"/>
                    </a:cubicBezTo>
                    <a:cubicBezTo>
                      <a:pt x="377" y="130"/>
                      <a:pt x="377" y="130"/>
                      <a:pt x="377" y="130"/>
                    </a:cubicBezTo>
                    <a:cubicBezTo>
                      <a:pt x="378" y="130"/>
                      <a:pt x="379" y="130"/>
                      <a:pt x="379" y="131"/>
                    </a:cubicBezTo>
                    <a:cubicBezTo>
                      <a:pt x="379" y="131"/>
                      <a:pt x="379" y="131"/>
                      <a:pt x="379" y="131"/>
                    </a:cubicBezTo>
                    <a:cubicBezTo>
                      <a:pt x="380" y="132"/>
                      <a:pt x="379" y="134"/>
                      <a:pt x="378" y="134"/>
                    </a:cubicBezTo>
                    <a:cubicBezTo>
                      <a:pt x="378" y="134"/>
                      <a:pt x="378" y="134"/>
                      <a:pt x="378" y="134"/>
                    </a:cubicBezTo>
                    <a:cubicBezTo>
                      <a:pt x="378" y="134"/>
                      <a:pt x="378" y="134"/>
                      <a:pt x="377" y="134"/>
                    </a:cubicBezTo>
                    <a:cubicBezTo>
                      <a:pt x="377" y="134"/>
                      <a:pt x="377" y="134"/>
                      <a:pt x="377" y="134"/>
                    </a:cubicBezTo>
                    <a:cubicBezTo>
                      <a:pt x="376" y="134"/>
                      <a:pt x="376" y="134"/>
                      <a:pt x="375" y="133"/>
                    </a:cubicBezTo>
                    <a:close/>
                    <a:moveTo>
                      <a:pt x="12" y="134"/>
                    </a:moveTo>
                    <a:cubicBezTo>
                      <a:pt x="11" y="133"/>
                      <a:pt x="11" y="132"/>
                      <a:pt x="11" y="131"/>
                    </a:cubicBezTo>
                    <a:cubicBezTo>
                      <a:pt x="11" y="131"/>
                      <a:pt x="11" y="131"/>
                      <a:pt x="11" y="131"/>
                    </a:cubicBezTo>
                    <a:cubicBezTo>
                      <a:pt x="11" y="130"/>
                      <a:pt x="12" y="129"/>
                      <a:pt x="14" y="130"/>
                    </a:cubicBezTo>
                    <a:cubicBezTo>
                      <a:pt x="14" y="130"/>
                      <a:pt x="14" y="130"/>
                      <a:pt x="14" y="130"/>
                    </a:cubicBezTo>
                    <a:cubicBezTo>
                      <a:pt x="15" y="130"/>
                      <a:pt x="15" y="131"/>
                      <a:pt x="15" y="132"/>
                    </a:cubicBezTo>
                    <a:cubicBezTo>
                      <a:pt x="15" y="132"/>
                      <a:pt x="15" y="132"/>
                      <a:pt x="15" y="132"/>
                    </a:cubicBezTo>
                    <a:cubicBezTo>
                      <a:pt x="15" y="133"/>
                      <a:pt x="14" y="134"/>
                      <a:pt x="13" y="134"/>
                    </a:cubicBezTo>
                    <a:cubicBezTo>
                      <a:pt x="13" y="134"/>
                      <a:pt x="13" y="134"/>
                      <a:pt x="13" y="134"/>
                    </a:cubicBezTo>
                    <a:cubicBezTo>
                      <a:pt x="13" y="134"/>
                      <a:pt x="12" y="134"/>
                      <a:pt x="12" y="134"/>
                    </a:cubicBezTo>
                    <a:close/>
                    <a:moveTo>
                      <a:pt x="373" y="126"/>
                    </a:moveTo>
                    <a:cubicBezTo>
                      <a:pt x="372" y="125"/>
                      <a:pt x="373" y="124"/>
                      <a:pt x="374" y="123"/>
                    </a:cubicBezTo>
                    <a:cubicBezTo>
                      <a:pt x="374" y="123"/>
                      <a:pt x="374" y="123"/>
                      <a:pt x="374" y="123"/>
                    </a:cubicBezTo>
                    <a:cubicBezTo>
                      <a:pt x="375" y="123"/>
                      <a:pt x="376" y="123"/>
                      <a:pt x="377" y="124"/>
                    </a:cubicBezTo>
                    <a:cubicBezTo>
                      <a:pt x="377" y="124"/>
                      <a:pt x="377" y="124"/>
                      <a:pt x="377" y="124"/>
                    </a:cubicBezTo>
                    <a:cubicBezTo>
                      <a:pt x="377" y="126"/>
                      <a:pt x="377" y="127"/>
                      <a:pt x="376" y="127"/>
                    </a:cubicBezTo>
                    <a:cubicBezTo>
                      <a:pt x="376" y="127"/>
                      <a:pt x="376" y="127"/>
                      <a:pt x="376" y="127"/>
                    </a:cubicBezTo>
                    <a:cubicBezTo>
                      <a:pt x="375" y="127"/>
                      <a:pt x="375" y="127"/>
                      <a:pt x="375" y="127"/>
                    </a:cubicBezTo>
                    <a:cubicBezTo>
                      <a:pt x="375" y="127"/>
                      <a:pt x="375" y="127"/>
                      <a:pt x="375" y="127"/>
                    </a:cubicBezTo>
                    <a:cubicBezTo>
                      <a:pt x="374" y="127"/>
                      <a:pt x="373" y="127"/>
                      <a:pt x="373" y="126"/>
                    </a:cubicBezTo>
                    <a:close/>
                    <a:moveTo>
                      <a:pt x="15" y="127"/>
                    </a:moveTo>
                    <a:cubicBezTo>
                      <a:pt x="14" y="126"/>
                      <a:pt x="13" y="125"/>
                      <a:pt x="13" y="124"/>
                    </a:cubicBezTo>
                    <a:cubicBezTo>
                      <a:pt x="13" y="124"/>
                      <a:pt x="13" y="124"/>
                      <a:pt x="13" y="124"/>
                    </a:cubicBezTo>
                    <a:cubicBezTo>
                      <a:pt x="14" y="123"/>
                      <a:pt x="15" y="122"/>
                      <a:pt x="16" y="123"/>
                    </a:cubicBezTo>
                    <a:cubicBezTo>
                      <a:pt x="16" y="123"/>
                      <a:pt x="16" y="123"/>
                      <a:pt x="16" y="123"/>
                    </a:cubicBezTo>
                    <a:cubicBezTo>
                      <a:pt x="17" y="123"/>
                      <a:pt x="18" y="125"/>
                      <a:pt x="17" y="126"/>
                    </a:cubicBezTo>
                    <a:cubicBezTo>
                      <a:pt x="17" y="126"/>
                      <a:pt x="17" y="126"/>
                      <a:pt x="17" y="126"/>
                    </a:cubicBezTo>
                    <a:cubicBezTo>
                      <a:pt x="17" y="126"/>
                      <a:pt x="16" y="127"/>
                      <a:pt x="15" y="127"/>
                    </a:cubicBezTo>
                    <a:cubicBezTo>
                      <a:pt x="15" y="127"/>
                      <a:pt x="15" y="127"/>
                      <a:pt x="15" y="127"/>
                    </a:cubicBezTo>
                    <a:cubicBezTo>
                      <a:pt x="15" y="127"/>
                      <a:pt x="15" y="127"/>
                      <a:pt x="15" y="127"/>
                    </a:cubicBezTo>
                    <a:close/>
                    <a:moveTo>
                      <a:pt x="370" y="119"/>
                    </a:moveTo>
                    <a:cubicBezTo>
                      <a:pt x="370" y="118"/>
                      <a:pt x="370" y="117"/>
                      <a:pt x="371" y="117"/>
                    </a:cubicBezTo>
                    <a:cubicBezTo>
                      <a:pt x="371" y="117"/>
                      <a:pt x="371" y="117"/>
                      <a:pt x="371" y="117"/>
                    </a:cubicBezTo>
                    <a:cubicBezTo>
                      <a:pt x="372" y="116"/>
                      <a:pt x="374" y="117"/>
                      <a:pt x="374" y="118"/>
                    </a:cubicBezTo>
                    <a:cubicBezTo>
                      <a:pt x="374" y="118"/>
                      <a:pt x="374" y="118"/>
                      <a:pt x="374" y="118"/>
                    </a:cubicBezTo>
                    <a:cubicBezTo>
                      <a:pt x="375" y="119"/>
                      <a:pt x="374" y="120"/>
                      <a:pt x="373" y="121"/>
                    </a:cubicBezTo>
                    <a:cubicBezTo>
                      <a:pt x="373" y="121"/>
                      <a:pt x="373" y="121"/>
                      <a:pt x="373" y="121"/>
                    </a:cubicBezTo>
                    <a:cubicBezTo>
                      <a:pt x="373" y="121"/>
                      <a:pt x="372" y="121"/>
                      <a:pt x="372" y="121"/>
                    </a:cubicBezTo>
                    <a:cubicBezTo>
                      <a:pt x="372" y="121"/>
                      <a:pt x="372" y="121"/>
                      <a:pt x="372" y="121"/>
                    </a:cubicBezTo>
                    <a:cubicBezTo>
                      <a:pt x="371" y="121"/>
                      <a:pt x="371" y="120"/>
                      <a:pt x="370" y="119"/>
                    </a:cubicBezTo>
                    <a:close/>
                    <a:moveTo>
                      <a:pt x="17" y="120"/>
                    </a:moveTo>
                    <a:cubicBezTo>
                      <a:pt x="16" y="120"/>
                      <a:pt x="16" y="118"/>
                      <a:pt x="16" y="117"/>
                    </a:cubicBezTo>
                    <a:cubicBezTo>
                      <a:pt x="16" y="117"/>
                      <a:pt x="16" y="117"/>
                      <a:pt x="16" y="117"/>
                    </a:cubicBezTo>
                    <a:cubicBezTo>
                      <a:pt x="17" y="116"/>
                      <a:pt x="18" y="116"/>
                      <a:pt x="19" y="116"/>
                    </a:cubicBezTo>
                    <a:cubicBezTo>
                      <a:pt x="19" y="116"/>
                      <a:pt x="19" y="116"/>
                      <a:pt x="19" y="116"/>
                    </a:cubicBezTo>
                    <a:cubicBezTo>
                      <a:pt x="20" y="117"/>
                      <a:pt x="21" y="118"/>
                      <a:pt x="20" y="119"/>
                    </a:cubicBezTo>
                    <a:cubicBezTo>
                      <a:pt x="20" y="119"/>
                      <a:pt x="20" y="119"/>
                      <a:pt x="20" y="119"/>
                    </a:cubicBezTo>
                    <a:cubicBezTo>
                      <a:pt x="20" y="120"/>
                      <a:pt x="19" y="120"/>
                      <a:pt x="18" y="120"/>
                    </a:cubicBezTo>
                    <a:cubicBezTo>
                      <a:pt x="18" y="120"/>
                      <a:pt x="18" y="120"/>
                      <a:pt x="18" y="120"/>
                    </a:cubicBezTo>
                    <a:cubicBezTo>
                      <a:pt x="18" y="120"/>
                      <a:pt x="18" y="120"/>
                      <a:pt x="17" y="120"/>
                    </a:cubicBezTo>
                    <a:close/>
                    <a:moveTo>
                      <a:pt x="367" y="113"/>
                    </a:moveTo>
                    <a:cubicBezTo>
                      <a:pt x="367" y="112"/>
                      <a:pt x="367" y="111"/>
                      <a:pt x="368" y="110"/>
                    </a:cubicBezTo>
                    <a:cubicBezTo>
                      <a:pt x="368" y="110"/>
                      <a:pt x="368" y="110"/>
                      <a:pt x="368" y="110"/>
                    </a:cubicBezTo>
                    <a:cubicBezTo>
                      <a:pt x="369" y="110"/>
                      <a:pt x="370" y="110"/>
                      <a:pt x="371" y="111"/>
                    </a:cubicBezTo>
                    <a:cubicBezTo>
                      <a:pt x="371" y="111"/>
                      <a:pt x="371" y="111"/>
                      <a:pt x="371" y="111"/>
                    </a:cubicBezTo>
                    <a:cubicBezTo>
                      <a:pt x="372" y="112"/>
                      <a:pt x="371" y="113"/>
                      <a:pt x="370" y="114"/>
                    </a:cubicBezTo>
                    <a:cubicBezTo>
                      <a:pt x="370" y="114"/>
                      <a:pt x="370" y="114"/>
                      <a:pt x="370" y="114"/>
                    </a:cubicBezTo>
                    <a:cubicBezTo>
                      <a:pt x="370" y="114"/>
                      <a:pt x="369" y="114"/>
                      <a:pt x="369" y="114"/>
                    </a:cubicBezTo>
                    <a:cubicBezTo>
                      <a:pt x="369" y="114"/>
                      <a:pt x="369" y="114"/>
                      <a:pt x="369" y="114"/>
                    </a:cubicBezTo>
                    <a:cubicBezTo>
                      <a:pt x="368" y="114"/>
                      <a:pt x="368" y="114"/>
                      <a:pt x="367" y="113"/>
                    </a:cubicBezTo>
                    <a:close/>
                    <a:moveTo>
                      <a:pt x="20" y="114"/>
                    </a:moveTo>
                    <a:cubicBezTo>
                      <a:pt x="19" y="113"/>
                      <a:pt x="19" y="112"/>
                      <a:pt x="19" y="111"/>
                    </a:cubicBezTo>
                    <a:cubicBezTo>
                      <a:pt x="19" y="111"/>
                      <a:pt x="19" y="111"/>
                      <a:pt x="19" y="111"/>
                    </a:cubicBezTo>
                    <a:cubicBezTo>
                      <a:pt x="20" y="110"/>
                      <a:pt x="21" y="109"/>
                      <a:pt x="22" y="110"/>
                    </a:cubicBezTo>
                    <a:cubicBezTo>
                      <a:pt x="22" y="110"/>
                      <a:pt x="22" y="110"/>
                      <a:pt x="22" y="110"/>
                    </a:cubicBezTo>
                    <a:cubicBezTo>
                      <a:pt x="23" y="110"/>
                      <a:pt x="24" y="111"/>
                      <a:pt x="23" y="113"/>
                    </a:cubicBezTo>
                    <a:cubicBezTo>
                      <a:pt x="23" y="113"/>
                      <a:pt x="23" y="113"/>
                      <a:pt x="23" y="113"/>
                    </a:cubicBezTo>
                    <a:cubicBezTo>
                      <a:pt x="23" y="113"/>
                      <a:pt x="22" y="114"/>
                      <a:pt x="21" y="114"/>
                    </a:cubicBezTo>
                    <a:cubicBezTo>
                      <a:pt x="21" y="114"/>
                      <a:pt x="21" y="114"/>
                      <a:pt x="21" y="114"/>
                    </a:cubicBezTo>
                    <a:cubicBezTo>
                      <a:pt x="21" y="114"/>
                      <a:pt x="21" y="114"/>
                      <a:pt x="20" y="114"/>
                    </a:cubicBezTo>
                    <a:close/>
                    <a:moveTo>
                      <a:pt x="364" y="107"/>
                    </a:moveTo>
                    <a:cubicBezTo>
                      <a:pt x="363" y="106"/>
                      <a:pt x="364" y="104"/>
                      <a:pt x="365" y="104"/>
                    </a:cubicBezTo>
                    <a:cubicBezTo>
                      <a:pt x="365" y="104"/>
                      <a:pt x="365" y="104"/>
                      <a:pt x="365" y="104"/>
                    </a:cubicBezTo>
                    <a:cubicBezTo>
                      <a:pt x="366" y="103"/>
                      <a:pt x="367" y="104"/>
                      <a:pt x="368" y="105"/>
                    </a:cubicBezTo>
                    <a:cubicBezTo>
                      <a:pt x="368" y="105"/>
                      <a:pt x="368" y="105"/>
                      <a:pt x="368" y="105"/>
                    </a:cubicBezTo>
                    <a:cubicBezTo>
                      <a:pt x="368" y="106"/>
                      <a:pt x="368" y="107"/>
                      <a:pt x="367" y="107"/>
                    </a:cubicBezTo>
                    <a:cubicBezTo>
                      <a:pt x="367" y="107"/>
                      <a:pt x="367" y="107"/>
                      <a:pt x="367" y="107"/>
                    </a:cubicBezTo>
                    <a:cubicBezTo>
                      <a:pt x="367" y="108"/>
                      <a:pt x="366" y="108"/>
                      <a:pt x="366" y="108"/>
                    </a:cubicBezTo>
                    <a:cubicBezTo>
                      <a:pt x="366" y="108"/>
                      <a:pt x="366" y="108"/>
                      <a:pt x="366" y="108"/>
                    </a:cubicBezTo>
                    <a:cubicBezTo>
                      <a:pt x="365" y="108"/>
                      <a:pt x="364" y="107"/>
                      <a:pt x="364" y="107"/>
                    </a:cubicBezTo>
                    <a:close/>
                    <a:moveTo>
                      <a:pt x="24" y="107"/>
                    </a:moveTo>
                    <a:cubicBezTo>
                      <a:pt x="22" y="106"/>
                      <a:pt x="22" y="105"/>
                      <a:pt x="23" y="104"/>
                    </a:cubicBezTo>
                    <a:cubicBezTo>
                      <a:pt x="23" y="104"/>
                      <a:pt x="23" y="104"/>
                      <a:pt x="23" y="104"/>
                    </a:cubicBezTo>
                    <a:cubicBezTo>
                      <a:pt x="23" y="104"/>
                      <a:pt x="23" y="104"/>
                      <a:pt x="23" y="104"/>
                    </a:cubicBezTo>
                    <a:cubicBezTo>
                      <a:pt x="23" y="104"/>
                      <a:pt x="23" y="104"/>
                      <a:pt x="23" y="104"/>
                    </a:cubicBezTo>
                    <a:cubicBezTo>
                      <a:pt x="23" y="103"/>
                      <a:pt x="24" y="103"/>
                      <a:pt x="26" y="103"/>
                    </a:cubicBezTo>
                    <a:cubicBezTo>
                      <a:pt x="26" y="103"/>
                      <a:pt x="26" y="103"/>
                      <a:pt x="26" y="103"/>
                    </a:cubicBezTo>
                    <a:cubicBezTo>
                      <a:pt x="27" y="104"/>
                      <a:pt x="27" y="105"/>
                      <a:pt x="26" y="106"/>
                    </a:cubicBezTo>
                    <a:cubicBezTo>
                      <a:pt x="26" y="106"/>
                      <a:pt x="26" y="106"/>
                      <a:pt x="26" y="106"/>
                    </a:cubicBezTo>
                    <a:cubicBezTo>
                      <a:pt x="26" y="107"/>
                      <a:pt x="25" y="107"/>
                      <a:pt x="25" y="107"/>
                    </a:cubicBezTo>
                    <a:cubicBezTo>
                      <a:pt x="25" y="107"/>
                      <a:pt x="25" y="107"/>
                      <a:pt x="25" y="107"/>
                    </a:cubicBezTo>
                    <a:cubicBezTo>
                      <a:pt x="24" y="107"/>
                      <a:pt x="24" y="107"/>
                      <a:pt x="24" y="107"/>
                    </a:cubicBezTo>
                    <a:close/>
                    <a:moveTo>
                      <a:pt x="361" y="100"/>
                    </a:moveTo>
                    <a:cubicBezTo>
                      <a:pt x="360" y="99"/>
                      <a:pt x="360" y="98"/>
                      <a:pt x="361" y="97"/>
                    </a:cubicBezTo>
                    <a:cubicBezTo>
                      <a:pt x="361" y="97"/>
                      <a:pt x="361" y="97"/>
                      <a:pt x="361" y="97"/>
                    </a:cubicBezTo>
                    <a:cubicBezTo>
                      <a:pt x="362" y="97"/>
                      <a:pt x="364" y="97"/>
                      <a:pt x="364" y="98"/>
                    </a:cubicBezTo>
                    <a:cubicBezTo>
                      <a:pt x="364" y="98"/>
                      <a:pt x="364" y="98"/>
                      <a:pt x="364" y="98"/>
                    </a:cubicBezTo>
                    <a:cubicBezTo>
                      <a:pt x="365" y="99"/>
                      <a:pt x="364" y="101"/>
                      <a:pt x="363" y="101"/>
                    </a:cubicBezTo>
                    <a:cubicBezTo>
                      <a:pt x="363" y="101"/>
                      <a:pt x="363" y="101"/>
                      <a:pt x="363" y="101"/>
                    </a:cubicBezTo>
                    <a:cubicBezTo>
                      <a:pt x="363" y="101"/>
                      <a:pt x="363" y="101"/>
                      <a:pt x="362" y="101"/>
                    </a:cubicBezTo>
                    <a:cubicBezTo>
                      <a:pt x="362" y="101"/>
                      <a:pt x="362" y="101"/>
                      <a:pt x="362" y="101"/>
                    </a:cubicBezTo>
                    <a:cubicBezTo>
                      <a:pt x="362" y="101"/>
                      <a:pt x="361" y="101"/>
                      <a:pt x="361" y="100"/>
                    </a:cubicBezTo>
                    <a:close/>
                    <a:moveTo>
                      <a:pt x="27" y="101"/>
                    </a:moveTo>
                    <a:cubicBezTo>
                      <a:pt x="26" y="100"/>
                      <a:pt x="26" y="99"/>
                      <a:pt x="26" y="98"/>
                    </a:cubicBezTo>
                    <a:cubicBezTo>
                      <a:pt x="26" y="98"/>
                      <a:pt x="26" y="98"/>
                      <a:pt x="26" y="98"/>
                    </a:cubicBezTo>
                    <a:cubicBezTo>
                      <a:pt x="27" y="97"/>
                      <a:pt x="28" y="96"/>
                      <a:pt x="29" y="97"/>
                    </a:cubicBezTo>
                    <a:cubicBezTo>
                      <a:pt x="29" y="97"/>
                      <a:pt x="29" y="97"/>
                      <a:pt x="29" y="97"/>
                    </a:cubicBezTo>
                    <a:cubicBezTo>
                      <a:pt x="30" y="98"/>
                      <a:pt x="30" y="99"/>
                      <a:pt x="30" y="100"/>
                    </a:cubicBezTo>
                    <a:cubicBezTo>
                      <a:pt x="30" y="100"/>
                      <a:pt x="30" y="100"/>
                      <a:pt x="30" y="100"/>
                    </a:cubicBezTo>
                    <a:cubicBezTo>
                      <a:pt x="29" y="101"/>
                      <a:pt x="29" y="101"/>
                      <a:pt x="28" y="101"/>
                    </a:cubicBezTo>
                    <a:cubicBezTo>
                      <a:pt x="28" y="101"/>
                      <a:pt x="28" y="101"/>
                      <a:pt x="28" y="101"/>
                    </a:cubicBezTo>
                    <a:cubicBezTo>
                      <a:pt x="28" y="101"/>
                      <a:pt x="27" y="101"/>
                      <a:pt x="27" y="101"/>
                    </a:cubicBezTo>
                    <a:close/>
                    <a:moveTo>
                      <a:pt x="357" y="94"/>
                    </a:moveTo>
                    <a:cubicBezTo>
                      <a:pt x="357" y="94"/>
                      <a:pt x="357" y="94"/>
                      <a:pt x="357" y="94"/>
                    </a:cubicBezTo>
                    <a:cubicBezTo>
                      <a:pt x="356" y="93"/>
                      <a:pt x="357" y="92"/>
                      <a:pt x="358" y="91"/>
                    </a:cubicBezTo>
                    <a:cubicBezTo>
                      <a:pt x="358" y="91"/>
                      <a:pt x="358" y="91"/>
                      <a:pt x="358" y="91"/>
                    </a:cubicBezTo>
                    <a:cubicBezTo>
                      <a:pt x="359" y="91"/>
                      <a:pt x="360" y="91"/>
                      <a:pt x="360" y="92"/>
                    </a:cubicBezTo>
                    <a:cubicBezTo>
                      <a:pt x="360" y="92"/>
                      <a:pt x="360" y="92"/>
                      <a:pt x="360" y="92"/>
                    </a:cubicBezTo>
                    <a:cubicBezTo>
                      <a:pt x="360" y="92"/>
                      <a:pt x="360" y="92"/>
                      <a:pt x="360" y="92"/>
                    </a:cubicBezTo>
                    <a:cubicBezTo>
                      <a:pt x="360" y="92"/>
                      <a:pt x="360" y="92"/>
                      <a:pt x="360" y="92"/>
                    </a:cubicBezTo>
                    <a:cubicBezTo>
                      <a:pt x="361" y="93"/>
                      <a:pt x="361" y="94"/>
                      <a:pt x="360" y="95"/>
                    </a:cubicBezTo>
                    <a:cubicBezTo>
                      <a:pt x="360" y="95"/>
                      <a:pt x="360" y="95"/>
                      <a:pt x="360" y="95"/>
                    </a:cubicBezTo>
                    <a:cubicBezTo>
                      <a:pt x="359" y="95"/>
                      <a:pt x="359" y="95"/>
                      <a:pt x="359" y="95"/>
                    </a:cubicBezTo>
                    <a:cubicBezTo>
                      <a:pt x="359" y="95"/>
                      <a:pt x="359" y="95"/>
                      <a:pt x="359" y="95"/>
                    </a:cubicBezTo>
                    <a:cubicBezTo>
                      <a:pt x="358" y="95"/>
                      <a:pt x="357" y="95"/>
                      <a:pt x="357" y="94"/>
                    </a:cubicBezTo>
                    <a:close/>
                    <a:moveTo>
                      <a:pt x="31" y="94"/>
                    </a:moveTo>
                    <a:cubicBezTo>
                      <a:pt x="30" y="94"/>
                      <a:pt x="29" y="93"/>
                      <a:pt x="30" y="92"/>
                    </a:cubicBezTo>
                    <a:cubicBezTo>
                      <a:pt x="30" y="92"/>
                      <a:pt x="30" y="92"/>
                      <a:pt x="30" y="92"/>
                    </a:cubicBezTo>
                    <a:cubicBezTo>
                      <a:pt x="31" y="91"/>
                      <a:pt x="32" y="90"/>
                      <a:pt x="33" y="91"/>
                    </a:cubicBezTo>
                    <a:cubicBezTo>
                      <a:pt x="33" y="91"/>
                      <a:pt x="33" y="91"/>
                      <a:pt x="33" y="91"/>
                    </a:cubicBezTo>
                    <a:cubicBezTo>
                      <a:pt x="34" y="91"/>
                      <a:pt x="34" y="93"/>
                      <a:pt x="34" y="94"/>
                    </a:cubicBezTo>
                    <a:cubicBezTo>
                      <a:pt x="34" y="94"/>
                      <a:pt x="34" y="94"/>
                      <a:pt x="34" y="94"/>
                    </a:cubicBezTo>
                    <a:cubicBezTo>
                      <a:pt x="33" y="94"/>
                      <a:pt x="32" y="95"/>
                      <a:pt x="32" y="95"/>
                    </a:cubicBezTo>
                    <a:cubicBezTo>
                      <a:pt x="32" y="95"/>
                      <a:pt x="32" y="95"/>
                      <a:pt x="32" y="95"/>
                    </a:cubicBezTo>
                    <a:cubicBezTo>
                      <a:pt x="31" y="95"/>
                      <a:pt x="31" y="95"/>
                      <a:pt x="31" y="94"/>
                    </a:cubicBezTo>
                    <a:close/>
                    <a:moveTo>
                      <a:pt x="353" y="88"/>
                    </a:moveTo>
                    <a:cubicBezTo>
                      <a:pt x="353" y="88"/>
                      <a:pt x="353" y="88"/>
                      <a:pt x="353" y="88"/>
                    </a:cubicBezTo>
                    <a:cubicBezTo>
                      <a:pt x="352" y="87"/>
                      <a:pt x="353" y="86"/>
                      <a:pt x="353" y="85"/>
                    </a:cubicBezTo>
                    <a:cubicBezTo>
                      <a:pt x="353" y="85"/>
                      <a:pt x="353" y="85"/>
                      <a:pt x="353" y="85"/>
                    </a:cubicBezTo>
                    <a:cubicBezTo>
                      <a:pt x="354" y="85"/>
                      <a:pt x="356" y="85"/>
                      <a:pt x="356" y="86"/>
                    </a:cubicBezTo>
                    <a:cubicBezTo>
                      <a:pt x="356" y="86"/>
                      <a:pt x="356" y="86"/>
                      <a:pt x="356" y="86"/>
                    </a:cubicBezTo>
                    <a:cubicBezTo>
                      <a:pt x="356" y="86"/>
                      <a:pt x="356" y="86"/>
                      <a:pt x="356" y="86"/>
                    </a:cubicBezTo>
                    <a:cubicBezTo>
                      <a:pt x="356" y="86"/>
                      <a:pt x="356" y="86"/>
                      <a:pt x="356" y="86"/>
                    </a:cubicBezTo>
                    <a:cubicBezTo>
                      <a:pt x="357" y="87"/>
                      <a:pt x="357" y="88"/>
                      <a:pt x="356" y="89"/>
                    </a:cubicBezTo>
                    <a:cubicBezTo>
                      <a:pt x="356" y="89"/>
                      <a:pt x="356" y="89"/>
                      <a:pt x="356" y="89"/>
                    </a:cubicBezTo>
                    <a:cubicBezTo>
                      <a:pt x="356" y="89"/>
                      <a:pt x="355" y="89"/>
                      <a:pt x="355" y="89"/>
                    </a:cubicBezTo>
                    <a:cubicBezTo>
                      <a:pt x="355" y="89"/>
                      <a:pt x="355" y="89"/>
                      <a:pt x="355" y="89"/>
                    </a:cubicBezTo>
                    <a:cubicBezTo>
                      <a:pt x="354" y="89"/>
                      <a:pt x="353" y="89"/>
                      <a:pt x="353" y="88"/>
                    </a:cubicBezTo>
                    <a:close/>
                    <a:moveTo>
                      <a:pt x="35" y="88"/>
                    </a:moveTo>
                    <a:cubicBezTo>
                      <a:pt x="34" y="88"/>
                      <a:pt x="33" y="86"/>
                      <a:pt x="34" y="85"/>
                    </a:cubicBezTo>
                    <a:cubicBezTo>
                      <a:pt x="34" y="85"/>
                      <a:pt x="34" y="85"/>
                      <a:pt x="34" y="85"/>
                    </a:cubicBezTo>
                    <a:cubicBezTo>
                      <a:pt x="34" y="85"/>
                      <a:pt x="34" y="85"/>
                      <a:pt x="34" y="85"/>
                    </a:cubicBezTo>
                    <a:cubicBezTo>
                      <a:pt x="34" y="85"/>
                      <a:pt x="34" y="85"/>
                      <a:pt x="34" y="85"/>
                    </a:cubicBezTo>
                    <a:cubicBezTo>
                      <a:pt x="35" y="84"/>
                      <a:pt x="36" y="84"/>
                      <a:pt x="37" y="85"/>
                    </a:cubicBezTo>
                    <a:cubicBezTo>
                      <a:pt x="37" y="85"/>
                      <a:pt x="37" y="85"/>
                      <a:pt x="37" y="85"/>
                    </a:cubicBezTo>
                    <a:cubicBezTo>
                      <a:pt x="38" y="86"/>
                      <a:pt x="38" y="87"/>
                      <a:pt x="38" y="88"/>
                    </a:cubicBezTo>
                    <a:cubicBezTo>
                      <a:pt x="38" y="88"/>
                      <a:pt x="38" y="88"/>
                      <a:pt x="38" y="88"/>
                    </a:cubicBezTo>
                    <a:cubicBezTo>
                      <a:pt x="37" y="88"/>
                      <a:pt x="36" y="89"/>
                      <a:pt x="36" y="89"/>
                    </a:cubicBezTo>
                    <a:cubicBezTo>
                      <a:pt x="36" y="89"/>
                      <a:pt x="36" y="89"/>
                      <a:pt x="36" y="89"/>
                    </a:cubicBezTo>
                    <a:cubicBezTo>
                      <a:pt x="35" y="89"/>
                      <a:pt x="35" y="89"/>
                      <a:pt x="35" y="88"/>
                    </a:cubicBezTo>
                    <a:close/>
                    <a:moveTo>
                      <a:pt x="349" y="82"/>
                    </a:moveTo>
                    <a:cubicBezTo>
                      <a:pt x="348" y="82"/>
                      <a:pt x="348" y="80"/>
                      <a:pt x="349" y="79"/>
                    </a:cubicBezTo>
                    <a:cubicBezTo>
                      <a:pt x="349" y="79"/>
                      <a:pt x="349" y="79"/>
                      <a:pt x="349" y="79"/>
                    </a:cubicBezTo>
                    <a:cubicBezTo>
                      <a:pt x="350" y="79"/>
                      <a:pt x="352" y="79"/>
                      <a:pt x="352" y="80"/>
                    </a:cubicBezTo>
                    <a:cubicBezTo>
                      <a:pt x="352" y="80"/>
                      <a:pt x="352" y="80"/>
                      <a:pt x="352" y="80"/>
                    </a:cubicBezTo>
                    <a:cubicBezTo>
                      <a:pt x="353" y="81"/>
                      <a:pt x="353" y="82"/>
                      <a:pt x="352" y="83"/>
                    </a:cubicBezTo>
                    <a:cubicBezTo>
                      <a:pt x="352" y="83"/>
                      <a:pt x="352" y="83"/>
                      <a:pt x="352" y="83"/>
                    </a:cubicBezTo>
                    <a:cubicBezTo>
                      <a:pt x="351" y="83"/>
                      <a:pt x="351" y="83"/>
                      <a:pt x="351" y="83"/>
                    </a:cubicBezTo>
                    <a:cubicBezTo>
                      <a:pt x="351" y="83"/>
                      <a:pt x="351" y="83"/>
                      <a:pt x="351" y="83"/>
                    </a:cubicBezTo>
                    <a:cubicBezTo>
                      <a:pt x="350" y="83"/>
                      <a:pt x="349" y="83"/>
                      <a:pt x="349" y="82"/>
                    </a:cubicBezTo>
                    <a:close/>
                    <a:moveTo>
                      <a:pt x="39" y="82"/>
                    </a:moveTo>
                    <a:cubicBezTo>
                      <a:pt x="38" y="82"/>
                      <a:pt x="38" y="80"/>
                      <a:pt x="38" y="79"/>
                    </a:cubicBezTo>
                    <a:cubicBezTo>
                      <a:pt x="38" y="79"/>
                      <a:pt x="38" y="79"/>
                      <a:pt x="38" y="79"/>
                    </a:cubicBezTo>
                    <a:cubicBezTo>
                      <a:pt x="39" y="79"/>
                      <a:pt x="40" y="78"/>
                      <a:pt x="41" y="79"/>
                    </a:cubicBezTo>
                    <a:cubicBezTo>
                      <a:pt x="41" y="79"/>
                      <a:pt x="41" y="79"/>
                      <a:pt x="41" y="79"/>
                    </a:cubicBezTo>
                    <a:cubicBezTo>
                      <a:pt x="42" y="80"/>
                      <a:pt x="42" y="81"/>
                      <a:pt x="42" y="82"/>
                    </a:cubicBezTo>
                    <a:cubicBezTo>
                      <a:pt x="42" y="82"/>
                      <a:pt x="42" y="82"/>
                      <a:pt x="42" y="82"/>
                    </a:cubicBezTo>
                    <a:cubicBezTo>
                      <a:pt x="41" y="83"/>
                      <a:pt x="41" y="83"/>
                      <a:pt x="40" y="83"/>
                    </a:cubicBezTo>
                    <a:cubicBezTo>
                      <a:pt x="40" y="83"/>
                      <a:pt x="40" y="83"/>
                      <a:pt x="40" y="83"/>
                    </a:cubicBezTo>
                    <a:cubicBezTo>
                      <a:pt x="40" y="83"/>
                      <a:pt x="39" y="83"/>
                      <a:pt x="39" y="82"/>
                    </a:cubicBezTo>
                    <a:close/>
                    <a:moveTo>
                      <a:pt x="344" y="77"/>
                    </a:moveTo>
                    <a:cubicBezTo>
                      <a:pt x="344" y="76"/>
                      <a:pt x="344" y="75"/>
                      <a:pt x="345" y="74"/>
                    </a:cubicBezTo>
                    <a:cubicBezTo>
                      <a:pt x="345" y="74"/>
                      <a:pt x="345" y="74"/>
                      <a:pt x="345" y="74"/>
                    </a:cubicBezTo>
                    <a:cubicBezTo>
                      <a:pt x="346" y="73"/>
                      <a:pt x="347" y="73"/>
                      <a:pt x="348" y="74"/>
                    </a:cubicBezTo>
                    <a:cubicBezTo>
                      <a:pt x="348" y="74"/>
                      <a:pt x="348" y="74"/>
                      <a:pt x="348" y="74"/>
                    </a:cubicBezTo>
                    <a:cubicBezTo>
                      <a:pt x="348" y="74"/>
                      <a:pt x="348" y="74"/>
                      <a:pt x="348" y="74"/>
                    </a:cubicBezTo>
                    <a:cubicBezTo>
                      <a:pt x="348" y="74"/>
                      <a:pt x="348" y="74"/>
                      <a:pt x="348" y="74"/>
                    </a:cubicBezTo>
                    <a:cubicBezTo>
                      <a:pt x="349" y="75"/>
                      <a:pt x="348" y="76"/>
                      <a:pt x="347" y="77"/>
                    </a:cubicBezTo>
                    <a:cubicBezTo>
                      <a:pt x="347" y="77"/>
                      <a:pt x="347" y="77"/>
                      <a:pt x="347" y="77"/>
                    </a:cubicBezTo>
                    <a:cubicBezTo>
                      <a:pt x="347" y="77"/>
                      <a:pt x="347" y="78"/>
                      <a:pt x="346" y="78"/>
                    </a:cubicBezTo>
                    <a:cubicBezTo>
                      <a:pt x="346" y="78"/>
                      <a:pt x="346" y="78"/>
                      <a:pt x="346" y="78"/>
                    </a:cubicBezTo>
                    <a:cubicBezTo>
                      <a:pt x="346" y="78"/>
                      <a:pt x="345" y="77"/>
                      <a:pt x="344" y="77"/>
                    </a:cubicBezTo>
                    <a:close/>
                    <a:moveTo>
                      <a:pt x="43" y="77"/>
                    </a:moveTo>
                    <a:cubicBezTo>
                      <a:pt x="42" y="76"/>
                      <a:pt x="42" y="75"/>
                      <a:pt x="43" y="74"/>
                    </a:cubicBezTo>
                    <a:cubicBezTo>
                      <a:pt x="43" y="74"/>
                      <a:pt x="43" y="74"/>
                      <a:pt x="43" y="74"/>
                    </a:cubicBezTo>
                    <a:cubicBezTo>
                      <a:pt x="43" y="73"/>
                      <a:pt x="45" y="73"/>
                      <a:pt x="46" y="73"/>
                    </a:cubicBezTo>
                    <a:cubicBezTo>
                      <a:pt x="46" y="73"/>
                      <a:pt x="46" y="73"/>
                      <a:pt x="46" y="73"/>
                    </a:cubicBezTo>
                    <a:cubicBezTo>
                      <a:pt x="47" y="74"/>
                      <a:pt x="47" y="75"/>
                      <a:pt x="46" y="76"/>
                    </a:cubicBezTo>
                    <a:cubicBezTo>
                      <a:pt x="46" y="76"/>
                      <a:pt x="46" y="76"/>
                      <a:pt x="46" y="76"/>
                    </a:cubicBezTo>
                    <a:cubicBezTo>
                      <a:pt x="46" y="77"/>
                      <a:pt x="45" y="77"/>
                      <a:pt x="44" y="77"/>
                    </a:cubicBezTo>
                    <a:cubicBezTo>
                      <a:pt x="44" y="77"/>
                      <a:pt x="44" y="77"/>
                      <a:pt x="44" y="77"/>
                    </a:cubicBezTo>
                    <a:cubicBezTo>
                      <a:pt x="44" y="77"/>
                      <a:pt x="43" y="77"/>
                      <a:pt x="43" y="77"/>
                    </a:cubicBezTo>
                    <a:close/>
                    <a:moveTo>
                      <a:pt x="340" y="71"/>
                    </a:moveTo>
                    <a:cubicBezTo>
                      <a:pt x="339" y="70"/>
                      <a:pt x="339" y="69"/>
                      <a:pt x="340" y="68"/>
                    </a:cubicBezTo>
                    <a:cubicBezTo>
                      <a:pt x="340" y="68"/>
                      <a:pt x="340" y="68"/>
                      <a:pt x="340" y="68"/>
                    </a:cubicBezTo>
                    <a:cubicBezTo>
                      <a:pt x="341" y="68"/>
                      <a:pt x="342" y="68"/>
                      <a:pt x="343" y="69"/>
                    </a:cubicBezTo>
                    <a:cubicBezTo>
                      <a:pt x="343" y="69"/>
                      <a:pt x="343" y="69"/>
                      <a:pt x="343" y="69"/>
                    </a:cubicBezTo>
                    <a:cubicBezTo>
                      <a:pt x="344" y="69"/>
                      <a:pt x="344" y="71"/>
                      <a:pt x="343" y="72"/>
                    </a:cubicBezTo>
                    <a:cubicBezTo>
                      <a:pt x="343" y="72"/>
                      <a:pt x="343" y="72"/>
                      <a:pt x="343" y="72"/>
                    </a:cubicBezTo>
                    <a:cubicBezTo>
                      <a:pt x="343" y="72"/>
                      <a:pt x="342" y="72"/>
                      <a:pt x="342" y="72"/>
                    </a:cubicBezTo>
                    <a:cubicBezTo>
                      <a:pt x="342" y="72"/>
                      <a:pt x="342" y="72"/>
                      <a:pt x="342" y="72"/>
                    </a:cubicBezTo>
                    <a:cubicBezTo>
                      <a:pt x="341" y="72"/>
                      <a:pt x="340" y="72"/>
                      <a:pt x="340" y="71"/>
                    </a:cubicBezTo>
                    <a:close/>
                    <a:moveTo>
                      <a:pt x="48" y="71"/>
                    </a:moveTo>
                    <a:cubicBezTo>
                      <a:pt x="47" y="70"/>
                      <a:pt x="47" y="69"/>
                      <a:pt x="47" y="68"/>
                    </a:cubicBezTo>
                    <a:cubicBezTo>
                      <a:pt x="47" y="68"/>
                      <a:pt x="47" y="68"/>
                      <a:pt x="47" y="68"/>
                    </a:cubicBezTo>
                    <a:cubicBezTo>
                      <a:pt x="48" y="67"/>
                      <a:pt x="49" y="67"/>
                      <a:pt x="50" y="68"/>
                    </a:cubicBezTo>
                    <a:cubicBezTo>
                      <a:pt x="50" y="68"/>
                      <a:pt x="50" y="68"/>
                      <a:pt x="50" y="68"/>
                    </a:cubicBezTo>
                    <a:cubicBezTo>
                      <a:pt x="51" y="69"/>
                      <a:pt x="51" y="70"/>
                      <a:pt x="51" y="71"/>
                    </a:cubicBezTo>
                    <a:cubicBezTo>
                      <a:pt x="51" y="71"/>
                      <a:pt x="51" y="71"/>
                      <a:pt x="51" y="71"/>
                    </a:cubicBezTo>
                    <a:cubicBezTo>
                      <a:pt x="50" y="71"/>
                      <a:pt x="50" y="72"/>
                      <a:pt x="49" y="72"/>
                    </a:cubicBezTo>
                    <a:cubicBezTo>
                      <a:pt x="49" y="72"/>
                      <a:pt x="49" y="72"/>
                      <a:pt x="49" y="72"/>
                    </a:cubicBezTo>
                    <a:cubicBezTo>
                      <a:pt x="48" y="72"/>
                      <a:pt x="48" y="71"/>
                      <a:pt x="48" y="71"/>
                    </a:cubicBezTo>
                    <a:close/>
                    <a:moveTo>
                      <a:pt x="335" y="66"/>
                    </a:moveTo>
                    <a:cubicBezTo>
                      <a:pt x="334" y="65"/>
                      <a:pt x="334" y="64"/>
                      <a:pt x="335" y="63"/>
                    </a:cubicBezTo>
                    <a:cubicBezTo>
                      <a:pt x="335" y="63"/>
                      <a:pt x="335" y="63"/>
                      <a:pt x="335" y="63"/>
                    </a:cubicBezTo>
                    <a:cubicBezTo>
                      <a:pt x="336" y="62"/>
                      <a:pt x="338" y="62"/>
                      <a:pt x="338" y="63"/>
                    </a:cubicBezTo>
                    <a:cubicBezTo>
                      <a:pt x="338" y="63"/>
                      <a:pt x="338" y="63"/>
                      <a:pt x="338" y="63"/>
                    </a:cubicBezTo>
                    <a:cubicBezTo>
                      <a:pt x="338" y="63"/>
                      <a:pt x="338" y="63"/>
                      <a:pt x="338" y="63"/>
                    </a:cubicBezTo>
                    <a:cubicBezTo>
                      <a:pt x="338" y="63"/>
                      <a:pt x="338" y="63"/>
                      <a:pt x="338" y="63"/>
                    </a:cubicBezTo>
                    <a:cubicBezTo>
                      <a:pt x="339" y="64"/>
                      <a:pt x="339" y="65"/>
                      <a:pt x="338" y="66"/>
                    </a:cubicBezTo>
                    <a:cubicBezTo>
                      <a:pt x="338" y="66"/>
                      <a:pt x="338" y="66"/>
                      <a:pt x="338" y="66"/>
                    </a:cubicBezTo>
                    <a:cubicBezTo>
                      <a:pt x="338" y="66"/>
                      <a:pt x="337" y="67"/>
                      <a:pt x="337" y="67"/>
                    </a:cubicBezTo>
                    <a:cubicBezTo>
                      <a:pt x="337" y="67"/>
                      <a:pt x="337" y="67"/>
                      <a:pt x="337" y="67"/>
                    </a:cubicBezTo>
                    <a:cubicBezTo>
                      <a:pt x="336" y="67"/>
                      <a:pt x="336" y="66"/>
                      <a:pt x="335" y="66"/>
                    </a:cubicBezTo>
                    <a:close/>
                    <a:moveTo>
                      <a:pt x="52" y="66"/>
                    </a:moveTo>
                    <a:cubicBezTo>
                      <a:pt x="51" y="65"/>
                      <a:pt x="51" y="64"/>
                      <a:pt x="52" y="63"/>
                    </a:cubicBezTo>
                    <a:cubicBezTo>
                      <a:pt x="52" y="63"/>
                      <a:pt x="52" y="63"/>
                      <a:pt x="52" y="63"/>
                    </a:cubicBezTo>
                    <a:cubicBezTo>
                      <a:pt x="53" y="62"/>
                      <a:pt x="54" y="62"/>
                      <a:pt x="55" y="63"/>
                    </a:cubicBezTo>
                    <a:cubicBezTo>
                      <a:pt x="55" y="63"/>
                      <a:pt x="55" y="63"/>
                      <a:pt x="55" y="63"/>
                    </a:cubicBezTo>
                    <a:cubicBezTo>
                      <a:pt x="56" y="63"/>
                      <a:pt x="56" y="65"/>
                      <a:pt x="55" y="66"/>
                    </a:cubicBezTo>
                    <a:cubicBezTo>
                      <a:pt x="55" y="66"/>
                      <a:pt x="55" y="66"/>
                      <a:pt x="55" y="66"/>
                    </a:cubicBezTo>
                    <a:cubicBezTo>
                      <a:pt x="55" y="66"/>
                      <a:pt x="54" y="66"/>
                      <a:pt x="54" y="66"/>
                    </a:cubicBezTo>
                    <a:cubicBezTo>
                      <a:pt x="54" y="66"/>
                      <a:pt x="54" y="66"/>
                      <a:pt x="54" y="66"/>
                    </a:cubicBezTo>
                    <a:cubicBezTo>
                      <a:pt x="53" y="66"/>
                      <a:pt x="53" y="66"/>
                      <a:pt x="52" y="66"/>
                    </a:cubicBezTo>
                    <a:close/>
                    <a:moveTo>
                      <a:pt x="330" y="61"/>
                    </a:moveTo>
                    <a:cubicBezTo>
                      <a:pt x="329" y="60"/>
                      <a:pt x="329" y="59"/>
                      <a:pt x="330" y="58"/>
                    </a:cubicBezTo>
                    <a:cubicBezTo>
                      <a:pt x="330" y="58"/>
                      <a:pt x="330" y="58"/>
                      <a:pt x="330" y="58"/>
                    </a:cubicBezTo>
                    <a:cubicBezTo>
                      <a:pt x="331" y="57"/>
                      <a:pt x="332" y="57"/>
                      <a:pt x="333" y="58"/>
                    </a:cubicBezTo>
                    <a:cubicBezTo>
                      <a:pt x="333" y="58"/>
                      <a:pt x="333" y="58"/>
                      <a:pt x="333" y="58"/>
                    </a:cubicBezTo>
                    <a:cubicBezTo>
                      <a:pt x="333" y="58"/>
                      <a:pt x="333" y="58"/>
                      <a:pt x="333" y="58"/>
                    </a:cubicBezTo>
                    <a:cubicBezTo>
                      <a:pt x="333" y="58"/>
                      <a:pt x="333" y="58"/>
                      <a:pt x="333" y="58"/>
                    </a:cubicBezTo>
                    <a:cubicBezTo>
                      <a:pt x="334" y="59"/>
                      <a:pt x="334" y="60"/>
                      <a:pt x="333" y="61"/>
                    </a:cubicBezTo>
                    <a:cubicBezTo>
                      <a:pt x="333" y="61"/>
                      <a:pt x="333" y="61"/>
                      <a:pt x="333" y="61"/>
                    </a:cubicBezTo>
                    <a:cubicBezTo>
                      <a:pt x="333" y="61"/>
                      <a:pt x="332" y="61"/>
                      <a:pt x="332" y="61"/>
                    </a:cubicBezTo>
                    <a:cubicBezTo>
                      <a:pt x="332" y="61"/>
                      <a:pt x="332" y="61"/>
                      <a:pt x="332" y="61"/>
                    </a:cubicBezTo>
                    <a:cubicBezTo>
                      <a:pt x="331" y="61"/>
                      <a:pt x="331" y="61"/>
                      <a:pt x="330" y="61"/>
                    </a:cubicBezTo>
                    <a:close/>
                    <a:moveTo>
                      <a:pt x="57" y="60"/>
                    </a:moveTo>
                    <a:cubicBezTo>
                      <a:pt x="56" y="60"/>
                      <a:pt x="56" y="58"/>
                      <a:pt x="57" y="57"/>
                    </a:cubicBezTo>
                    <a:cubicBezTo>
                      <a:pt x="57" y="57"/>
                      <a:pt x="57" y="57"/>
                      <a:pt x="57" y="57"/>
                    </a:cubicBezTo>
                    <a:cubicBezTo>
                      <a:pt x="58" y="57"/>
                      <a:pt x="59" y="57"/>
                      <a:pt x="60" y="57"/>
                    </a:cubicBezTo>
                    <a:cubicBezTo>
                      <a:pt x="60" y="57"/>
                      <a:pt x="60" y="57"/>
                      <a:pt x="60" y="57"/>
                    </a:cubicBezTo>
                    <a:cubicBezTo>
                      <a:pt x="61" y="58"/>
                      <a:pt x="61" y="60"/>
                      <a:pt x="60" y="60"/>
                    </a:cubicBezTo>
                    <a:cubicBezTo>
                      <a:pt x="60" y="60"/>
                      <a:pt x="60" y="60"/>
                      <a:pt x="60" y="60"/>
                    </a:cubicBezTo>
                    <a:cubicBezTo>
                      <a:pt x="60" y="61"/>
                      <a:pt x="59" y="61"/>
                      <a:pt x="59" y="61"/>
                    </a:cubicBezTo>
                    <a:cubicBezTo>
                      <a:pt x="59" y="61"/>
                      <a:pt x="59" y="61"/>
                      <a:pt x="59" y="61"/>
                    </a:cubicBezTo>
                    <a:cubicBezTo>
                      <a:pt x="58" y="61"/>
                      <a:pt x="58" y="61"/>
                      <a:pt x="57" y="60"/>
                    </a:cubicBezTo>
                    <a:close/>
                    <a:moveTo>
                      <a:pt x="325" y="56"/>
                    </a:moveTo>
                    <a:cubicBezTo>
                      <a:pt x="325" y="56"/>
                      <a:pt x="325" y="56"/>
                      <a:pt x="325" y="56"/>
                    </a:cubicBezTo>
                    <a:cubicBezTo>
                      <a:pt x="324" y="55"/>
                      <a:pt x="324" y="54"/>
                      <a:pt x="325" y="53"/>
                    </a:cubicBezTo>
                    <a:cubicBezTo>
                      <a:pt x="325" y="53"/>
                      <a:pt x="325" y="53"/>
                      <a:pt x="325" y="53"/>
                    </a:cubicBezTo>
                    <a:cubicBezTo>
                      <a:pt x="326" y="52"/>
                      <a:pt x="327" y="52"/>
                      <a:pt x="328" y="53"/>
                    </a:cubicBezTo>
                    <a:cubicBezTo>
                      <a:pt x="328" y="53"/>
                      <a:pt x="328" y="53"/>
                      <a:pt x="328" y="53"/>
                    </a:cubicBezTo>
                    <a:cubicBezTo>
                      <a:pt x="329" y="54"/>
                      <a:pt x="329" y="55"/>
                      <a:pt x="328" y="56"/>
                    </a:cubicBezTo>
                    <a:cubicBezTo>
                      <a:pt x="328" y="56"/>
                      <a:pt x="328" y="56"/>
                      <a:pt x="328" y="56"/>
                    </a:cubicBezTo>
                    <a:cubicBezTo>
                      <a:pt x="328" y="56"/>
                      <a:pt x="327" y="56"/>
                      <a:pt x="327" y="56"/>
                    </a:cubicBezTo>
                    <a:cubicBezTo>
                      <a:pt x="327" y="56"/>
                      <a:pt x="327" y="56"/>
                      <a:pt x="327" y="56"/>
                    </a:cubicBezTo>
                    <a:cubicBezTo>
                      <a:pt x="326" y="56"/>
                      <a:pt x="326" y="56"/>
                      <a:pt x="325" y="56"/>
                    </a:cubicBezTo>
                    <a:close/>
                    <a:moveTo>
                      <a:pt x="62" y="55"/>
                    </a:moveTo>
                    <a:cubicBezTo>
                      <a:pt x="62" y="54"/>
                      <a:pt x="62" y="53"/>
                      <a:pt x="63" y="52"/>
                    </a:cubicBezTo>
                    <a:cubicBezTo>
                      <a:pt x="63" y="52"/>
                      <a:pt x="63" y="52"/>
                      <a:pt x="63" y="52"/>
                    </a:cubicBezTo>
                    <a:cubicBezTo>
                      <a:pt x="63" y="52"/>
                      <a:pt x="65" y="52"/>
                      <a:pt x="66" y="52"/>
                    </a:cubicBezTo>
                    <a:cubicBezTo>
                      <a:pt x="66" y="52"/>
                      <a:pt x="66" y="52"/>
                      <a:pt x="66" y="52"/>
                    </a:cubicBezTo>
                    <a:cubicBezTo>
                      <a:pt x="66" y="53"/>
                      <a:pt x="66" y="55"/>
                      <a:pt x="65" y="55"/>
                    </a:cubicBezTo>
                    <a:cubicBezTo>
                      <a:pt x="65" y="55"/>
                      <a:pt x="65" y="55"/>
                      <a:pt x="65" y="55"/>
                    </a:cubicBezTo>
                    <a:cubicBezTo>
                      <a:pt x="65" y="56"/>
                      <a:pt x="65" y="56"/>
                      <a:pt x="64" y="56"/>
                    </a:cubicBezTo>
                    <a:cubicBezTo>
                      <a:pt x="64" y="56"/>
                      <a:pt x="64" y="56"/>
                      <a:pt x="64" y="56"/>
                    </a:cubicBezTo>
                    <a:cubicBezTo>
                      <a:pt x="63" y="56"/>
                      <a:pt x="63" y="56"/>
                      <a:pt x="62" y="55"/>
                    </a:cubicBezTo>
                    <a:close/>
                    <a:moveTo>
                      <a:pt x="320" y="51"/>
                    </a:moveTo>
                    <a:cubicBezTo>
                      <a:pt x="319" y="50"/>
                      <a:pt x="319" y="49"/>
                      <a:pt x="320" y="48"/>
                    </a:cubicBezTo>
                    <a:cubicBezTo>
                      <a:pt x="320" y="48"/>
                      <a:pt x="320" y="48"/>
                      <a:pt x="320" y="48"/>
                    </a:cubicBezTo>
                    <a:cubicBezTo>
                      <a:pt x="320" y="47"/>
                      <a:pt x="322" y="47"/>
                      <a:pt x="323" y="48"/>
                    </a:cubicBezTo>
                    <a:cubicBezTo>
                      <a:pt x="323" y="48"/>
                      <a:pt x="323" y="48"/>
                      <a:pt x="323" y="48"/>
                    </a:cubicBezTo>
                    <a:cubicBezTo>
                      <a:pt x="323" y="48"/>
                      <a:pt x="323" y="48"/>
                      <a:pt x="323" y="48"/>
                    </a:cubicBezTo>
                    <a:cubicBezTo>
                      <a:pt x="323" y="48"/>
                      <a:pt x="323" y="48"/>
                      <a:pt x="323" y="48"/>
                    </a:cubicBezTo>
                    <a:cubicBezTo>
                      <a:pt x="323" y="49"/>
                      <a:pt x="324" y="50"/>
                      <a:pt x="323" y="51"/>
                    </a:cubicBezTo>
                    <a:cubicBezTo>
                      <a:pt x="323" y="51"/>
                      <a:pt x="323" y="51"/>
                      <a:pt x="323" y="51"/>
                    </a:cubicBezTo>
                    <a:cubicBezTo>
                      <a:pt x="322" y="51"/>
                      <a:pt x="322" y="52"/>
                      <a:pt x="321" y="52"/>
                    </a:cubicBezTo>
                    <a:cubicBezTo>
                      <a:pt x="321" y="52"/>
                      <a:pt x="321" y="52"/>
                      <a:pt x="321" y="52"/>
                    </a:cubicBezTo>
                    <a:cubicBezTo>
                      <a:pt x="321" y="52"/>
                      <a:pt x="320" y="51"/>
                      <a:pt x="320" y="51"/>
                    </a:cubicBezTo>
                    <a:close/>
                    <a:moveTo>
                      <a:pt x="68" y="50"/>
                    </a:moveTo>
                    <a:cubicBezTo>
                      <a:pt x="67" y="50"/>
                      <a:pt x="67" y="48"/>
                      <a:pt x="68" y="47"/>
                    </a:cubicBezTo>
                    <a:cubicBezTo>
                      <a:pt x="68" y="47"/>
                      <a:pt x="68" y="47"/>
                      <a:pt x="68" y="47"/>
                    </a:cubicBezTo>
                    <a:cubicBezTo>
                      <a:pt x="69" y="47"/>
                      <a:pt x="70" y="47"/>
                      <a:pt x="71" y="48"/>
                    </a:cubicBezTo>
                    <a:cubicBezTo>
                      <a:pt x="71" y="48"/>
                      <a:pt x="71" y="48"/>
                      <a:pt x="71" y="48"/>
                    </a:cubicBezTo>
                    <a:cubicBezTo>
                      <a:pt x="72" y="49"/>
                      <a:pt x="72" y="50"/>
                      <a:pt x="71" y="51"/>
                    </a:cubicBezTo>
                    <a:cubicBezTo>
                      <a:pt x="71" y="51"/>
                      <a:pt x="71" y="51"/>
                      <a:pt x="71" y="51"/>
                    </a:cubicBezTo>
                    <a:cubicBezTo>
                      <a:pt x="70" y="51"/>
                      <a:pt x="70" y="51"/>
                      <a:pt x="69" y="51"/>
                    </a:cubicBezTo>
                    <a:cubicBezTo>
                      <a:pt x="69" y="51"/>
                      <a:pt x="69" y="51"/>
                      <a:pt x="69" y="51"/>
                    </a:cubicBezTo>
                    <a:cubicBezTo>
                      <a:pt x="69" y="51"/>
                      <a:pt x="68" y="51"/>
                      <a:pt x="68" y="50"/>
                    </a:cubicBezTo>
                    <a:close/>
                    <a:moveTo>
                      <a:pt x="314" y="46"/>
                    </a:moveTo>
                    <a:cubicBezTo>
                      <a:pt x="313" y="46"/>
                      <a:pt x="313" y="44"/>
                      <a:pt x="314" y="44"/>
                    </a:cubicBezTo>
                    <a:cubicBezTo>
                      <a:pt x="314" y="44"/>
                      <a:pt x="314" y="44"/>
                      <a:pt x="314" y="44"/>
                    </a:cubicBezTo>
                    <a:cubicBezTo>
                      <a:pt x="315" y="43"/>
                      <a:pt x="316" y="42"/>
                      <a:pt x="317" y="43"/>
                    </a:cubicBezTo>
                    <a:cubicBezTo>
                      <a:pt x="317" y="43"/>
                      <a:pt x="317" y="43"/>
                      <a:pt x="317" y="43"/>
                    </a:cubicBezTo>
                    <a:cubicBezTo>
                      <a:pt x="317" y="43"/>
                      <a:pt x="317" y="43"/>
                      <a:pt x="317" y="43"/>
                    </a:cubicBezTo>
                    <a:cubicBezTo>
                      <a:pt x="317" y="43"/>
                      <a:pt x="317" y="43"/>
                      <a:pt x="317" y="43"/>
                    </a:cubicBezTo>
                    <a:cubicBezTo>
                      <a:pt x="318" y="44"/>
                      <a:pt x="318" y="45"/>
                      <a:pt x="317" y="46"/>
                    </a:cubicBezTo>
                    <a:cubicBezTo>
                      <a:pt x="317" y="46"/>
                      <a:pt x="317" y="46"/>
                      <a:pt x="317" y="46"/>
                    </a:cubicBezTo>
                    <a:cubicBezTo>
                      <a:pt x="317" y="47"/>
                      <a:pt x="316" y="47"/>
                      <a:pt x="316" y="47"/>
                    </a:cubicBezTo>
                    <a:cubicBezTo>
                      <a:pt x="316" y="47"/>
                      <a:pt x="316" y="47"/>
                      <a:pt x="316" y="47"/>
                    </a:cubicBezTo>
                    <a:cubicBezTo>
                      <a:pt x="315" y="47"/>
                      <a:pt x="315" y="47"/>
                      <a:pt x="314" y="46"/>
                    </a:cubicBezTo>
                    <a:close/>
                    <a:moveTo>
                      <a:pt x="73" y="46"/>
                    </a:moveTo>
                    <a:cubicBezTo>
                      <a:pt x="73" y="45"/>
                      <a:pt x="73" y="44"/>
                      <a:pt x="74" y="43"/>
                    </a:cubicBezTo>
                    <a:cubicBezTo>
                      <a:pt x="74" y="43"/>
                      <a:pt x="74" y="43"/>
                      <a:pt x="74" y="43"/>
                    </a:cubicBezTo>
                    <a:cubicBezTo>
                      <a:pt x="75" y="42"/>
                      <a:pt x="76" y="42"/>
                      <a:pt x="77" y="43"/>
                    </a:cubicBezTo>
                    <a:cubicBezTo>
                      <a:pt x="77" y="43"/>
                      <a:pt x="77" y="43"/>
                      <a:pt x="77" y="43"/>
                    </a:cubicBezTo>
                    <a:cubicBezTo>
                      <a:pt x="77" y="44"/>
                      <a:pt x="77" y="45"/>
                      <a:pt x="76" y="46"/>
                    </a:cubicBezTo>
                    <a:cubicBezTo>
                      <a:pt x="76" y="46"/>
                      <a:pt x="76" y="46"/>
                      <a:pt x="76" y="46"/>
                    </a:cubicBezTo>
                    <a:cubicBezTo>
                      <a:pt x="76" y="46"/>
                      <a:pt x="75" y="47"/>
                      <a:pt x="75" y="47"/>
                    </a:cubicBezTo>
                    <a:cubicBezTo>
                      <a:pt x="75" y="47"/>
                      <a:pt x="75" y="47"/>
                      <a:pt x="75" y="47"/>
                    </a:cubicBezTo>
                    <a:cubicBezTo>
                      <a:pt x="74" y="47"/>
                      <a:pt x="74" y="46"/>
                      <a:pt x="73" y="46"/>
                    </a:cubicBezTo>
                    <a:close/>
                    <a:moveTo>
                      <a:pt x="309" y="42"/>
                    </a:moveTo>
                    <a:cubicBezTo>
                      <a:pt x="309" y="42"/>
                      <a:pt x="309" y="42"/>
                      <a:pt x="309" y="42"/>
                    </a:cubicBezTo>
                    <a:cubicBezTo>
                      <a:pt x="308" y="41"/>
                      <a:pt x="307" y="40"/>
                      <a:pt x="308" y="39"/>
                    </a:cubicBezTo>
                    <a:cubicBezTo>
                      <a:pt x="308" y="39"/>
                      <a:pt x="308" y="39"/>
                      <a:pt x="308" y="39"/>
                    </a:cubicBezTo>
                    <a:cubicBezTo>
                      <a:pt x="309" y="38"/>
                      <a:pt x="310" y="38"/>
                      <a:pt x="311" y="39"/>
                    </a:cubicBezTo>
                    <a:cubicBezTo>
                      <a:pt x="311" y="39"/>
                      <a:pt x="311" y="39"/>
                      <a:pt x="311" y="39"/>
                    </a:cubicBezTo>
                    <a:cubicBezTo>
                      <a:pt x="312" y="39"/>
                      <a:pt x="312" y="41"/>
                      <a:pt x="312" y="42"/>
                    </a:cubicBezTo>
                    <a:cubicBezTo>
                      <a:pt x="312" y="42"/>
                      <a:pt x="312" y="42"/>
                      <a:pt x="312" y="42"/>
                    </a:cubicBezTo>
                    <a:cubicBezTo>
                      <a:pt x="311" y="42"/>
                      <a:pt x="311" y="43"/>
                      <a:pt x="310" y="43"/>
                    </a:cubicBezTo>
                    <a:cubicBezTo>
                      <a:pt x="310" y="43"/>
                      <a:pt x="310" y="43"/>
                      <a:pt x="310" y="43"/>
                    </a:cubicBezTo>
                    <a:cubicBezTo>
                      <a:pt x="309" y="43"/>
                      <a:pt x="309" y="42"/>
                      <a:pt x="309" y="42"/>
                    </a:cubicBezTo>
                    <a:close/>
                    <a:moveTo>
                      <a:pt x="79" y="41"/>
                    </a:moveTo>
                    <a:cubicBezTo>
                      <a:pt x="78" y="40"/>
                      <a:pt x="78" y="39"/>
                      <a:pt x="79" y="38"/>
                    </a:cubicBezTo>
                    <a:cubicBezTo>
                      <a:pt x="79" y="38"/>
                      <a:pt x="79" y="38"/>
                      <a:pt x="79" y="38"/>
                    </a:cubicBezTo>
                    <a:cubicBezTo>
                      <a:pt x="80" y="38"/>
                      <a:pt x="82" y="38"/>
                      <a:pt x="82" y="39"/>
                    </a:cubicBezTo>
                    <a:cubicBezTo>
                      <a:pt x="82" y="39"/>
                      <a:pt x="82" y="39"/>
                      <a:pt x="82" y="39"/>
                    </a:cubicBezTo>
                    <a:cubicBezTo>
                      <a:pt x="83" y="40"/>
                      <a:pt x="83" y="41"/>
                      <a:pt x="82" y="42"/>
                    </a:cubicBezTo>
                    <a:cubicBezTo>
                      <a:pt x="82" y="42"/>
                      <a:pt x="82" y="42"/>
                      <a:pt x="82" y="42"/>
                    </a:cubicBezTo>
                    <a:cubicBezTo>
                      <a:pt x="82" y="42"/>
                      <a:pt x="81" y="42"/>
                      <a:pt x="81" y="42"/>
                    </a:cubicBezTo>
                    <a:cubicBezTo>
                      <a:pt x="81" y="42"/>
                      <a:pt x="81" y="42"/>
                      <a:pt x="81" y="42"/>
                    </a:cubicBezTo>
                    <a:cubicBezTo>
                      <a:pt x="80" y="42"/>
                      <a:pt x="79" y="42"/>
                      <a:pt x="79" y="41"/>
                    </a:cubicBezTo>
                    <a:close/>
                    <a:moveTo>
                      <a:pt x="303" y="38"/>
                    </a:moveTo>
                    <a:cubicBezTo>
                      <a:pt x="302" y="37"/>
                      <a:pt x="302" y="36"/>
                      <a:pt x="302" y="35"/>
                    </a:cubicBezTo>
                    <a:cubicBezTo>
                      <a:pt x="302" y="35"/>
                      <a:pt x="302" y="35"/>
                      <a:pt x="302" y="35"/>
                    </a:cubicBezTo>
                    <a:cubicBezTo>
                      <a:pt x="303" y="34"/>
                      <a:pt x="304" y="34"/>
                      <a:pt x="305" y="34"/>
                    </a:cubicBezTo>
                    <a:cubicBezTo>
                      <a:pt x="305" y="34"/>
                      <a:pt x="305" y="34"/>
                      <a:pt x="305" y="34"/>
                    </a:cubicBezTo>
                    <a:cubicBezTo>
                      <a:pt x="306" y="35"/>
                      <a:pt x="306" y="36"/>
                      <a:pt x="306" y="37"/>
                    </a:cubicBezTo>
                    <a:cubicBezTo>
                      <a:pt x="306" y="37"/>
                      <a:pt x="306" y="37"/>
                      <a:pt x="306" y="37"/>
                    </a:cubicBezTo>
                    <a:cubicBezTo>
                      <a:pt x="305" y="38"/>
                      <a:pt x="305" y="38"/>
                      <a:pt x="304" y="38"/>
                    </a:cubicBezTo>
                    <a:cubicBezTo>
                      <a:pt x="304" y="38"/>
                      <a:pt x="304" y="38"/>
                      <a:pt x="304" y="38"/>
                    </a:cubicBezTo>
                    <a:cubicBezTo>
                      <a:pt x="304" y="38"/>
                      <a:pt x="303" y="38"/>
                      <a:pt x="303" y="38"/>
                    </a:cubicBezTo>
                    <a:close/>
                    <a:moveTo>
                      <a:pt x="85" y="37"/>
                    </a:moveTo>
                    <a:cubicBezTo>
                      <a:pt x="84" y="36"/>
                      <a:pt x="84" y="35"/>
                      <a:pt x="85" y="34"/>
                    </a:cubicBezTo>
                    <a:cubicBezTo>
                      <a:pt x="85" y="34"/>
                      <a:pt x="85" y="34"/>
                      <a:pt x="85" y="34"/>
                    </a:cubicBezTo>
                    <a:cubicBezTo>
                      <a:pt x="86" y="34"/>
                      <a:pt x="88" y="34"/>
                      <a:pt x="88" y="35"/>
                    </a:cubicBezTo>
                    <a:cubicBezTo>
                      <a:pt x="88" y="35"/>
                      <a:pt x="88" y="35"/>
                      <a:pt x="88" y="35"/>
                    </a:cubicBezTo>
                    <a:cubicBezTo>
                      <a:pt x="89" y="36"/>
                      <a:pt x="89" y="37"/>
                      <a:pt x="88" y="38"/>
                    </a:cubicBezTo>
                    <a:cubicBezTo>
                      <a:pt x="88" y="38"/>
                      <a:pt x="88" y="38"/>
                      <a:pt x="88" y="38"/>
                    </a:cubicBezTo>
                    <a:cubicBezTo>
                      <a:pt x="87" y="38"/>
                      <a:pt x="87" y="38"/>
                      <a:pt x="87" y="38"/>
                    </a:cubicBezTo>
                    <a:cubicBezTo>
                      <a:pt x="87" y="38"/>
                      <a:pt x="87" y="38"/>
                      <a:pt x="87" y="38"/>
                    </a:cubicBezTo>
                    <a:cubicBezTo>
                      <a:pt x="86" y="38"/>
                      <a:pt x="85" y="38"/>
                      <a:pt x="85" y="37"/>
                    </a:cubicBezTo>
                    <a:close/>
                    <a:moveTo>
                      <a:pt x="297" y="34"/>
                    </a:moveTo>
                    <a:cubicBezTo>
                      <a:pt x="296" y="33"/>
                      <a:pt x="296" y="32"/>
                      <a:pt x="296" y="31"/>
                    </a:cubicBezTo>
                    <a:cubicBezTo>
                      <a:pt x="296" y="31"/>
                      <a:pt x="296" y="31"/>
                      <a:pt x="296" y="31"/>
                    </a:cubicBezTo>
                    <a:cubicBezTo>
                      <a:pt x="297" y="30"/>
                      <a:pt x="298" y="30"/>
                      <a:pt x="299" y="30"/>
                    </a:cubicBezTo>
                    <a:cubicBezTo>
                      <a:pt x="299" y="30"/>
                      <a:pt x="299" y="30"/>
                      <a:pt x="299" y="30"/>
                    </a:cubicBezTo>
                    <a:cubicBezTo>
                      <a:pt x="300" y="31"/>
                      <a:pt x="300" y="32"/>
                      <a:pt x="300" y="33"/>
                    </a:cubicBezTo>
                    <a:cubicBezTo>
                      <a:pt x="300" y="33"/>
                      <a:pt x="300" y="33"/>
                      <a:pt x="300" y="33"/>
                    </a:cubicBezTo>
                    <a:cubicBezTo>
                      <a:pt x="299" y="34"/>
                      <a:pt x="299" y="34"/>
                      <a:pt x="298" y="34"/>
                    </a:cubicBezTo>
                    <a:cubicBezTo>
                      <a:pt x="298" y="34"/>
                      <a:pt x="298" y="34"/>
                      <a:pt x="298" y="34"/>
                    </a:cubicBezTo>
                    <a:cubicBezTo>
                      <a:pt x="298" y="34"/>
                      <a:pt x="297" y="34"/>
                      <a:pt x="297" y="34"/>
                    </a:cubicBezTo>
                    <a:close/>
                    <a:moveTo>
                      <a:pt x="91" y="33"/>
                    </a:moveTo>
                    <a:cubicBezTo>
                      <a:pt x="90" y="32"/>
                      <a:pt x="90" y="31"/>
                      <a:pt x="91" y="30"/>
                    </a:cubicBezTo>
                    <a:cubicBezTo>
                      <a:pt x="91" y="30"/>
                      <a:pt x="91" y="30"/>
                      <a:pt x="91" y="30"/>
                    </a:cubicBezTo>
                    <a:cubicBezTo>
                      <a:pt x="91" y="30"/>
                      <a:pt x="91" y="30"/>
                      <a:pt x="91" y="30"/>
                    </a:cubicBezTo>
                    <a:cubicBezTo>
                      <a:pt x="91" y="30"/>
                      <a:pt x="91" y="30"/>
                      <a:pt x="91" y="30"/>
                    </a:cubicBezTo>
                    <a:cubicBezTo>
                      <a:pt x="92" y="30"/>
                      <a:pt x="94" y="30"/>
                      <a:pt x="94" y="31"/>
                    </a:cubicBezTo>
                    <a:cubicBezTo>
                      <a:pt x="94" y="31"/>
                      <a:pt x="94" y="31"/>
                      <a:pt x="94" y="31"/>
                    </a:cubicBezTo>
                    <a:cubicBezTo>
                      <a:pt x="95" y="32"/>
                      <a:pt x="95" y="33"/>
                      <a:pt x="94" y="34"/>
                    </a:cubicBezTo>
                    <a:cubicBezTo>
                      <a:pt x="94" y="34"/>
                      <a:pt x="94" y="34"/>
                      <a:pt x="94" y="34"/>
                    </a:cubicBezTo>
                    <a:cubicBezTo>
                      <a:pt x="93" y="34"/>
                      <a:pt x="93" y="34"/>
                      <a:pt x="93" y="34"/>
                    </a:cubicBezTo>
                    <a:cubicBezTo>
                      <a:pt x="93" y="34"/>
                      <a:pt x="93" y="34"/>
                      <a:pt x="93" y="34"/>
                    </a:cubicBezTo>
                    <a:cubicBezTo>
                      <a:pt x="92" y="34"/>
                      <a:pt x="91" y="34"/>
                      <a:pt x="91" y="33"/>
                    </a:cubicBezTo>
                    <a:close/>
                    <a:moveTo>
                      <a:pt x="291" y="30"/>
                    </a:moveTo>
                    <a:cubicBezTo>
                      <a:pt x="291" y="30"/>
                      <a:pt x="291" y="30"/>
                      <a:pt x="291" y="30"/>
                    </a:cubicBezTo>
                    <a:cubicBezTo>
                      <a:pt x="290" y="30"/>
                      <a:pt x="289" y="28"/>
                      <a:pt x="290" y="27"/>
                    </a:cubicBezTo>
                    <a:cubicBezTo>
                      <a:pt x="290" y="27"/>
                      <a:pt x="290" y="27"/>
                      <a:pt x="290" y="27"/>
                    </a:cubicBezTo>
                    <a:cubicBezTo>
                      <a:pt x="291" y="26"/>
                      <a:pt x="292" y="26"/>
                      <a:pt x="293" y="27"/>
                    </a:cubicBezTo>
                    <a:cubicBezTo>
                      <a:pt x="293" y="27"/>
                      <a:pt x="293" y="27"/>
                      <a:pt x="293" y="27"/>
                    </a:cubicBezTo>
                    <a:cubicBezTo>
                      <a:pt x="294" y="27"/>
                      <a:pt x="294" y="29"/>
                      <a:pt x="294" y="30"/>
                    </a:cubicBezTo>
                    <a:cubicBezTo>
                      <a:pt x="294" y="30"/>
                      <a:pt x="294" y="30"/>
                      <a:pt x="294" y="30"/>
                    </a:cubicBezTo>
                    <a:cubicBezTo>
                      <a:pt x="293" y="30"/>
                      <a:pt x="293" y="31"/>
                      <a:pt x="292" y="31"/>
                    </a:cubicBezTo>
                    <a:cubicBezTo>
                      <a:pt x="292" y="31"/>
                      <a:pt x="292" y="31"/>
                      <a:pt x="292" y="31"/>
                    </a:cubicBezTo>
                    <a:cubicBezTo>
                      <a:pt x="291" y="31"/>
                      <a:pt x="291" y="31"/>
                      <a:pt x="291" y="30"/>
                    </a:cubicBezTo>
                    <a:close/>
                    <a:moveTo>
                      <a:pt x="97" y="29"/>
                    </a:moveTo>
                    <a:cubicBezTo>
                      <a:pt x="96" y="28"/>
                      <a:pt x="97" y="27"/>
                      <a:pt x="98" y="26"/>
                    </a:cubicBezTo>
                    <a:cubicBezTo>
                      <a:pt x="98" y="26"/>
                      <a:pt x="98" y="26"/>
                      <a:pt x="98" y="26"/>
                    </a:cubicBezTo>
                    <a:cubicBezTo>
                      <a:pt x="99" y="26"/>
                      <a:pt x="100" y="26"/>
                      <a:pt x="101" y="27"/>
                    </a:cubicBezTo>
                    <a:cubicBezTo>
                      <a:pt x="101" y="27"/>
                      <a:pt x="101" y="27"/>
                      <a:pt x="101" y="27"/>
                    </a:cubicBezTo>
                    <a:cubicBezTo>
                      <a:pt x="101" y="28"/>
                      <a:pt x="101" y="30"/>
                      <a:pt x="100" y="30"/>
                    </a:cubicBezTo>
                    <a:cubicBezTo>
                      <a:pt x="100" y="30"/>
                      <a:pt x="100" y="30"/>
                      <a:pt x="100" y="30"/>
                    </a:cubicBezTo>
                    <a:cubicBezTo>
                      <a:pt x="100" y="30"/>
                      <a:pt x="99" y="30"/>
                      <a:pt x="99" y="30"/>
                    </a:cubicBezTo>
                    <a:cubicBezTo>
                      <a:pt x="99" y="30"/>
                      <a:pt x="99" y="30"/>
                      <a:pt x="99" y="30"/>
                    </a:cubicBezTo>
                    <a:cubicBezTo>
                      <a:pt x="98" y="30"/>
                      <a:pt x="97" y="30"/>
                      <a:pt x="97" y="29"/>
                    </a:cubicBezTo>
                    <a:close/>
                    <a:moveTo>
                      <a:pt x="284" y="27"/>
                    </a:moveTo>
                    <a:cubicBezTo>
                      <a:pt x="283" y="26"/>
                      <a:pt x="283" y="25"/>
                      <a:pt x="284" y="24"/>
                    </a:cubicBezTo>
                    <a:cubicBezTo>
                      <a:pt x="284" y="24"/>
                      <a:pt x="284" y="24"/>
                      <a:pt x="284" y="24"/>
                    </a:cubicBezTo>
                    <a:cubicBezTo>
                      <a:pt x="284" y="23"/>
                      <a:pt x="285" y="23"/>
                      <a:pt x="286" y="23"/>
                    </a:cubicBezTo>
                    <a:cubicBezTo>
                      <a:pt x="286" y="23"/>
                      <a:pt x="286" y="23"/>
                      <a:pt x="286" y="23"/>
                    </a:cubicBezTo>
                    <a:cubicBezTo>
                      <a:pt x="288" y="24"/>
                      <a:pt x="288" y="25"/>
                      <a:pt x="287" y="26"/>
                    </a:cubicBezTo>
                    <a:cubicBezTo>
                      <a:pt x="287" y="26"/>
                      <a:pt x="287" y="26"/>
                      <a:pt x="287" y="26"/>
                    </a:cubicBezTo>
                    <a:cubicBezTo>
                      <a:pt x="287" y="27"/>
                      <a:pt x="286" y="27"/>
                      <a:pt x="285" y="27"/>
                    </a:cubicBezTo>
                    <a:cubicBezTo>
                      <a:pt x="285" y="27"/>
                      <a:pt x="285" y="27"/>
                      <a:pt x="285" y="27"/>
                    </a:cubicBezTo>
                    <a:cubicBezTo>
                      <a:pt x="285" y="27"/>
                      <a:pt x="285" y="27"/>
                      <a:pt x="284" y="27"/>
                    </a:cubicBezTo>
                    <a:close/>
                    <a:moveTo>
                      <a:pt x="103" y="26"/>
                    </a:moveTo>
                    <a:cubicBezTo>
                      <a:pt x="103" y="25"/>
                      <a:pt x="103" y="23"/>
                      <a:pt x="104" y="23"/>
                    </a:cubicBezTo>
                    <a:cubicBezTo>
                      <a:pt x="104" y="23"/>
                      <a:pt x="104" y="23"/>
                      <a:pt x="104" y="23"/>
                    </a:cubicBezTo>
                    <a:cubicBezTo>
                      <a:pt x="105" y="22"/>
                      <a:pt x="106" y="23"/>
                      <a:pt x="107" y="24"/>
                    </a:cubicBezTo>
                    <a:cubicBezTo>
                      <a:pt x="107" y="24"/>
                      <a:pt x="107" y="24"/>
                      <a:pt x="107" y="24"/>
                    </a:cubicBezTo>
                    <a:cubicBezTo>
                      <a:pt x="108" y="25"/>
                      <a:pt x="107" y="26"/>
                      <a:pt x="106" y="27"/>
                    </a:cubicBezTo>
                    <a:cubicBezTo>
                      <a:pt x="106" y="27"/>
                      <a:pt x="106" y="27"/>
                      <a:pt x="106" y="27"/>
                    </a:cubicBezTo>
                    <a:cubicBezTo>
                      <a:pt x="106" y="27"/>
                      <a:pt x="105" y="27"/>
                      <a:pt x="105" y="27"/>
                    </a:cubicBezTo>
                    <a:cubicBezTo>
                      <a:pt x="105" y="27"/>
                      <a:pt x="105" y="27"/>
                      <a:pt x="105" y="27"/>
                    </a:cubicBezTo>
                    <a:cubicBezTo>
                      <a:pt x="104" y="27"/>
                      <a:pt x="104" y="26"/>
                      <a:pt x="103" y="26"/>
                    </a:cubicBezTo>
                    <a:close/>
                    <a:moveTo>
                      <a:pt x="278" y="24"/>
                    </a:moveTo>
                    <a:cubicBezTo>
                      <a:pt x="277" y="23"/>
                      <a:pt x="277" y="22"/>
                      <a:pt x="277" y="21"/>
                    </a:cubicBezTo>
                    <a:cubicBezTo>
                      <a:pt x="277" y="21"/>
                      <a:pt x="277" y="21"/>
                      <a:pt x="277" y="21"/>
                    </a:cubicBezTo>
                    <a:cubicBezTo>
                      <a:pt x="278" y="20"/>
                      <a:pt x="279" y="19"/>
                      <a:pt x="280" y="20"/>
                    </a:cubicBezTo>
                    <a:cubicBezTo>
                      <a:pt x="280" y="20"/>
                      <a:pt x="280" y="20"/>
                      <a:pt x="280" y="20"/>
                    </a:cubicBezTo>
                    <a:cubicBezTo>
                      <a:pt x="281" y="20"/>
                      <a:pt x="281" y="22"/>
                      <a:pt x="281" y="23"/>
                    </a:cubicBezTo>
                    <a:cubicBezTo>
                      <a:pt x="281" y="23"/>
                      <a:pt x="281" y="23"/>
                      <a:pt x="281" y="23"/>
                    </a:cubicBezTo>
                    <a:cubicBezTo>
                      <a:pt x="281" y="23"/>
                      <a:pt x="280" y="24"/>
                      <a:pt x="279" y="24"/>
                    </a:cubicBezTo>
                    <a:cubicBezTo>
                      <a:pt x="279" y="24"/>
                      <a:pt x="279" y="24"/>
                      <a:pt x="279" y="24"/>
                    </a:cubicBezTo>
                    <a:cubicBezTo>
                      <a:pt x="279" y="24"/>
                      <a:pt x="278" y="24"/>
                      <a:pt x="278" y="24"/>
                    </a:cubicBezTo>
                    <a:close/>
                    <a:moveTo>
                      <a:pt x="110" y="22"/>
                    </a:moveTo>
                    <a:cubicBezTo>
                      <a:pt x="109" y="21"/>
                      <a:pt x="110" y="20"/>
                      <a:pt x="111" y="20"/>
                    </a:cubicBezTo>
                    <a:cubicBezTo>
                      <a:pt x="111" y="20"/>
                      <a:pt x="111" y="20"/>
                      <a:pt x="111" y="20"/>
                    </a:cubicBezTo>
                    <a:cubicBezTo>
                      <a:pt x="112" y="19"/>
                      <a:pt x="113" y="20"/>
                      <a:pt x="113" y="21"/>
                    </a:cubicBezTo>
                    <a:cubicBezTo>
                      <a:pt x="113" y="21"/>
                      <a:pt x="113" y="21"/>
                      <a:pt x="113" y="21"/>
                    </a:cubicBezTo>
                    <a:cubicBezTo>
                      <a:pt x="114" y="22"/>
                      <a:pt x="113" y="23"/>
                      <a:pt x="112" y="23"/>
                    </a:cubicBezTo>
                    <a:cubicBezTo>
                      <a:pt x="112" y="23"/>
                      <a:pt x="112" y="23"/>
                      <a:pt x="112" y="23"/>
                    </a:cubicBezTo>
                    <a:cubicBezTo>
                      <a:pt x="112" y="24"/>
                      <a:pt x="112" y="24"/>
                      <a:pt x="112" y="24"/>
                    </a:cubicBezTo>
                    <a:cubicBezTo>
                      <a:pt x="112" y="24"/>
                      <a:pt x="112" y="24"/>
                      <a:pt x="112" y="24"/>
                    </a:cubicBezTo>
                    <a:cubicBezTo>
                      <a:pt x="111" y="24"/>
                      <a:pt x="110" y="23"/>
                      <a:pt x="110" y="22"/>
                    </a:cubicBezTo>
                    <a:close/>
                    <a:moveTo>
                      <a:pt x="272" y="21"/>
                    </a:moveTo>
                    <a:cubicBezTo>
                      <a:pt x="271" y="20"/>
                      <a:pt x="270" y="19"/>
                      <a:pt x="271" y="18"/>
                    </a:cubicBezTo>
                    <a:cubicBezTo>
                      <a:pt x="271" y="18"/>
                      <a:pt x="271" y="18"/>
                      <a:pt x="271" y="18"/>
                    </a:cubicBezTo>
                    <a:cubicBezTo>
                      <a:pt x="271" y="17"/>
                      <a:pt x="272" y="16"/>
                      <a:pt x="273" y="17"/>
                    </a:cubicBezTo>
                    <a:cubicBezTo>
                      <a:pt x="273" y="17"/>
                      <a:pt x="273" y="17"/>
                      <a:pt x="273" y="17"/>
                    </a:cubicBezTo>
                    <a:cubicBezTo>
                      <a:pt x="273" y="17"/>
                      <a:pt x="273" y="17"/>
                      <a:pt x="273" y="17"/>
                    </a:cubicBezTo>
                    <a:cubicBezTo>
                      <a:pt x="273" y="17"/>
                      <a:pt x="273" y="17"/>
                      <a:pt x="273" y="17"/>
                    </a:cubicBezTo>
                    <a:cubicBezTo>
                      <a:pt x="274" y="17"/>
                      <a:pt x="275" y="18"/>
                      <a:pt x="274" y="20"/>
                    </a:cubicBezTo>
                    <a:cubicBezTo>
                      <a:pt x="274" y="20"/>
                      <a:pt x="274" y="20"/>
                      <a:pt x="274" y="20"/>
                    </a:cubicBezTo>
                    <a:cubicBezTo>
                      <a:pt x="274" y="20"/>
                      <a:pt x="273" y="21"/>
                      <a:pt x="272" y="21"/>
                    </a:cubicBezTo>
                    <a:cubicBezTo>
                      <a:pt x="272" y="21"/>
                      <a:pt x="272" y="21"/>
                      <a:pt x="272" y="21"/>
                    </a:cubicBezTo>
                    <a:cubicBezTo>
                      <a:pt x="272" y="21"/>
                      <a:pt x="272" y="21"/>
                      <a:pt x="272" y="21"/>
                    </a:cubicBezTo>
                    <a:close/>
                    <a:moveTo>
                      <a:pt x="116" y="19"/>
                    </a:moveTo>
                    <a:cubicBezTo>
                      <a:pt x="116" y="18"/>
                      <a:pt x="116" y="17"/>
                      <a:pt x="117" y="17"/>
                    </a:cubicBezTo>
                    <a:cubicBezTo>
                      <a:pt x="117" y="17"/>
                      <a:pt x="117" y="17"/>
                      <a:pt x="117" y="17"/>
                    </a:cubicBezTo>
                    <a:cubicBezTo>
                      <a:pt x="118" y="16"/>
                      <a:pt x="120" y="17"/>
                      <a:pt x="120" y="18"/>
                    </a:cubicBezTo>
                    <a:cubicBezTo>
                      <a:pt x="120" y="18"/>
                      <a:pt x="120" y="18"/>
                      <a:pt x="120" y="18"/>
                    </a:cubicBezTo>
                    <a:cubicBezTo>
                      <a:pt x="120" y="19"/>
                      <a:pt x="120" y="20"/>
                      <a:pt x="119" y="20"/>
                    </a:cubicBezTo>
                    <a:cubicBezTo>
                      <a:pt x="119" y="20"/>
                      <a:pt x="119" y="20"/>
                      <a:pt x="119" y="20"/>
                    </a:cubicBezTo>
                    <a:cubicBezTo>
                      <a:pt x="119" y="21"/>
                      <a:pt x="118" y="21"/>
                      <a:pt x="118" y="21"/>
                    </a:cubicBezTo>
                    <a:cubicBezTo>
                      <a:pt x="118" y="21"/>
                      <a:pt x="118" y="21"/>
                      <a:pt x="118" y="21"/>
                    </a:cubicBezTo>
                    <a:cubicBezTo>
                      <a:pt x="117" y="21"/>
                      <a:pt x="116" y="20"/>
                      <a:pt x="116" y="19"/>
                    </a:cubicBezTo>
                    <a:close/>
                    <a:moveTo>
                      <a:pt x="265" y="18"/>
                    </a:moveTo>
                    <a:cubicBezTo>
                      <a:pt x="264" y="17"/>
                      <a:pt x="263" y="16"/>
                      <a:pt x="264" y="15"/>
                    </a:cubicBezTo>
                    <a:cubicBezTo>
                      <a:pt x="264" y="15"/>
                      <a:pt x="264" y="15"/>
                      <a:pt x="264" y="15"/>
                    </a:cubicBezTo>
                    <a:cubicBezTo>
                      <a:pt x="264" y="14"/>
                      <a:pt x="265" y="13"/>
                      <a:pt x="267" y="14"/>
                    </a:cubicBezTo>
                    <a:cubicBezTo>
                      <a:pt x="267" y="14"/>
                      <a:pt x="267" y="14"/>
                      <a:pt x="267" y="14"/>
                    </a:cubicBezTo>
                    <a:cubicBezTo>
                      <a:pt x="268" y="14"/>
                      <a:pt x="268" y="16"/>
                      <a:pt x="268" y="17"/>
                    </a:cubicBezTo>
                    <a:cubicBezTo>
                      <a:pt x="268" y="17"/>
                      <a:pt x="268" y="17"/>
                      <a:pt x="268" y="17"/>
                    </a:cubicBezTo>
                    <a:cubicBezTo>
                      <a:pt x="267" y="18"/>
                      <a:pt x="267" y="18"/>
                      <a:pt x="266" y="18"/>
                    </a:cubicBezTo>
                    <a:cubicBezTo>
                      <a:pt x="266" y="18"/>
                      <a:pt x="266" y="18"/>
                      <a:pt x="266" y="18"/>
                    </a:cubicBezTo>
                    <a:cubicBezTo>
                      <a:pt x="266" y="18"/>
                      <a:pt x="265" y="18"/>
                      <a:pt x="265" y="18"/>
                    </a:cubicBezTo>
                    <a:close/>
                    <a:moveTo>
                      <a:pt x="123" y="17"/>
                    </a:moveTo>
                    <a:cubicBezTo>
                      <a:pt x="122" y="15"/>
                      <a:pt x="123" y="14"/>
                      <a:pt x="124" y="14"/>
                    </a:cubicBezTo>
                    <a:cubicBezTo>
                      <a:pt x="124" y="14"/>
                      <a:pt x="124" y="14"/>
                      <a:pt x="124" y="14"/>
                    </a:cubicBezTo>
                    <a:cubicBezTo>
                      <a:pt x="124" y="14"/>
                      <a:pt x="124" y="14"/>
                      <a:pt x="124" y="14"/>
                    </a:cubicBezTo>
                    <a:cubicBezTo>
                      <a:pt x="124" y="14"/>
                      <a:pt x="124" y="14"/>
                      <a:pt x="124" y="14"/>
                    </a:cubicBezTo>
                    <a:cubicBezTo>
                      <a:pt x="125" y="13"/>
                      <a:pt x="126" y="14"/>
                      <a:pt x="127" y="15"/>
                    </a:cubicBezTo>
                    <a:cubicBezTo>
                      <a:pt x="127" y="15"/>
                      <a:pt x="127" y="15"/>
                      <a:pt x="127" y="15"/>
                    </a:cubicBezTo>
                    <a:cubicBezTo>
                      <a:pt x="127" y="16"/>
                      <a:pt x="127" y="17"/>
                      <a:pt x="125" y="18"/>
                    </a:cubicBezTo>
                    <a:cubicBezTo>
                      <a:pt x="125" y="18"/>
                      <a:pt x="125" y="18"/>
                      <a:pt x="125" y="18"/>
                    </a:cubicBezTo>
                    <a:cubicBezTo>
                      <a:pt x="125" y="18"/>
                      <a:pt x="125" y="18"/>
                      <a:pt x="125" y="18"/>
                    </a:cubicBezTo>
                    <a:cubicBezTo>
                      <a:pt x="125" y="18"/>
                      <a:pt x="125" y="18"/>
                      <a:pt x="125" y="18"/>
                    </a:cubicBezTo>
                    <a:cubicBezTo>
                      <a:pt x="124" y="18"/>
                      <a:pt x="123" y="17"/>
                      <a:pt x="123" y="17"/>
                    </a:cubicBezTo>
                    <a:close/>
                    <a:moveTo>
                      <a:pt x="258" y="15"/>
                    </a:moveTo>
                    <a:cubicBezTo>
                      <a:pt x="258" y="15"/>
                      <a:pt x="258" y="15"/>
                      <a:pt x="258" y="15"/>
                    </a:cubicBezTo>
                    <a:cubicBezTo>
                      <a:pt x="257" y="15"/>
                      <a:pt x="257" y="14"/>
                      <a:pt x="257" y="13"/>
                    </a:cubicBezTo>
                    <a:cubicBezTo>
                      <a:pt x="257" y="13"/>
                      <a:pt x="257" y="13"/>
                      <a:pt x="257" y="13"/>
                    </a:cubicBezTo>
                    <a:cubicBezTo>
                      <a:pt x="257" y="12"/>
                      <a:pt x="259" y="11"/>
                      <a:pt x="260" y="11"/>
                    </a:cubicBezTo>
                    <a:cubicBezTo>
                      <a:pt x="260" y="11"/>
                      <a:pt x="260" y="11"/>
                      <a:pt x="260" y="11"/>
                    </a:cubicBezTo>
                    <a:cubicBezTo>
                      <a:pt x="261" y="12"/>
                      <a:pt x="261" y="13"/>
                      <a:pt x="261" y="14"/>
                    </a:cubicBezTo>
                    <a:cubicBezTo>
                      <a:pt x="261" y="14"/>
                      <a:pt x="261" y="14"/>
                      <a:pt x="261" y="14"/>
                    </a:cubicBezTo>
                    <a:cubicBezTo>
                      <a:pt x="261" y="15"/>
                      <a:pt x="260" y="15"/>
                      <a:pt x="259" y="15"/>
                    </a:cubicBezTo>
                    <a:cubicBezTo>
                      <a:pt x="259" y="15"/>
                      <a:pt x="259" y="15"/>
                      <a:pt x="259" y="15"/>
                    </a:cubicBezTo>
                    <a:cubicBezTo>
                      <a:pt x="259" y="15"/>
                      <a:pt x="259" y="15"/>
                      <a:pt x="258" y="15"/>
                    </a:cubicBezTo>
                    <a:close/>
                    <a:moveTo>
                      <a:pt x="129" y="14"/>
                    </a:moveTo>
                    <a:cubicBezTo>
                      <a:pt x="129" y="13"/>
                      <a:pt x="130" y="12"/>
                      <a:pt x="131" y="11"/>
                    </a:cubicBezTo>
                    <a:cubicBezTo>
                      <a:pt x="131" y="11"/>
                      <a:pt x="131" y="11"/>
                      <a:pt x="131" y="11"/>
                    </a:cubicBezTo>
                    <a:cubicBezTo>
                      <a:pt x="131" y="11"/>
                      <a:pt x="131" y="11"/>
                      <a:pt x="131" y="11"/>
                    </a:cubicBezTo>
                    <a:cubicBezTo>
                      <a:pt x="131" y="11"/>
                      <a:pt x="131" y="11"/>
                      <a:pt x="131" y="11"/>
                    </a:cubicBezTo>
                    <a:cubicBezTo>
                      <a:pt x="132" y="11"/>
                      <a:pt x="133" y="11"/>
                      <a:pt x="133" y="13"/>
                    </a:cubicBezTo>
                    <a:cubicBezTo>
                      <a:pt x="133" y="13"/>
                      <a:pt x="133" y="13"/>
                      <a:pt x="133" y="13"/>
                    </a:cubicBezTo>
                    <a:cubicBezTo>
                      <a:pt x="134" y="14"/>
                      <a:pt x="133" y="15"/>
                      <a:pt x="132" y="15"/>
                    </a:cubicBezTo>
                    <a:cubicBezTo>
                      <a:pt x="132" y="15"/>
                      <a:pt x="132" y="15"/>
                      <a:pt x="132" y="15"/>
                    </a:cubicBezTo>
                    <a:cubicBezTo>
                      <a:pt x="132" y="15"/>
                      <a:pt x="132" y="15"/>
                      <a:pt x="131" y="15"/>
                    </a:cubicBezTo>
                    <a:cubicBezTo>
                      <a:pt x="131" y="15"/>
                      <a:pt x="131" y="15"/>
                      <a:pt x="131" y="15"/>
                    </a:cubicBezTo>
                    <a:cubicBezTo>
                      <a:pt x="131" y="15"/>
                      <a:pt x="130" y="15"/>
                      <a:pt x="129" y="14"/>
                    </a:cubicBezTo>
                    <a:close/>
                    <a:moveTo>
                      <a:pt x="252" y="13"/>
                    </a:moveTo>
                    <a:cubicBezTo>
                      <a:pt x="250" y="13"/>
                      <a:pt x="250" y="12"/>
                      <a:pt x="250" y="10"/>
                    </a:cubicBezTo>
                    <a:cubicBezTo>
                      <a:pt x="250" y="10"/>
                      <a:pt x="250" y="10"/>
                      <a:pt x="250" y="10"/>
                    </a:cubicBezTo>
                    <a:cubicBezTo>
                      <a:pt x="250" y="9"/>
                      <a:pt x="252" y="9"/>
                      <a:pt x="253" y="9"/>
                    </a:cubicBezTo>
                    <a:cubicBezTo>
                      <a:pt x="253" y="9"/>
                      <a:pt x="253" y="9"/>
                      <a:pt x="253" y="9"/>
                    </a:cubicBezTo>
                    <a:cubicBezTo>
                      <a:pt x="254" y="9"/>
                      <a:pt x="255" y="11"/>
                      <a:pt x="254" y="12"/>
                    </a:cubicBezTo>
                    <a:cubicBezTo>
                      <a:pt x="254" y="12"/>
                      <a:pt x="254" y="12"/>
                      <a:pt x="254" y="12"/>
                    </a:cubicBezTo>
                    <a:cubicBezTo>
                      <a:pt x="254" y="13"/>
                      <a:pt x="253" y="13"/>
                      <a:pt x="252" y="13"/>
                    </a:cubicBezTo>
                    <a:cubicBezTo>
                      <a:pt x="252" y="13"/>
                      <a:pt x="252" y="13"/>
                      <a:pt x="252" y="13"/>
                    </a:cubicBezTo>
                    <a:cubicBezTo>
                      <a:pt x="252" y="13"/>
                      <a:pt x="252" y="13"/>
                      <a:pt x="252" y="13"/>
                    </a:cubicBezTo>
                    <a:close/>
                    <a:moveTo>
                      <a:pt x="136" y="12"/>
                    </a:moveTo>
                    <a:cubicBezTo>
                      <a:pt x="136" y="10"/>
                      <a:pt x="137" y="9"/>
                      <a:pt x="138" y="9"/>
                    </a:cubicBezTo>
                    <a:cubicBezTo>
                      <a:pt x="138" y="9"/>
                      <a:pt x="138" y="9"/>
                      <a:pt x="138" y="9"/>
                    </a:cubicBezTo>
                    <a:cubicBezTo>
                      <a:pt x="139" y="9"/>
                      <a:pt x="140" y="9"/>
                      <a:pt x="140" y="10"/>
                    </a:cubicBezTo>
                    <a:cubicBezTo>
                      <a:pt x="140" y="10"/>
                      <a:pt x="140" y="10"/>
                      <a:pt x="140" y="10"/>
                    </a:cubicBezTo>
                    <a:cubicBezTo>
                      <a:pt x="141" y="11"/>
                      <a:pt x="140" y="13"/>
                      <a:pt x="139" y="13"/>
                    </a:cubicBezTo>
                    <a:cubicBezTo>
                      <a:pt x="139" y="13"/>
                      <a:pt x="139" y="13"/>
                      <a:pt x="139" y="13"/>
                    </a:cubicBezTo>
                    <a:cubicBezTo>
                      <a:pt x="139" y="13"/>
                      <a:pt x="139" y="13"/>
                      <a:pt x="138" y="13"/>
                    </a:cubicBezTo>
                    <a:cubicBezTo>
                      <a:pt x="138" y="13"/>
                      <a:pt x="138" y="13"/>
                      <a:pt x="138" y="13"/>
                    </a:cubicBezTo>
                    <a:cubicBezTo>
                      <a:pt x="137" y="13"/>
                      <a:pt x="137" y="13"/>
                      <a:pt x="136" y="12"/>
                    </a:cubicBezTo>
                    <a:close/>
                    <a:moveTo>
                      <a:pt x="245" y="11"/>
                    </a:moveTo>
                    <a:cubicBezTo>
                      <a:pt x="244" y="11"/>
                      <a:pt x="243" y="10"/>
                      <a:pt x="243" y="9"/>
                    </a:cubicBezTo>
                    <a:cubicBezTo>
                      <a:pt x="243" y="9"/>
                      <a:pt x="243" y="9"/>
                      <a:pt x="243" y="9"/>
                    </a:cubicBezTo>
                    <a:cubicBezTo>
                      <a:pt x="243" y="7"/>
                      <a:pt x="245" y="7"/>
                      <a:pt x="246" y="7"/>
                    </a:cubicBezTo>
                    <a:cubicBezTo>
                      <a:pt x="246" y="7"/>
                      <a:pt x="246" y="7"/>
                      <a:pt x="246" y="7"/>
                    </a:cubicBezTo>
                    <a:cubicBezTo>
                      <a:pt x="247" y="7"/>
                      <a:pt x="248" y="9"/>
                      <a:pt x="247" y="10"/>
                    </a:cubicBezTo>
                    <a:cubicBezTo>
                      <a:pt x="247" y="10"/>
                      <a:pt x="247" y="10"/>
                      <a:pt x="247" y="10"/>
                    </a:cubicBezTo>
                    <a:cubicBezTo>
                      <a:pt x="247" y="11"/>
                      <a:pt x="246" y="11"/>
                      <a:pt x="245" y="11"/>
                    </a:cubicBezTo>
                    <a:cubicBezTo>
                      <a:pt x="245" y="11"/>
                      <a:pt x="245" y="11"/>
                      <a:pt x="245" y="11"/>
                    </a:cubicBezTo>
                    <a:cubicBezTo>
                      <a:pt x="245" y="11"/>
                      <a:pt x="245" y="11"/>
                      <a:pt x="245" y="11"/>
                    </a:cubicBezTo>
                    <a:close/>
                    <a:moveTo>
                      <a:pt x="143" y="10"/>
                    </a:moveTo>
                    <a:cubicBezTo>
                      <a:pt x="143" y="8"/>
                      <a:pt x="144" y="7"/>
                      <a:pt x="145" y="7"/>
                    </a:cubicBezTo>
                    <a:cubicBezTo>
                      <a:pt x="145" y="7"/>
                      <a:pt x="145" y="7"/>
                      <a:pt x="145" y="7"/>
                    </a:cubicBezTo>
                    <a:cubicBezTo>
                      <a:pt x="145" y="7"/>
                      <a:pt x="145" y="7"/>
                      <a:pt x="145" y="7"/>
                    </a:cubicBezTo>
                    <a:cubicBezTo>
                      <a:pt x="145" y="7"/>
                      <a:pt x="145" y="7"/>
                      <a:pt x="145" y="7"/>
                    </a:cubicBezTo>
                    <a:cubicBezTo>
                      <a:pt x="146" y="7"/>
                      <a:pt x="147" y="7"/>
                      <a:pt x="147" y="8"/>
                    </a:cubicBezTo>
                    <a:cubicBezTo>
                      <a:pt x="147" y="8"/>
                      <a:pt x="147" y="8"/>
                      <a:pt x="147" y="8"/>
                    </a:cubicBezTo>
                    <a:cubicBezTo>
                      <a:pt x="148" y="10"/>
                      <a:pt x="147" y="11"/>
                      <a:pt x="146" y="11"/>
                    </a:cubicBezTo>
                    <a:cubicBezTo>
                      <a:pt x="146" y="11"/>
                      <a:pt x="146" y="11"/>
                      <a:pt x="146" y="11"/>
                    </a:cubicBezTo>
                    <a:cubicBezTo>
                      <a:pt x="146" y="11"/>
                      <a:pt x="145" y="11"/>
                      <a:pt x="145" y="11"/>
                    </a:cubicBezTo>
                    <a:cubicBezTo>
                      <a:pt x="145" y="11"/>
                      <a:pt x="145" y="11"/>
                      <a:pt x="145" y="11"/>
                    </a:cubicBezTo>
                    <a:cubicBezTo>
                      <a:pt x="144" y="11"/>
                      <a:pt x="143" y="10"/>
                      <a:pt x="143" y="10"/>
                    </a:cubicBezTo>
                    <a:close/>
                    <a:moveTo>
                      <a:pt x="238" y="9"/>
                    </a:moveTo>
                    <a:cubicBezTo>
                      <a:pt x="237" y="9"/>
                      <a:pt x="236" y="8"/>
                      <a:pt x="236" y="7"/>
                    </a:cubicBezTo>
                    <a:cubicBezTo>
                      <a:pt x="236" y="7"/>
                      <a:pt x="236" y="7"/>
                      <a:pt x="236" y="7"/>
                    </a:cubicBezTo>
                    <a:cubicBezTo>
                      <a:pt x="236" y="6"/>
                      <a:pt x="238" y="5"/>
                      <a:pt x="239" y="5"/>
                    </a:cubicBezTo>
                    <a:cubicBezTo>
                      <a:pt x="239" y="5"/>
                      <a:pt x="239" y="5"/>
                      <a:pt x="239" y="5"/>
                    </a:cubicBezTo>
                    <a:cubicBezTo>
                      <a:pt x="240" y="6"/>
                      <a:pt x="241" y="7"/>
                      <a:pt x="240" y="8"/>
                    </a:cubicBezTo>
                    <a:cubicBezTo>
                      <a:pt x="240" y="8"/>
                      <a:pt x="240" y="8"/>
                      <a:pt x="240" y="8"/>
                    </a:cubicBezTo>
                    <a:cubicBezTo>
                      <a:pt x="240" y="9"/>
                      <a:pt x="239" y="9"/>
                      <a:pt x="238" y="9"/>
                    </a:cubicBezTo>
                    <a:cubicBezTo>
                      <a:pt x="238" y="9"/>
                      <a:pt x="238" y="9"/>
                      <a:pt x="238" y="9"/>
                    </a:cubicBezTo>
                    <a:cubicBezTo>
                      <a:pt x="238" y="9"/>
                      <a:pt x="238" y="9"/>
                      <a:pt x="238" y="9"/>
                    </a:cubicBezTo>
                    <a:close/>
                    <a:moveTo>
                      <a:pt x="150" y="8"/>
                    </a:moveTo>
                    <a:cubicBezTo>
                      <a:pt x="150" y="7"/>
                      <a:pt x="151" y="5"/>
                      <a:pt x="152" y="5"/>
                    </a:cubicBezTo>
                    <a:cubicBezTo>
                      <a:pt x="152" y="5"/>
                      <a:pt x="152" y="5"/>
                      <a:pt x="152" y="5"/>
                    </a:cubicBezTo>
                    <a:cubicBezTo>
                      <a:pt x="153" y="5"/>
                      <a:pt x="154" y="6"/>
                      <a:pt x="154" y="7"/>
                    </a:cubicBezTo>
                    <a:cubicBezTo>
                      <a:pt x="154" y="7"/>
                      <a:pt x="154" y="7"/>
                      <a:pt x="154" y="7"/>
                    </a:cubicBezTo>
                    <a:cubicBezTo>
                      <a:pt x="155" y="8"/>
                      <a:pt x="154" y="9"/>
                      <a:pt x="153" y="9"/>
                    </a:cubicBezTo>
                    <a:cubicBezTo>
                      <a:pt x="153" y="9"/>
                      <a:pt x="153" y="9"/>
                      <a:pt x="153" y="9"/>
                    </a:cubicBezTo>
                    <a:cubicBezTo>
                      <a:pt x="153" y="9"/>
                      <a:pt x="152" y="9"/>
                      <a:pt x="152" y="9"/>
                    </a:cubicBezTo>
                    <a:cubicBezTo>
                      <a:pt x="152" y="9"/>
                      <a:pt x="152" y="9"/>
                      <a:pt x="152" y="9"/>
                    </a:cubicBezTo>
                    <a:cubicBezTo>
                      <a:pt x="151" y="9"/>
                      <a:pt x="150" y="9"/>
                      <a:pt x="150" y="8"/>
                    </a:cubicBezTo>
                    <a:close/>
                    <a:moveTo>
                      <a:pt x="231" y="8"/>
                    </a:moveTo>
                    <a:cubicBezTo>
                      <a:pt x="231" y="8"/>
                      <a:pt x="231" y="8"/>
                      <a:pt x="231" y="8"/>
                    </a:cubicBezTo>
                    <a:cubicBezTo>
                      <a:pt x="230" y="8"/>
                      <a:pt x="229" y="7"/>
                      <a:pt x="229" y="5"/>
                    </a:cubicBezTo>
                    <a:cubicBezTo>
                      <a:pt x="229" y="5"/>
                      <a:pt x="229" y="5"/>
                      <a:pt x="229" y="5"/>
                    </a:cubicBezTo>
                    <a:cubicBezTo>
                      <a:pt x="229" y="4"/>
                      <a:pt x="230" y="4"/>
                      <a:pt x="232" y="4"/>
                    </a:cubicBezTo>
                    <a:cubicBezTo>
                      <a:pt x="232" y="4"/>
                      <a:pt x="232" y="4"/>
                      <a:pt x="232" y="4"/>
                    </a:cubicBezTo>
                    <a:cubicBezTo>
                      <a:pt x="233" y="4"/>
                      <a:pt x="233" y="5"/>
                      <a:pt x="233" y="6"/>
                    </a:cubicBezTo>
                    <a:cubicBezTo>
                      <a:pt x="233" y="6"/>
                      <a:pt x="233" y="6"/>
                      <a:pt x="233" y="6"/>
                    </a:cubicBezTo>
                    <a:cubicBezTo>
                      <a:pt x="233" y="7"/>
                      <a:pt x="232" y="8"/>
                      <a:pt x="231" y="8"/>
                    </a:cubicBezTo>
                    <a:cubicBezTo>
                      <a:pt x="231" y="8"/>
                      <a:pt x="231" y="8"/>
                      <a:pt x="231" y="8"/>
                    </a:cubicBezTo>
                    <a:cubicBezTo>
                      <a:pt x="231" y="8"/>
                      <a:pt x="231" y="8"/>
                      <a:pt x="231" y="8"/>
                    </a:cubicBezTo>
                    <a:close/>
                    <a:moveTo>
                      <a:pt x="157" y="6"/>
                    </a:moveTo>
                    <a:cubicBezTo>
                      <a:pt x="157" y="5"/>
                      <a:pt x="158" y="4"/>
                      <a:pt x="159" y="4"/>
                    </a:cubicBezTo>
                    <a:cubicBezTo>
                      <a:pt x="159" y="4"/>
                      <a:pt x="159" y="4"/>
                      <a:pt x="159" y="4"/>
                    </a:cubicBezTo>
                    <a:cubicBezTo>
                      <a:pt x="160" y="3"/>
                      <a:pt x="161" y="4"/>
                      <a:pt x="161" y="5"/>
                    </a:cubicBezTo>
                    <a:cubicBezTo>
                      <a:pt x="161" y="5"/>
                      <a:pt x="161" y="5"/>
                      <a:pt x="161" y="5"/>
                    </a:cubicBezTo>
                    <a:cubicBezTo>
                      <a:pt x="162" y="7"/>
                      <a:pt x="161" y="8"/>
                      <a:pt x="160" y="8"/>
                    </a:cubicBezTo>
                    <a:cubicBezTo>
                      <a:pt x="160" y="8"/>
                      <a:pt x="160" y="8"/>
                      <a:pt x="160" y="8"/>
                    </a:cubicBezTo>
                    <a:cubicBezTo>
                      <a:pt x="160" y="8"/>
                      <a:pt x="159" y="8"/>
                      <a:pt x="159" y="8"/>
                    </a:cubicBezTo>
                    <a:cubicBezTo>
                      <a:pt x="159" y="8"/>
                      <a:pt x="159" y="8"/>
                      <a:pt x="159" y="8"/>
                    </a:cubicBezTo>
                    <a:cubicBezTo>
                      <a:pt x="158" y="8"/>
                      <a:pt x="157" y="7"/>
                      <a:pt x="157" y="6"/>
                    </a:cubicBezTo>
                    <a:close/>
                    <a:moveTo>
                      <a:pt x="224" y="7"/>
                    </a:moveTo>
                    <a:cubicBezTo>
                      <a:pt x="224" y="7"/>
                      <a:pt x="224" y="7"/>
                      <a:pt x="224" y="7"/>
                    </a:cubicBezTo>
                    <a:cubicBezTo>
                      <a:pt x="223" y="7"/>
                      <a:pt x="222" y="5"/>
                      <a:pt x="222" y="4"/>
                    </a:cubicBezTo>
                    <a:cubicBezTo>
                      <a:pt x="222" y="4"/>
                      <a:pt x="222" y="4"/>
                      <a:pt x="222" y="4"/>
                    </a:cubicBezTo>
                    <a:cubicBezTo>
                      <a:pt x="222" y="3"/>
                      <a:pt x="223" y="2"/>
                      <a:pt x="224" y="3"/>
                    </a:cubicBezTo>
                    <a:cubicBezTo>
                      <a:pt x="224" y="3"/>
                      <a:pt x="224" y="3"/>
                      <a:pt x="224" y="3"/>
                    </a:cubicBezTo>
                    <a:cubicBezTo>
                      <a:pt x="224" y="3"/>
                      <a:pt x="224" y="3"/>
                      <a:pt x="224" y="3"/>
                    </a:cubicBezTo>
                    <a:cubicBezTo>
                      <a:pt x="224" y="3"/>
                      <a:pt x="224" y="3"/>
                      <a:pt x="224" y="3"/>
                    </a:cubicBezTo>
                    <a:cubicBezTo>
                      <a:pt x="225" y="3"/>
                      <a:pt x="226" y="4"/>
                      <a:pt x="226" y="5"/>
                    </a:cubicBezTo>
                    <a:cubicBezTo>
                      <a:pt x="226" y="5"/>
                      <a:pt x="226" y="5"/>
                      <a:pt x="226" y="5"/>
                    </a:cubicBezTo>
                    <a:cubicBezTo>
                      <a:pt x="226" y="6"/>
                      <a:pt x="225" y="7"/>
                      <a:pt x="224" y="7"/>
                    </a:cubicBezTo>
                    <a:cubicBezTo>
                      <a:pt x="224" y="7"/>
                      <a:pt x="224" y="7"/>
                      <a:pt x="224" y="7"/>
                    </a:cubicBezTo>
                    <a:cubicBezTo>
                      <a:pt x="224" y="7"/>
                      <a:pt x="224" y="7"/>
                      <a:pt x="224" y="7"/>
                    </a:cubicBezTo>
                    <a:close/>
                    <a:moveTo>
                      <a:pt x="164" y="5"/>
                    </a:moveTo>
                    <a:cubicBezTo>
                      <a:pt x="164" y="4"/>
                      <a:pt x="165" y="3"/>
                      <a:pt x="166" y="2"/>
                    </a:cubicBezTo>
                    <a:cubicBezTo>
                      <a:pt x="166" y="2"/>
                      <a:pt x="166" y="2"/>
                      <a:pt x="166" y="2"/>
                    </a:cubicBezTo>
                    <a:cubicBezTo>
                      <a:pt x="167" y="2"/>
                      <a:pt x="168" y="3"/>
                      <a:pt x="169" y="4"/>
                    </a:cubicBezTo>
                    <a:cubicBezTo>
                      <a:pt x="169" y="4"/>
                      <a:pt x="169" y="4"/>
                      <a:pt x="169" y="4"/>
                    </a:cubicBezTo>
                    <a:cubicBezTo>
                      <a:pt x="169" y="5"/>
                      <a:pt x="168" y="7"/>
                      <a:pt x="167" y="7"/>
                    </a:cubicBezTo>
                    <a:cubicBezTo>
                      <a:pt x="167" y="7"/>
                      <a:pt x="167" y="7"/>
                      <a:pt x="167" y="7"/>
                    </a:cubicBezTo>
                    <a:cubicBezTo>
                      <a:pt x="167" y="7"/>
                      <a:pt x="167" y="7"/>
                      <a:pt x="166" y="7"/>
                    </a:cubicBezTo>
                    <a:cubicBezTo>
                      <a:pt x="166" y="7"/>
                      <a:pt x="166" y="7"/>
                      <a:pt x="166" y="7"/>
                    </a:cubicBezTo>
                    <a:cubicBezTo>
                      <a:pt x="165" y="7"/>
                      <a:pt x="165" y="6"/>
                      <a:pt x="164" y="5"/>
                    </a:cubicBezTo>
                    <a:close/>
                    <a:moveTo>
                      <a:pt x="217" y="6"/>
                    </a:moveTo>
                    <a:cubicBezTo>
                      <a:pt x="215" y="6"/>
                      <a:pt x="215" y="5"/>
                      <a:pt x="215" y="3"/>
                    </a:cubicBezTo>
                    <a:cubicBezTo>
                      <a:pt x="215" y="3"/>
                      <a:pt x="215" y="3"/>
                      <a:pt x="215" y="3"/>
                    </a:cubicBezTo>
                    <a:cubicBezTo>
                      <a:pt x="215" y="2"/>
                      <a:pt x="216" y="1"/>
                      <a:pt x="217" y="2"/>
                    </a:cubicBezTo>
                    <a:cubicBezTo>
                      <a:pt x="217" y="2"/>
                      <a:pt x="217" y="2"/>
                      <a:pt x="217" y="2"/>
                    </a:cubicBezTo>
                    <a:cubicBezTo>
                      <a:pt x="218" y="2"/>
                      <a:pt x="219" y="3"/>
                      <a:pt x="219" y="4"/>
                    </a:cubicBezTo>
                    <a:cubicBezTo>
                      <a:pt x="219" y="4"/>
                      <a:pt x="219" y="4"/>
                      <a:pt x="219" y="4"/>
                    </a:cubicBezTo>
                    <a:cubicBezTo>
                      <a:pt x="219" y="5"/>
                      <a:pt x="218" y="6"/>
                      <a:pt x="217" y="6"/>
                    </a:cubicBezTo>
                    <a:cubicBezTo>
                      <a:pt x="217" y="6"/>
                      <a:pt x="217" y="6"/>
                      <a:pt x="217" y="6"/>
                    </a:cubicBezTo>
                    <a:cubicBezTo>
                      <a:pt x="217" y="6"/>
                      <a:pt x="217" y="6"/>
                      <a:pt x="217" y="6"/>
                    </a:cubicBezTo>
                    <a:close/>
                    <a:moveTo>
                      <a:pt x="172" y="4"/>
                    </a:moveTo>
                    <a:cubicBezTo>
                      <a:pt x="171" y="3"/>
                      <a:pt x="172" y="2"/>
                      <a:pt x="173" y="2"/>
                    </a:cubicBezTo>
                    <a:cubicBezTo>
                      <a:pt x="173" y="2"/>
                      <a:pt x="173" y="2"/>
                      <a:pt x="173" y="2"/>
                    </a:cubicBezTo>
                    <a:cubicBezTo>
                      <a:pt x="175" y="1"/>
                      <a:pt x="176" y="2"/>
                      <a:pt x="176" y="3"/>
                    </a:cubicBezTo>
                    <a:cubicBezTo>
                      <a:pt x="176" y="3"/>
                      <a:pt x="176" y="3"/>
                      <a:pt x="176" y="3"/>
                    </a:cubicBezTo>
                    <a:cubicBezTo>
                      <a:pt x="176" y="5"/>
                      <a:pt x="175" y="6"/>
                      <a:pt x="174" y="6"/>
                    </a:cubicBezTo>
                    <a:cubicBezTo>
                      <a:pt x="174" y="6"/>
                      <a:pt x="174" y="6"/>
                      <a:pt x="174" y="6"/>
                    </a:cubicBezTo>
                    <a:cubicBezTo>
                      <a:pt x="174" y="6"/>
                      <a:pt x="174" y="6"/>
                      <a:pt x="174" y="6"/>
                    </a:cubicBezTo>
                    <a:cubicBezTo>
                      <a:pt x="174" y="6"/>
                      <a:pt x="174" y="6"/>
                      <a:pt x="174" y="6"/>
                    </a:cubicBezTo>
                    <a:cubicBezTo>
                      <a:pt x="173" y="6"/>
                      <a:pt x="172" y="5"/>
                      <a:pt x="172" y="4"/>
                    </a:cubicBezTo>
                    <a:close/>
                    <a:moveTo>
                      <a:pt x="210" y="5"/>
                    </a:moveTo>
                    <a:cubicBezTo>
                      <a:pt x="208" y="5"/>
                      <a:pt x="207" y="4"/>
                      <a:pt x="208" y="3"/>
                    </a:cubicBezTo>
                    <a:cubicBezTo>
                      <a:pt x="208" y="3"/>
                      <a:pt x="208" y="3"/>
                      <a:pt x="208" y="3"/>
                    </a:cubicBezTo>
                    <a:cubicBezTo>
                      <a:pt x="208" y="2"/>
                      <a:pt x="209" y="1"/>
                      <a:pt x="210" y="1"/>
                    </a:cubicBezTo>
                    <a:cubicBezTo>
                      <a:pt x="210" y="1"/>
                      <a:pt x="210" y="1"/>
                      <a:pt x="210" y="1"/>
                    </a:cubicBezTo>
                    <a:cubicBezTo>
                      <a:pt x="210" y="1"/>
                      <a:pt x="210" y="1"/>
                      <a:pt x="210" y="1"/>
                    </a:cubicBezTo>
                    <a:cubicBezTo>
                      <a:pt x="210" y="1"/>
                      <a:pt x="210" y="1"/>
                      <a:pt x="210" y="1"/>
                    </a:cubicBezTo>
                    <a:cubicBezTo>
                      <a:pt x="211" y="1"/>
                      <a:pt x="212" y="2"/>
                      <a:pt x="212" y="3"/>
                    </a:cubicBezTo>
                    <a:cubicBezTo>
                      <a:pt x="212" y="3"/>
                      <a:pt x="212" y="3"/>
                      <a:pt x="212" y="3"/>
                    </a:cubicBezTo>
                    <a:cubicBezTo>
                      <a:pt x="212" y="4"/>
                      <a:pt x="211" y="5"/>
                      <a:pt x="210" y="5"/>
                    </a:cubicBezTo>
                    <a:cubicBezTo>
                      <a:pt x="210" y="5"/>
                      <a:pt x="210" y="5"/>
                      <a:pt x="210" y="5"/>
                    </a:cubicBezTo>
                    <a:cubicBezTo>
                      <a:pt x="210" y="5"/>
                      <a:pt x="210" y="5"/>
                      <a:pt x="210" y="5"/>
                    </a:cubicBezTo>
                    <a:close/>
                    <a:moveTo>
                      <a:pt x="179" y="3"/>
                    </a:moveTo>
                    <a:cubicBezTo>
                      <a:pt x="179" y="2"/>
                      <a:pt x="179" y="1"/>
                      <a:pt x="181" y="1"/>
                    </a:cubicBezTo>
                    <a:cubicBezTo>
                      <a:pt x="181" y="1"/>
                      <a:pt x="181" y="1"/>
                      <a:pt x="181" y="1"/>
                    </a:cubicBezTo>
                    <a:cubicBezTo>
                      <a:pt x="182" y="1"/>
                      <a:pt x="183" y="2"/>
                      <a:pt x="183" y="3"/>
                    </a:cubicBezTo>
                    <a:cubicBezTo>
                      <a:pt x="183" y="3"/>
                      <a:pt x="183" y="3"/>
                      <a:pt x="183" y="3"/>
                    </a:cubicBezTo>
                    <a:cubicBezTo>
                      <a:pt x="183" y="4"/>
                      <a:pt x="182" y="5"/>
                      <a:pt x="181" y="5"/>
                    </a:cubicBezTo>
                    <a:cubicBezTo>
                      <a:pt x="181" y="5"/>
                      <a:pt x="181" y="5"/>
                      <a:pt x="181" y="5"/>
                    </a:cubicBezTo>
                    <a:cubicBezTo>
                      <a:pt x="181" y="5"/>
                      <a:pt x="181" y="5"/>
                      <a:pt x="181" y="5"/>
                    </a:cubicBezTo>
                    <a:cubicBezTo>
                      <a:pt x="181" y="5"/>
                      <a:pt x="181" y="5"/>
                      <a:pt x="181" y="5"/>
                    </a:cubicBezTo>
                    <a:cubicBezTo>
                      <a:pt x="180" y="5"/>
                      <a:pt x="179" y="4"/>
                      <a:pt x="179" y="3"/>
                    </a:cubicBezTo>
                    <a:close/>
                    <a:moveTo>
                      <a:pt x="202" y="5"/>
                    </a:moveTo>
                    <a:cubicBezTo>
                      <a:pt x="201" y="5"/>
                      <a:pt x="200" y="4"/>
                      <a:pt x="200" y="3"/>
                    </a:cubicBezTo>
                    <a:cubicBezTo>
                      <a:pt x="200" y="3"/>
                      <a:pt x="200" y="3"/>
                      <a:pt x="200" y="3"/>
                    </a:cubicBezTo>
                    <a:cubicBezTo>
                      <a:pt x="200" y="1"/>
                      <a:pt x="201" y="0"/>
                      <a:pt x="203" y="0"/>
                    </a:cubicBezTo>
                    <a:cubicBezTo>
                      <a:pt x="203" y="0"/>
                      <a:pt x="203" y="0"/>
                      <a:pt x="203" y="0"/>
                    </a:cubicBezTo>
                    <a:cubicBezTo>
                      <a:pt x="203" y="0"/>
                      <a:pt x="203" y="0"/>
                      <a:pt x="203" y="1"/>
                    </a:cubicBezTo>
                    <a:cubicBezTo>
                      <a:pt x="203" y="1"/>
                      <a:pt x="203" y="1"/>
                      <a:pt x="203" y="1"/>
                    </a:cubicBezTo>
                    <a:cubicBezTo>
                      <a:pt x="204" y="1"/>
                      <a:pt x="205" y="2"/>
                      <a:pt x="205" y="3"/>
                    </a:cubicBezTo>
                    <a:cubicBezTo>
                      <a:pt x="205" y="3"/>
                      <a:pt x="205" y="3"/>
                      <a:pt x="205" y="3"/>
                    </a:cubicBezTo>
                    <a:cubicBezTo>
                      <a:pt x="205" y="4"/>
                      <a:pt x="204" y="5"/>
                      <a:pt x="202" y="5"/>
                    </a:cubicBezTo>
                    <a:cubicBezTo>
                      <a:pt x="202" y="5"/>
                      <a:pt x="202" y="5"/>
                      <a:pt x="202" y="5"/>
                    </a:cubicBezTo>
                    <a:cubicBezTo>
                      <a:pt x="202" y="5"/>
                      <a:pt x="202" y="5"/>
                      <a:pt x="202" y="5"/>
                    </a:cubicBezTo>
                    <a:close/>
                    <a:moveTo>
                      <a:pt x="186" y="3"/>
                    </a:moveTo>
                    <a:cubicBezTo>
                      <a:pt x="186" y="2"/>
                      <a:pt x="187" y="1"/>
                      <a:pt x="188" y="0"/>
                    </a:cubicBezTo>
                    <a:cubicBezTo>
                      <a:pt x="188" y="0"/>
                      <a:pt x="188" y="0"/>
                      <a:pt x="188" y="0"/>
                    </a:cubicBezTo>
                    <a:cubicBezTo>
                      <a:pt x="189" y="0"/>
                      <a:pt x="190" y="1"/>
                      <a:pt x="190" y="3"/>
                    </a:cubicBezTo>
                    <a:cubicBezTo>
                      <a:pt x="190" y="3"/>
                      <a:pt x="190" y="3"/>
                      <a:pt x="190" y="3"/>
                    </a:cubicBezTo>
                    <a:cubicBezTo>
                      <a:pt x="190" y="4"/>
                      <a:pt x="189" y="5"/>
                      <a:pt x="188" y="5"/>
                    </a:cubicBezTo>
                    <a:cubicBezTo>
                      <a:pt x="188" y="5"/>
                      <a:pt x="188" y="5"/>
                      <a:pt x="188" y="5"/>
                    </a:cubicBezTo>
                    <a:cubicBezTo>
                      <a:pt x="188" y="5"/>
                      <a:pt x="188" y="5"/>
                      <a:pt x="188" y="5"/>
                    </a:cubicBezTo>
                    <a:cubicBezTo>
                      <a:pt x="188" y="5"/>
                      <a:pt x="188" y="5"/>
                      <a:pt x="188" y="5"/>
                    </a:cubicBezTo>
                    <a:cubicBezTo>
                      <a:pt x="187" y="5"/>
                      <a:pt x="186" y="4"/>
                      <a:pt x="186" y="3"/>
                    </a:cubicBezTo>
                    <a:close/>
                    <a:moveTo>
                      <a:pt x="195" y="5"/>
                    </a:moveTo>
                    <a:cubicBezTo>
                      <a:pt x="195" y="5"/>
                      <a:pt x="195" y="5"/>
                      <a:pt x="195" y="5"/>
                    </a:cubicBezTo>
                    <a:cubicBezTo>
                      <a:pt x="195" y="5"/>
                      <a:pt x="195" y="5"/>
                      <a:pt x="195" y="5"/>
                    </a:cubicBezTo>
                    <a:cubicBezTo>
                      <a:pt x="195" y="5"/>
                      <a:pt x="195" y="5"/>
                      <a:pt x="195" y="5"/>
                    </a:cubicBezTo>
                    <a:close/>
                    <a:moveTo>
                      <a:pt x="193" y="2"/>
                    </a:moveTo>
                    <a:cubicBezTo>
                      <a:pt x="193" y="1"/>
                      <a:pt x="194" y="0"/>
                      <a:pt x="195" y="0"/>
                    </a:cubicBezTo>
                    <a:cubicBezTo>
                      <a:pt x="195" y="0"/>
                      <a:pt x="195" y="0"/>
                      <a:pt x="195" y="0"/>
                    </a:cubicBezTo>
                    <a:cubicBezTo>
                      <a:pt x="196" y="0"/>
                      <a:pt x="197" y="1"/>
                      <a:pt x="197" y="2"/>
                    </a:cubicBezTo>
                    <a:cubicBezTo>
                      <a:pt x="197" y="2"/>
                      <a:pt x="197" y="2"/>
                      <a:pt x="197" y="2"/>
                    </a:cubicBezTo>
                    <a:cubicBezTo>
                      <a:pt x="197" y="4"/>
                      <a:pt x="196" y="5"/>
                      <a:pt x="195" y="5"/>
                    </a:cubicBezTo>
                    <a:cubicBezTo>
                      <a:pt x="195" y="5"/>
                      <a:pt x="195" y="5"/>
                      <a:pt x="195" y="5"/>
                    </a:cubicBezTo>
                    <a:cubicBezTo>
                      <a:pt x="194" y="5"/>
                      <a:pt x="193" y="4"/>
                      <a:pt x="193" y="2"/>
                    </a:cubicBezTo>
                    <a:close/>
                  </a:path>
                </a:pathLst>
              </a:custGeom>
              <a:solidFill>
                <a:srgbClr val="F4ED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sp>
            <p:nvSpPr>
              <p:cNvPr id="75" name="Freeform 58"/>
              <p:cNvSpPr>
                <a:spLocks noChangeArrowheads="1"/>
              </p:cNvSpPr>
              <p:nvPr/>
            </p:nvSpPr>
            <p:spPr bwMode="auto">
              <a:xfrm>
                <a:off x="1682053" y="2052564"/>
                <a:ext cx="2467672" cy="2338535"/>
              </a:xfrm>
              <a:custGeom>
                <a:avLst/>
                <a:gdLst>
                  <a:gd name="T0" fmla="*/ 2147483647 w 209"/>
                  <a:gd name="T1" fmla="*/ 2147483647 h 197"/>
                  <a:gd name="T2" fmla="*/ 2147483647 w 209"/>
                  <a:gd name="T3" fmla="*/ 2147483647 h 197"/>
                  <a:gd name="T4" fmla="*/ 979204672 w 209"/>
                  <a:gd name="T5" fmla="*/ 2147483647 h 197"/>
                  <a:gd name="T6" fmla="*/ 233146576 w 209"/>
                  <a:gd name="T7" fmla="*/ 2147483647 h 197"/>
                  <a:gd name="T8" fmla="*/ 2147483647 w 209"/>
                  <a:gd name="T9" fmla="*/ 0 h 197"/>
                  <a:gd name="T10" fmla="*/ 2147483647 w 209"/>
                  <a:gd name="T11" fmla="*/ 47140142 h 197"/>
                  <a:gd name="T12" fmla="*/ 2147483647 w 209"/>
                  <a:gd name="T13" fmla="*/ 2147483647 h 197"/>
                  <a:gd name="T14" fmla="*/ 2147483647 w 209"/>
                  <a:gd name="T15" fmla="*/ 2147483647 h 197"/>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97"/>
                  <a:gd name="T26" fmla="*/ 209 w 209"/>
                  <a:gd name="T27" fmla="*/ 197 h 1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97">
                    <a:moveTo>
                      <a:pt x="102" y="197"/>
                    </a:moveTo>
                    <a:cubicBezTo>
                      <a:pt x="96" y="197"/>
                      <a:pt x="90" y="197"/>
                      <a:pt x="84" y="196"/>
                    </a:cubicBezTo>
                    <a:cubicBezTo>
                      <a:pt x="58" y="191"/>
                      <a:pt x="36" y="176"/>
                      <a:pt x="21" y="155"/>
                    </a:cubicBezTo>
                    <a:cubicBezTo>
                      <a:pt x="6" y="133"/>
                      <a:pt x="0" y="107"/>
                      <a:pt x="5" y="81"/>
                    </a:cubicBezTo>
                    <a:cubicBezTo>
                      <a:pt x="14" y="34"/>
                      <a:pt x="54" y="0"/>
                      <a:pt x="102" y="0"/>
                    </a:cubicBezTo>
                    <a:cubicBezTo>
                      <a:pt x="108" y="0"/>
                      <a:pt x="114" y="0"/>
                      <a:pt x="120" y="1"/>
                    </a:cubicBezTo>
                    <a:cubicBezTo>
                      <a:pt x="173" y="11"/>
                      <a:pt x="209" y="63"/>
                      <a:pt x="199" y="116"/>
                    </a:cubicBezTo>
                    <a:cubicBezTo>
                      <a:pt x="191" y="163"/>
                      <a:pt x="150" y="197"/>
                      <a:pt x="102" y="197"/>
                    </a:cubicBezTo>
                    <a:close/>
                  </a:path>
                </a:pathLst>
              </a:cu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sp>
            <p:nvSpPr>
              <p:cNvPr id="76" name="Freeform 59"/>
              <p:cNvSpPr>
                <a:spLocks noChangeArrowheads="1"/>
              </p:cNvSpPr>
              <p:nvPr/>
            </p:nvSpPr>
            <p:spPr bwMode="auto">
              <a:xfrm>
                <a:off x="1661631" y="1973909"/>
                <a:ext cx="2459436" cy="2481263"/>
              </a:xfrm>
              <a:custGeom>
                <a:avLst/>
                <a:gdLst>
                  <a:gd name="T0" fmla="*/ 2147483647 w 208"/>
                  <a:gd name="T1" fmla="*/ 2147483647 h 209"/>
                  <a:gd name="T2" fmla="*/ 2147483647 w 208"/>
                  <a:gd name="T3" fmla="*/ 2147483647 h 209"/>
                  <a:gd name="T4" fmla="*/ 420879937 w 208"/>
                  <a:gd name="T5" fmla="*/ 2147483647 h 209"/>
                  <a:gd name="T6" fmla="*/ 2147483647 w 208"/>
                  <a:gd name="T7" fmla="*/ 471488792 h 209"/>
                  <a:gd name="T8" fmla="*/ 2147483647 w 208"/>
                  <a:gd name="T9" fmla="*/ 2147483647 h 209"/>
                  <a:gd name="T10" fmla="*/ 0 60000 65536"/>
                  <a:gd name="T11" fmla="*/ 0 60000 65536"/>
                  <a:gd name="T12" fmla="*/ 0 60000 65536"/>
                  <a:gd name="T13" fmla="*/ 0 60000 65536"/>
                  <a:gd name="T14" fmla="*/ 0 60000 65536"/>
                  <a:gd name="T15" fmla="*/ 0 w 208"/>
                  <a:gd name="T16" fmla="*/ 0 h 209"/>
                  <a:gd name="T17" fmla="*/ 208 w 208"/>
                  <a:gd name="T18" fmla="*/ 209 h 209"/>
                </a:gdLst>
                <a:ahLst/>
                <a:cxnLst>
                  <a:cxn ang="T10">
                    <a:pos x="T0" y="T1"/>
                  </a:cxn>
                  <a:cxn ang="T11">
                    <a:pos x="T2" y="T3"/>
                  </a:cxn>
                  <a:cxn ang="T12">
                    <a:pos x="T4" y="T5"/>
                  </a:cxn>
                  <a:cxn ang="T13">
                    <a:pos x="T6" y="T7"/>
                  </a:cxn>
                  <a:cxn ang="T14">
                    <a:pos x="T8" y="T9"/>
                  </a:cxn>
                </a:cxnLst>
                <a:rect l="T15" t="T16" r="T17" b="T18"/>
                <a:pathLst>
                  <a:path w="208" h="209">
                    <a:moveTo>
                      <a:pt x="199" y="122"/>
                    </a:moveTo>
                    <a:cubicBezTo>
                      <a:pt x="189" y="174"/>
                      <a:pt x="139" y="209"/>
                      <a:pt x="87" y="199"/>
                    </a:cubicBezTo>
                    <a:cubicBezTo>
                      <a:pt x="34" y="190"/>
                      <a:pt x="0" y="139"/>
                      <a:pt x="9" y="87"/>
                    </a:cubicBezTo>
                    <a:cubicBezTo>
                      <a:pt x="19" y="35"/>
                      <a:pt x="69" y="0"/>
                      <a:pt x="121" y="10"/>
                    </a:cubicBezTo>
                    <a:cubicBezTo>
                      <a:pt x="174" y="19"/>
                      <a:pt x="208" y="70"/>
                      <a:pt x="199" y="122"/>
                    </a:cubicBezTo>
                    <a:close/>
                  </a:path>
                </a:pathLst>
              </a:custGeom>
              <a:solidFill>
                <a:srgbClr val="92D050"/>
              </a:solidFill>
              <a:ln>
                <a:noFill/>
              </a:ln>
            </p:spPr>
            <p:txBody>
              <a:bodyPr/>
              <a:lstStyle/>
              <a:p>
                <a:endParaRPr lang="zh-CN" altLang="en-US">
                  <a:solidFill>
                    <a:schemeClr val="accent5">
                      <a:lumMod val="50000"/>
                    </a:schemeClr>
                  </a:solidFill>
                </a:endParaRPr>
              </a:p>
            </p:txBody>
          </p:sp>
          <p:sp>
            <p:nvSpPr>
              <p:cNvPr id="77" name="Freeform 61"/>
              <p:cNvSpPr>
                <a:spLocks noEditPoints="1" noChangeArrowheads="1"/>
              </p:cNvSpPr>
              <p:nvPr/>
            </p:nvSpPr>
            <p:spPr bwMode="auto">
              <a:xfrm>
                <a:off x="1846748" y="2206270"/>
                <a:ext cx="2127303" cy="2031122"/>
              </a:xfrm>
              <a:custGeom>
                <a:avLst/>
                <a:gdLst>
                  <a:gd name="T0" fmla="*/ 2147483647 w 180"/>
                  <a:gd name="T1" fmla="*/ 94392186 h 171"/>
                  <a:gd name="T2" fmla="*/ 2147483647 w 180"/>
                  <a:gd name="T3" fmla="*/ 0 h 171"/>
                  <a:gd name="T4" fmla="*/ 186870865 w 180"/>
                  <a:gd name="T5" fmla="*/ 2147483647 h 171"/>
                  <a:gd name="T6" fmla="*/ 840925699 w 180"/>
                  <a:gd name="T7" fmla="*/ 2147483647 h 171"/>
                  <a:gd name="T8" fmla="*/ 2147483647 w 180"/>
                  <a:gd name="T9" fmla="*/ 2147483647 h 171"/>
                  <a:gd name="T10" fmla="*/ 2147483647 w 180"/>
                  <a:gd name="T11" fmla="*/ 2147483647 h 171"/>
                  <a:gd name="T12" fmla="*/ 2147483647 w 180"/>
                  <a:gd name="T13" fmla="*/ 2147483647 h 171"/>
                  <a:gd name="T14" fmla="*/ 2147483647 w 180"/>
                  <a:gd name="T15" fmla="*/ 94392186 h 171"/>
                  <a:gd name="T16" fmla="*/ 2147483647 w 180"/>
                  <a:gd name="T17" fmla="*/ 2147483647 h 171"/>
                  <a:gd name="T18" fmla="*/ 2147483647 w 180"/>
                  <a:gd name="T19" fmla="*/ 2147483647 h 171"/>
                  <a:gd name="T20" fmla="*/ 2147483647 w 180"/>
                  <a:gd name="T21" fmla="*/ 2147483647 h 171"/>
                  <a:gd name="T22" fmla="*/ 981085856 w 180"/>
                  <a:gd name="T23" fmla="*/ 2147483647 h 171"/>
                  <a:gd name="T24" fmla="*/ 373748564 w 180"/>
                  <a:gd name="T25" fmla="*/ 2147483647 h 171"/>
                  <a:gd name="T26" fmla="*/ 2147483647 w 180"/>
                  <a:gd name="T27" fmla="*/ 188784372 h 171"/>
                  <a:gd name="T28" fmla="*/ 2147483647 w 180"/>
                  <a:gd name="T29" fmla="*/ 235973636 h 171"/>
                  <a:gd name="T30" fmla="*/ 2147483647 w 180"/>
                  <a:gd name="T31" fmla="*/ 2147483647 h 1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0"/>
                  <a:gd name="T49" fmla="*/ 0 h 171"/>
                  <a:gd name="T50" fmla="*/ 180 w 180"/>
                  <a:gd name="T51" fmla="*/ 171 h 1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0" h="171">
                    <a:moveTo>
                      <a:pt x="103" y="2"/>
                    </a:moveTo>
                    <a:cubicBezTo>
                      <a:pt x="98" y="1"/>
                      <a:pt x="93" y="0"/>
                      <a:pt x="88" y="0"/>
                    </a:cubicBezTo>
                    <a:cubicBezTo>
                      <a:pt x="47" y="0"/>
                      <a:pt x="12" y="30"/>
                      <a:pt x="4" y="70"/>
                    </a:cubicBezTo>
                    <a:cubicBezTo>
                      <a:pt x="0" y="92"/>
                      <a:pt x="5" y="115"/>
                      <a:pt x="18" y="134"/>
                    </a:cubicBezTo>
                    <a:cubicBezTo>
                      <a:pt x="31" y="152"/>
                      <a:pt x="50" y="165"/>
                      <a:pt x="73" y="169"/>
                    </a:cubicBezTo>
                    <a:cubicBezTo>
                      <a:pt x="78" y="170"/>
                      <a:pt x="83" y="171"/>
                      <a:pt x="88" y="171"/>
                    </a:cubicBezTo>
                    <a:cubicBezTo>
                      <a:pt x="129" y="171"/>
                      <a:pt x="164" y="141"/>
                      <a:pt x="172" y="101"/>
                    </a:cubicBezTo>
                    <a:cubicBezTo>
                      <a:pt x="180" y="55"/>
                      <a:pt x="150" y="10"/>
                      <a:pt x="103" y="2"/>
                    </a:cubicBezTo>
                    <a:close/>
                    <a:moveTo>
                      <a:pt x="169" y="100"/>
                    </a:moveTo>
                    <a:cubicBezTo>
                      <a:pt x="161" y="139"/>
                      <a:pt x="128" y="167"/>
                      <a:pt x="88" y="167"/>
                    </a:cubicBezTo>
                    <a:cubicBezTo>
                      <a:pt x="83" y="167"/>
                      <a:pt x="78" y="167"/>
                      <a:pt x="73" y="166"/>
                    </a:cubicBezTo>
                    <a:cubicBezTo>
                      <a:pt x="52" y="162"/>
                      <a:pt x="33" y="150"/>
                      <a:pt x="21" y="132"/>
                    </a:cubicBezTo>
                    <a:cubicBezTo>
                      <a:pt x="8" y="114"/>
                      <a:pt x="4" y="92"/>
                      <a:pt x="8" y="71"/>
                    </a:cubicBezTo>
                    <a:cubicBezTo>
                      <a:pt x="15" y="32"/>
                      <a:pt x="49" y="4"/>
                      <a:pt x="88" y="4"/>
                    </a:cubicBezTo>
                    <a:cubicBezTo>
                      <a:pt x="93" y="4"/>
                      <a:pt x="98" y="4"/>
                      <a:pt x="103" y="5"/>
                    </a:cubicBezTo>
                    <a:cubicBezTo>
                      <a:pt x="147" y="13"/>
                      <a:pt x="177" y="56"/>
                      <a:pt x="169" y="100"/>
                    </a:cubicBezTo>
                    <a:close/>
                  </a:path>
                </a:pathLst>
              </a:cu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grpSp>
        <p:sp>
          <p:nvSpPr>
            <p:cNvPr id="70" name="文本框 3"/>
            <p:cNvSpPr txBox="1"/>
            <p:nvPr/>
          </p:nvSpPr>
          <p:spPr>
            <a:xfrm>
              <a:off x="3070870" y="2983075"/>
              <a:ext cx="3744416" cy="488347"/>
            </a:xfrm>
            <a:prstGeom prst="rect">
              <a:avLst/>
            </a:prstGeom>
            <a:noFill/>
            <a:effectLst/>
          </p:spPr>
          <p:txBody>
            <a:bodyPr wrap="square" rtlCol="0">
              <a:spAutoFit/>
            </a:bodyPr>
            <a:lstStyle/>
            <a:p>
              <a:pPr>
                <a:lnSpc>
                  <a:spcPct val="120000"/>
                </a:lnSpc>
              </a:pPr>
              <a:r>
                <a:rPr lang="zh-CN" altLang="en-US" b="1" dirty="0" smtClean="0">
                  <a:solidFill>
                    <a:schemeClr val="accent5">
                      <a:lumMod val="50000"/>
                    </a:schemeClr>
                  </a:solidFill>
                  <a:latin typeface="微软雅黑" pitchFamily="34" charset="-122"/>
                  <a:ea typeface="微软雅黑" pitchFamily="34" charset="-122"/>
                </a:rPr>
                <a:t>入设备前法兰脱开</a:t>
              </a:r>
              <a:endParaRPr lang="zh-CN" altLang="en-US" b="1" dirty="0">
                <a:solidFill>
                  <a:schemeClr val="accent5">
                    <a:lumMod val="50000"/>
                  </a:schemeClr>
                </a:solidFill>
                <a:latin typeface="微软雅黑" pitchFamily="34" charset="-122"/>
                <a:ea typeface="微软雅黑" pitchFamily="34" charset="-122"/>
              </a:endParaRPr>
            </a:p>
          </p:txBody>
        </p:sp>
        <p:sp>
          <p:nvSpPr>
            <p:cNvPr id="71" name="Freeform 369"/>
            <p:cNvSpPr>
              <a:spLocks/>
            </p:cNvSpPr>
            <p:nvPr/>
          </p:nvSpPr>
          <p:spPr bwMode="auto">
            <a:xfrm>
              <a:off x="6763164" y="2949688"/>
              <a:ext cx="463761" cy="463761"/>
            </a:xfrm>
            <a:custGeom>
              <a:avLst/>
              <a:gdLst>
                <a:gd name="T0" fmla="*/ 26 w 134"/>
                <a:gd name="T1" fmla="*/ 41 h 134"/>
                <a:gd name="T2" fmla="*/ 24 w 134"/>
                <a:gd name="T3" fmla="*/ 35 h 134"/>
                <a:gd name="T4" fmla="*/ 13 w 134"/>
                <a:gd name="T5" fmla="*/ 33 h 134"/>
                <a:gd name="T6" fmla="*/ 4 w 134"/>
                <a:gd name="T7" fmla="*/ 24 h 134"/>
                <a:gd name="T8" fmla="*/ 2 w 134"/>
                <a:gd name="T9" fmla="*/ 15 h 134"/>
                <a:gd name="T10" fmla="*/ 7 w 134"/>
                <a:gd name="T11" fmla="*/ 8 h 134"/>
                <a:gd name="T12" fmla="*/ 20 w 134"/>
                <a:gd name="T13" fmla="*/ 2 h 134"/>
                <a:gd name="T14" fmla="*/ 29 w 134"/>
                <a:gd name="T15" fmla="*/ 6 h 134"/>
                <a:gd name="T16" fmla="*/ 33 w 134"/>
                <a:gd name="T17" fmla="*/ 13 h 134"/>
                <a:gd name="T18" fmla="*/ 35 w 134"/>
                <a:gd name="T19" fmla="*/ 24 h 134"/>
                <a:gd name="T20" fmla="*/ 68 w 134"/>
                <a:gd name="T21" fmla="*/ 0 h 134"/>
                <a:gd name="T22" fmla="*/ 94 w 134"/>
                <a:gd name="T23" fmla="*/ 28 h 134"/>
                <a:gd name="T24" fmla="*/ 86 w 134"/>
                <a:gd name="T25" fmla="*/ 32 h 134"/>
                <a:gd name="T26" fmla="*/ 77 w 134"/>
                <a:gd name="T27" fmla="*/ 33 h 134"/>
                <a:gd name="T28" fmla="*/ 70 w 134"/>
                <a:gd name="T29" fmla="*/ 44 h 134"/>
                <a:gd name="T30" fmla="*/ 73 w 134"/>
                <a:gd name="T31" fmla="*/ 54 h 134"/>
                <a:gd name="T32" fmla="*/ 79 w 134"/>
                <a:gd name="T33" fmla="*/ 59 h 134"/>
                <a:gd name="T34" fmla="*/ 88 w 134"/>
                <a:gd name="T35" fmla="*/ 63 h 134"/>
                <a:gd name="T36" fmla="*/ 99 w 134"/>
                <a:gd name="T37" fmla="*/ 55 h 134"/>
                <a:gd name="T38" fmla="*/ 101 w 134"/>
                <a:gd name="T39" fmla="*/ 46 h 134"/>
                <a:gd name="T40" fmla="*/ 105 w 134"/>
                <a:gd name="T41" fmla="*/ 39 h 134"/>
                <a:gd name="T42" fmla="*/ 106 w 134"/>
                <a:gd name="T43" fmla="*/ 94 h 134"/>
                <a:gd name="T44" fmla="*/ 101 w 134"/>
                <a:gd name="T45" fmla="*/ 92 h 134"/>
                <a:gd name="T46" fmla="*/ 99 w 134"/>
                <a:gd name="T47" fmla="*/ 83 h 134"/>
                <a:gd name="T48" fmla="*/ 95 w 134"/>
                <a:gd name="T49" fmla="*/ 76 h 134"/>
                <a:gd name="T50" fmla="*/ 86 w 134"/>
                <a:gd name="T51" fmla="*/ 72 h 134"/>
                <a:gd name="T52" fmla="*/ 75 w 134"/>
                <a:gd name="T53" fmla="*/ 77 h 134"/>
                <a:gd name="T54" fmla="*/ 72 w 134"/>
                <a:gd name="T55" fmla="*/ 85 h 134"/>
                <a:gd name="T56" fmla="*/ 72 w 134"/>
                <a:gd name="T57" fmla="*/ 92 h 134"/>
                <a:gd name="T58" fmla="*/ 81 w 134"/>
                <a:gd name="T59" fmla="*/ 101 h 134"/>
                <a:gd name="T60" fmla="*/ 90 w 134"/>
                <a:gd name="T61" fmla="*/ 103 h 134"/>
                <a:gd name="T62" fmla="*/ 94 w 134"/>
                <a:gd name="T63" fmla="*/ 107 h 134"/>
                <a:gd name="T64" fmla="*/ 42 w 134"/>
                <a:gd name="T65" fmla="*/ 109 h 134"/>
                <a:gd name="T66" fmla="*/ 35 w 134"/>
                <a:gd name="T67" fmla="*/ 110 h 134"/>
                <a:gd name="T68" fmla="*/ 33 w 134"/>
                <a:gd name="T69" fmla="*/ 121 h 134"/>
                <a:gd name="T70" fmla="*/ 24 w 134"/>
                <a:gd name="T71" fmla="*/ 132 h 134"/>
                <a:gd name="T72" fmla="*/ 15 w 134"/>
                <a:gd name="T73" fmla="*/ 132 h 134"/>
                <a:gd name="T74" fmla="*/ 6 w 134"/>
                <a:gd name="T75" fmla="*/ 127 h 134"/>
                <a:gd name="T76" fmla="*/ 0 w 134"/>
                <a:gd name="T77" fmla="*/ 116 h 134"/>
                <a:gd name="T78" fmla="*/ 4 w 134"/>
                <a:gd name="T79" fmla="*/ 107 h 134"/>
                <a:gd name="T80" fmla="*/ 13 w 134"/>
                <a:gd name="T81" fmla="*/ 101 h 134"/>
                <a:gd name="T82" fmla="*/ 24 w 134"/>
                <a:gd name="T83" fmla="*/ 99 h 134"/>
                <a:gd name="T84" fmla="*/ 0 w 134"/>
                <a:gd name="T85"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34">
                  <a:moveTo>
                    <a:pt x="0" y="68"/>
                  </a:moveTo>
                  <a:lnTo>
                    <a:pt x="26" y="41"/>
                  </a:lnTo>
                  <a:lnTo>
                    <a:pt x="26" y="41"/>
                  </a:lnTo>
                  <a:lnTo>
                    <a:pt x="26" y="39"/>
                  </a:lnTo>
                  <a:lnTo>
                    <a:pt x="24" y="35"/>
                  </a:lnTo>
                  <a:lnTo>
                    <a:pt x="24" y="35"/>
                  </a:lnTo>
                  <a:lnTo>
                    <a:pt x="18" y="35"/>
                  </a:lnTo>
                  <a:lnTo>
                    <a:pt x="13" y="33"/>
                  </a:lnTo>
                  <a:lnTo>
                    <a:pt x="13" y="33"/>
                  </a:lnTo>
                  <a:lnTo>
                    <a:pt x="9" y="32"/>
                  </a:lnTo>
                  <a:lnTo>
                    <a:pt x="6" y="28"/>
                  </a:lnTo>
                  <a:lnTo>
                    <a:pt x="4" y="24"/>
                  </a:lnTo>
                  <a:lnTo>
                    <a:pt x="2" y="20"/>
                  </a:lnTo>
                  <a:lnTo>
                    <a:pt x="2" y="20"/>
                  </a:lnTo>
                  <a:lnTo>
                    <a:pt x="2" y="15"/>
                  </a:lnTo>
                  <a:lnTo>
                    <a:pt x="6" y="11"/>
                  </a:lnTo>
                  <a:lnTo>
                    <a:pt x="7" y="8"/>
                  </a:lnTo>
                  <a:lnTo>
                    <a:pt x="7" y="8"/>
                  </a:lnTo>
                  <a:lnTo>
                    <a:pt x="11" y="4"/>
                  </a:lnTo>
                  <a:lnTo>
                    <a:pt x="15" y="2"/>
                  </a:lnTo>
                  <a:lnTo>
                    <a:pt x="20" y="2"/>
                  </a:lnTo>
                  <a:lnTo>
                    <a:pt x="20" y="2"/>
                  </a:lnTo>
                  <a:lnTo>
                    <a:pt x="24" y="2"/>
                  </a:lnTo>
                  <a:lnTo>
                    <a:pt x="29" y="6"/>
                  </a:lnTo>
                  <a:lnTo>
                    <a:pt x="31" y="9"/>
                  </a:lnTo>
                  <a:lnTo>
                    <a:pt x="33" y="13"/>
                  </a:lnTo>
                  <a:lnTo>
                    <a:pt x="33" y="13"/>
                  </a:lnTo>
                  <a:lnTo>
                    <a:pt x="35" y="19"/>
                  </a:lnTo>
                  <a:lnTo>
                    <a:pt x="35" y="24"/>
                  </a:lnTo>
                  <a:lnTo>
                    <a:pt x="35" y="24"/>
                  </a:lnTo>
                  <a:lnTo>
                    <a:pt x="39" y="26"/>
                  </a:lnTo>
                  <a:lnTo>
                    <a:pt x="42" y="26"/>
                  </a:lnTo>
                  <a:lnTo>
                    <a:pt x="68" y="0"/>
                  </a:lnTo>
                  <a:lnTo>
                    <a:pt x="94" y="26"/>
                  </a:lnTo>
                  <a:lnTo>
                    <a:pt x="94" y="26"/>
                  </a:lnTo>
                  <a:lnTo>
                    <a:pt x="94" y="28"/>
                  </a:lnTo>
                  <a:lnTo>
                    <a:pt x="92" y="30"/>
                  </a:lnTo>
                  <a:lnTo>
                    <a:pt x="92" y="30"/>
                  </a:lnTo>
                  <a:lnTo>
                    <a:pt x="86" y="32"/>
                  </a:lnTo>
                  <a:lnTo>
                    <a:pt x="81" y="32"/>
                  </a:lnTo>
                  <a:lnTo>
                    <a:pt x="81" y="32"/>
                  </a:lnTo>
                  <a:lnTo>
                    <a:pt x="77" y="33"/>
                  </a:lnTo>
                  <a:lnTo>
                    <a:pt x="73" y="37"/>
                  </a:lnTo>
                  <a:lnTo>
                    <a:pt x="72" y="41"/>
                  </a:lnTo>
                  <a:lnTo>
                    <a:pt x="70" y="44"/>
                  </a:lnTo>
                  <a:lnTo>
                    <a:pt x="70" y="44"/>
                  </a:lnTo>
                  <a:lnTo>
                    <a:pt x="72" y="50"/>
                  </a:lnTo>
                  <a:lnTo>
                    <a:pt x="73" y="54"/>
                  </a:lnTo>
                  <a:lnTo>
                    <a:pt x="75" y="57"/>
                  </a:lnTo>
                  <a:lnTo>
                    <a:pt x="75" y="57"/>
                  </a:lnTo>
                  <a:lnTo>
                    <a:pt x="79" y="59"/>
                  </a:lnTo>
                  <a:lnTo>
                    <a:pt x="83" y="61"/>
                  </a:lnTo>
                  <a:lnTo>
                    <a:pt x="88" y="63"/>
                  </a:lnTo>
                  <a:lnTo>
                    <a:pt x="88" y="63"/>
                  </a:lnTo>
                  <a:lnTo>
                    <a:pt x="92" y="61"/>
                  </a:lnTo>
                  <a:lnTo>
                    <a:pt x="95" y="59"/>
                  </a:lnTo>
                  <a:lnTo>
                    <a:pt x="99" y="55"/>
                  </a:lnTo>
                  <a:lnTo>
                    <a:pt x="101" y="52"/>
                  </a:lnTo>
                  <a:lnTo>
                    <a:pt x="101" y="52"/>
                  </a:lnTo>
                  <a:lnTo>
                    <a:pt x="101" y="46"/>
                  </a:lnTo>
                  <a:lnTo>
                    <a:pt x="103" y="41"/>
                  </a:lnTo>
                  <a:lnTo>
                    <a:pt x="103" y="41"/>
                  </a:lnTo>
                  <a:lnTo>
                    <a:pt x="105" y="39"/>
                  </a:lnTo>
                  <a:lnTo>
                    <a:pt x="106" y="39"/>
                  </a:lnTo>
                  <a:lnTo>
                    <a:pt x="134" y="66"/>
                  </a:lnTo>
                  <a:lnTo>
                    <a:pt x="106" y="94"/>
                  </a:lnTo>
                  <a:lnTo>
                    <a:pt x="106" y="94"/>
                  </a:lnTo>
                  <a:lnTo>
                    <a:pt x="103" y="94"/>
                  </a:lnTo>
                  <a:lnTo>
                    <a:pt x="101" y="92"/>
                  </a:lnTo>
                  <a:lnTo>
                    <a:pt x="101" y="92"/>
                  </a:lnTo>
                  <a:lnTo>
                    <a:pt x="101" y="87"/>
                  </a:lnTo>
                  <a:lnTo>
                    <a:pt x="99" y="83"/>
                  </a:lnTo>
                  <a:lnTo>
                    <a:pt x="99" y="83"/>
                  </a:lnTo>
                  <a:lnTo>
                    <a:pt x="97" y="77"/>
                  </a:lnTo>
                  <a:lnTo>
                    <a:pt x="95" y="76"/>
                  </a:lnTo>
                  <a:lnTo>
                    <a:pt x="92" y="72"/>
                  </a:lnTo>
                  <a:lnTo>
                    <a:pt x="86" y="72"/>
                  </a:lnTo>
                  <a:lnTo>
                    <a:pt x="86" y="72"/>
                  </a:lnTo>
                  <a:lnTo>
                    <a:pt x="83" y="72"/>
                  </a:lnTo>
                  <a:lnTo>
                    <a:pt x="79" y="74"/>
                  </a:lnTo>
                  <a:lnTo>
                    <a:pt x="75" y="77"/>
                  </a:lnTo>
                  <a:lnTo>
                    <a:pt x="75" y="77"/>
                  </a:lnTo>
                  <a:lnTo>
                    <a:pt x="73" y="81"/>
                  </a:lnTo>
                  <a:lnTo>
                    <a:pt x="72" y="85"/>
                  </a:lnTo>
                  <a:lnTo>
                    <a:pt x="70" y="88"/>
                  </a:lnTo>
                  <a:lnTo>
                    <a:pt x="70" y="88"/>
                  </a:lnTo>
                  <a:lnTo>
                    <a:pt x="72" y="92"/>
                  </a:lnTo>
                  <a:lnTo>
                    <a:pt x="73" y="96"/>
                  </a:lnTo>
                  <a:lnTo>
                    <a:pt x="77" y="99"/>
                  </a:lnTo>
                  <a:lnTo>
                    <a:pt x="81" y="101"/>
                  </a:lnTo>
                  <a:lnTo>
                    <a:pt x="81" y="101"/>
                  </a:lnTo>
                  <a:lnTo>
                    <a:pt x="86" y="101"/>
                  </a:lnTo>
                  <a:lnTo>
                    <a:pt x="90" y="103"/>
                  </a:lnTo>
                  <a:lnTo>
                    <a:pt x="90" y="103"/>
                  </a:lnTo>
                  <a:lnTo>
                    <a:pt x="94" y="105"/>
                  </a:lnTo>
                  <a:lnTo>
                    <a:pt x="94" y="107"/>
                  </a:lnTo>
                  <a:lnTo>
                    <a:pt x="66" y="134"/>
                  </a:lnTo>
                  <a:lnTo>
                    <a:pt x="42" y="109"/>
                  </a:lnTo>
                  <a:lnTo>
                    <a:pt x="42" y="109"/>
                  </a:lnTo>
                  <a:lnTo>
                    <a:pt x="39" y="109"/>
                  </a:lnTo>
                  <a:lnTo>
                    <a:pt x="35" y="110"/>
                  </a:lnTo>
                  <a:lnTo>
                    <a:pt x="35" y="110"/>
                  </a:lnTo>
                  <a:lnTo>
                    <a:pt x="33" y="116"/>
                  </a:lnTo>
                  <a:lnTo>
                    <a:pt x="33" y="121"/>
                  </a:lnTo>
                  <a:lnTo>
                    <a:pt x="33" y="121"/>
                  </a:lnTo>
                  <a:lnTo>
                    <a:pt x="31" y="127"/>
                  </a:lnTo>
                  <a:lnTo>
                    <a:pt x="28" y="131"/>
                  </a:lnTo>
                  <a:lnTo>
                    <a:pt x="24" y="132"/>
                  </a:lnTo>
                  <a:lnTo>
                    <a:pt x="18" y="134"/>
                  </a:lnTo>
                  <a:lnTo>
                    <a:pt x="18" y="134"/>
                  </a:lnTo>
                  <a:lnTo>
                    <a:pt x="15" y="132"/>
                  </a:lnTo>
                  <a:lnTo>
                    <a:pt x="9" y="131"/>
                  </a:lnTo>
                  <a:lnTo>
                    <a:pt x="6" y="127"/>
                  </a:lnTo>
                  <a:lnTo>
                    <a:pt x="6" y="127"/>
                  </a:lnTo>
                  <a:lnTo>
                    <a:pt x="4" y="123"/>
                  </a:lnTo>
                  <a:lnTo>
                    <a:pt x="2" y="120"/>
                  </a:lnTo>
                  <a:lnTo>
                    <a:pt x="0" y="116"/>
                  </a:lnTo>
                  <a:lnTo>
                    <a:pt x="0" y="116"/>
                  </a:lnTo>
                  <a:lnTo>
                    <a:pt x="2" y="110"/>
                  </a:lnTo>
                  <a:lnTo>
                    <a:pt x="4" y="107"/>
                  </a:lnTo>
                  <a:lnTo>
                    <a:pt x="7" y="103"/>
                  </a:lnTo>
                  <a:lnTo>
                    <a:pt x="13" y="101"/>
                  </a:lnTo>
                  <a:lnTo>
                    <a:pt x="13" y="101"/>
                  </a:lnTo>
                  <a:lnTo>
                    <a:pt x="18" y="99"/>
                  </a:lnTo>
                  <a:lnTo>
                    <a:pt x="24" y="99"/>
                  </a:lnTo>
                  <a:lnTo>
                    <a:pt x="24" y="99"/>
                  </a:lnTo>
                  <a:lnTo>
                    <a:pt x="26" y="96"/>
                  </a:lnTo>
                  <a:lnTo>
                    <a:pt x="26" y="92"/>
                  </a:lnTo>
                  <a:lnTo>
                    <a:pt x="0" y="6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grpSp>
      <p:grpSp>
        <p:nvGrpSpPr>
          <p:cNvPr id="78" name="组合 77"/>
          <p:cNvGrpSpPr/>
          <p:nvPr/>
        </p:nvGrpSpPr>
        <p:grpSpPr>
          <a:xfrm>
            <a:off x="412104" y="3579181"/>
            <a:ext cx="5142214" cy="1142649"/>
            <a:chOff x="1281970" y="3702550"/>
            <a:chExt cx="5912406" cy="1313790"/>
          </a:xfrm>
        </p:grpSpPr>
        <p:sp>
          <p:nvSpPr>
            <p:cNvPr id="79" name="圆角矩形 78"/>
            <p:cNvSpPr/>
            <p:nvPr/>
          </p:nvSpPr>
          <p:spPr>
            <a:xfrm>
              <a:off x="1710578" y="4011072"/>
              <a:ext cx="5483798" cy="680145"/>
            </a:xfrm>
            <a:prstGeom prst="roundRect">
              <a:avLst>
                <a:gd name="adj" fmla="val 50000"/>
              </a:avLst>
            </a:prstGeom>
            <a:noFill/>
            <a:ln w="73025" cmpd="thickThi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grpSp>
          <p:nvGrpSpPr>
            <p:cNvPr id="80" name="组合 79"/>
            <p:cNvGrpSpPr/>
            <p:nvPr/>
          </p:nvGrpSpPr>
          <p:grpSpPr>
            <a:xfrm>
              <a:off x="1281970" y="3702550"/>
              <a:ext cx="1309805" cy="1313790"/>
              <a:chOff x="1335088" y="1651000"/>
              <a:chExt cx="3130550" cy="3140075"/>
            </a:xfrm>
            <a:effectLst>
              <a:outerShdw blurRad="406400" dist="241300" dir="2700000" sx="92000" sy="92000" algn="tl" rotWithShape="0">
                <a:prstClr val="black">
                  <a:alpha val="40000"/>
                </a:prstClr>
              </a:outerShdw>
            </a:effectLst>
          </p:grpSpPr>
          <p:sp>
            <p:nvSpPr>
              <p:cNvPr id="83" name="Oval 16"/>
              <p:cNvSpPr>
                <a:spLocks noChangeArrowheads="1"/>
              </p:cNvSpPr>
              <p:nvPr/>
            </p:nvSpPr>
            <p:spPr bwMode="auto">
              <a:xfrm>
                <a:off x="1335088" y="1651000"/>
                <a:ext cx="3130550" cy="3140075"/>
              </a:xfrm>
              <a:prstGeom prst="ellipse">
                <a:avLst/>
              </a:pr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pitchFamily="34" charset="0"/>
                  <a:buNone/>
                </a:pPr>
                <a:endParaRPr lang="zh-CN" altLang="zh-CN">
                  <a:solidFill>
                    <a:schemeClr val="accent5">
                      <a:lumMod val="50000"/>
                    </a:schemeClr>
                  </a:solidFill>
                  <a:latin typeface="Calibri" pitchFamily="34" charset="0"/>
                  <a:sym typeface="宋体" pitchFamily="2" charset="-122"/>
                </a:endParaRPr>
              </a:p>
            </p:txBody>
          </p:sp>
          <p:sp>
            <p:nvSpPr>
              <p:cNvPr id="84" name="Oval 17"/>
              <p:cNvSpPr>
                <a:spLocks noChangeArrowheads="1"/>
              </p:cNvSpPr>
              <p:nvPr/>
            </p:nvSpPr>
            <p:spPr bwMode="auto">
              <a:xfrm>
                <a:off x="1499570" y="1825284"/>
                <a:ext cx="2788121" cy="2795314"/>
              </a:xfrm>
              <a:prstGeom prst="ellipse">
                <a:avLst/>
              </a:prstGeom>
              <a:solidFill>
                <a:schemeClr val="bg1">
                  <a:lumMod val="65000"/>
                </a:schemeClr>
              </a:solidFill>
              <a:ln>
                <a:noFill/>
              </a:ln>
            </p:spPr>
            <p:txBody>
              <a:bodyPr/>
              <a:lstStyle/>
              <a:p>
                <a:pPr>
                  <a:buFont typeface="Arial" pitchFamily="34" charset="0"/>
                  <a:buNone/>
                </a:pPr>
                <a:endParaRPr lang="zh-CN" altLang="zh-CN">
                  <a:solidFill>
                    <a:schemeClr val="accent5">
                      <a:lumMod val="50000"/>
                    </a:schemeClr>
                  </a:solidFill>
                  <a:latin typeface="Calibri" pitchFamily="34" charset="0"/>
                  <a:sym typeface="宋体" pitchFamily="2" charset="-122"/>
                </a:endParaRPr>
              </a:p>
            </p:txBody>
          </p:sp>
          <p:sp>
            <p:nvSpPr>
              <p:cNvPr id="85" name="Freeform 18"/>
              <p:cNvSpPr>
                <a:spLocks noEditPoints="1" noChangeArrowheads="1"/>
              </p:cNvSpPr>
              <p:nvPr/>
            </p:nvSpPr>
            <p:spPr bwMode="auto">
              <a:xfrm>
                <a:off x="1566863" y="1878013"/>
                <a:ext cx="2665412" cy="2686050"/>
              </a:xfrm>
              <a:custGeom>
                <a:avLst/>
                <a:gdLst>
                  <a:gd name="T0" fmla="*/ 2147483647 w 390"/>
                  <a:gd name="T1" fmla="*/ 2147483647 h 391"/>
                  <a:gd name="T2" fmla="*/ 2147483647 w 390"/>
                  <a:gd name="T3" fmla="*/ 2147483647 h 391"/>
                  <a:gd name="T4" fmla="*/ 2147483647 w 390"/>
                  <a:gd name="T5" fmla="*/ 2147483647 h 391"/>
                  <a:gd name="T6" fmla="*/ 2147483647 w 390"/>
                  <a:gd name="T7" fmla="*/ 2147483647 h 391"/>
                  <a:gd name="T8" fmla="*/ 2147483647 w 390"/>
                  <a:gd name="T9" fmla="*/ 2147483647 h 391"/>
                  <a:gd name="T10" fmla="*/ 2147483647 w 390"/>
                  <a:gd name="T11" fmla="*/ 2147483647 h 391"/>
                  <a:gd name="T12" fmla="*/ 2147483647 w 390"/>
                  <a:gd name="T13" fmla="*/ 2147483647 h 391"/>
                  <a:gd name="T14" fmla="*/ 2147483647 w 390"/>
                  <a:gd name="T15" fmla="*/ 2147483647 h 391"/>
                  <a:gd name="T16" fmla="*/ 2147483647 w 390"/>
                  <a:gd name="T17" fmla="*/ 2147483647 h 391"/>
                  <a:gd name="T18" fmla="*/ 2147483647 w 390"/>
                  <a:gd name="T19" fmla="*/ 2147483647 h 391"/>
                  <a:gd name="T20" fmla="*/ 2147483647 w 390"/>
                  <a:gd name="T21" fmla="*/ 2147483647 h 391"/>
                  <a:gd name="T22" fmla="*/ 2147483647 w 390"/>
                  <a:gd name="T23" fmla="*/ 2147483647 h 391"/>
                  <a:gd name="T24" fmla="*/ 2147483647 w 390"/>
                  <a:gd name="T25" fmla="*/ 2147483647 h 391"/>
                  <a:gd name="T26" fmla="*/ 2147483647 w 390"/>
                  <a:gd name="T27" fmla="*/ 2147483647 h 391"/>
                  <a:gd name="T28" fmla="*/ 2147483647 w 390"/>
                  <a:gd name="T29" fmla="*/ 2147483647 h 391"/>
                  <a:gd name="T30" fmla="*/ 2147483647 w 390"/>
                  <a:gd name="T31" fmla="*/ 2147483647 h 391"/>
                  <a:gd name="T32" fmla="*/ 2147483647 w 390"/>
                  <a:gd name="T33" fmla="*/ 2147483647 h 391"/>
                  <a:gd name="T34" fmla="*/ 1961770810 w 390"/>
                  <a:gd name="T35" fmla="*/ 2147483647 h 391"/>
                  <a:gd name="T36" fmla="*/ 2147483647 w 390"/>
                  <a:gd name="T37" fmla="*/ 2147483647 h 391"/>
                  <a:gd name="T38" fmla="*/ 1401268586 w 390"/>
                  <a:gd name="T39" fmla="*/ 2147483647 h 391"/>
                  <a:gd name="T40" fmla="*/ 1307849342 w 390"/>
                  <a:gd name="T41" fmla="*/ 2147483647 h 391"/>
                  <a:gd name="T42" fmla="*/ 2147483647 w 390"/>
                  <a:gd name="T43" fmla="*/ 2147483647 h 391"/>
                  <a:gd name="T44" fmla="*/ 887465947 w 390"/>
                  <a:gd name="T45" fmla="*/ 2147483647 h 391"/>
                  <a:gd name="T46" fmla="*/ 2147483647 w 390"/>
                  <a:gd name="T47" fmla="*/ 2147483647 h 391"/>
                  <a:gd name="T48" fmla="*/ 420383288 w 390"/>
                  <a:gd name="T49" fmla="*/ 2147483647 h 391"/>
                  <a:gd name="T50" fmla="*/ 326964044 w 390"/>
                  <a:gd name="T51" fmla="*/ 2147483647 h 391"/>
                  <a:gd name="T52" fmla="*/ 2147483647 w 390"/>
                  <a:gd name="T53" fmla="*/ 2147483647 h 391"/>
                  <a:gd name="T54" fmla="*/ 280251005 w 390"/>
                  <a:gd name="T55" fmla="*/ 2147483647 h 391"/>
                  <a:gd name="T56" fmla="*/ 2147483647 w 390"/>
                  <a:gd name="T57" fmla="*/ 2147483647 h 391"/>
                  <a:gd name="T58" fmla="*/ 2147483647 w 390"/>
                  <a:gd name="T59" fmla="*/ 2147483647 h 391"/>
                  <a:gd name="T60" fmla="*/ 186838542 w 390"/>
                  <a:gd name="T61" fmla="*/ 2147483647 h 391"/>
                  <a:gd name="T62" fmla="*/ 2147483647 w 390"/>
                  <a:gd name="T63" fmla="*/ 2147483647 h 391"/>
                  <a:gd name="T64" fmla="*/ 2147483647 w 390"/>
                  <a:gd name="T65" fmla="*/ 2147483647 h 391"/>
                  <a:gd name="T66" fmla="*/ 233544800 w 390"/>
                  <a:gd name="T67" fmla="*/ 2147483647 h 391"/>
                  <a:gd name="T68" fmla="*/ 2147483647 w 390"/>
                  <a:gd name="T69" fmla="*/ 2147483647 h 391"/>
                  <a:gd name="T70" fmla="*/ 2147483647 w 390"/>
                  <a:gd name="T71" fmla="*/ 2147483647 h 391"/>
                  <a:gd name="T72" fmla="*/ 513795805 w 390"/>
                  <a:gd name="T73" fmla="*/ 2147483647 h 391"/>
                  <a:gd name="T74" fmla="*/ 2147483647 w 390"/>
                  <a:gd name="T75" fmla="*/ 2147483647 h 391"/>
                  <a:gd name="T76" fmla="*/ 747340498 w 390"/>
                  <a:gd name="T77" fmla="*/ 2147483647 h 391"/>
                  <a:gd name="T78" fmla="*/ 2147483647 w 390"/>
                  <a:gd name="T79" fmla="*/ 2147483647 h 391"/>
                  <a:gd name="T80" fmla="*/ 2147483647 w 390"/>
                  <a:gd name="T81" fmla="*/ 2147483647 h 391"/>
                  <a:gd name="T82" fmla="*/ 1541394036 w 390"/>
                  <a:gd name="T83" fmla="*/ 2147483647 h 391"/>
                  <a:gd name="T84" fmla="*/ 1681519485 w 390"/>
                  <a:gd name="T85" fmla="*/ 2147483647 h 391"/>
                  <a:gd name="T86" fmla="*/ 2147483647 w 390"/>
                  <a:gd name="T87" fmla="*/ 2147483647 h 391"/>
                  <a:gd name="T88" fmla="*/ 2147483647 w 390"/>
                  <a:gd name="T89" fmla="*/ 2147483647 h 391"/>
                  <a:gd name="T90" fmla="*/ 2147483647 w 390"/>
                  <a:gd name="T91" fmla="*/ 2147483647 h 391"/>
                  <a:gd name="T92" fmla="*/ 2147483647 w 390"/>
                  <a:gd name="T93" fmla="*/ 2147483647 h 391"/>
                  <a:gd name="T94" fmla="*/ 2147483647 w 390"/>
                  <a:gd name="T95" fmla="*/ 2147483647 h 391"/>
                  <a:gd name="T96" fmla="*/ 2147483647 w 390"/>
                  <a:gd name="T97" fmla="*/ 1982092179 h 391"/>
                  <a:gd name="T98" fmla="*/ 2147483647 w 390"/>
                  <a:gd name="T99" fmla="*/ 1793319512 h 391"/>
                  <a:gd name="T100" fmla="*/ 2147483647 w 390"/>
                  <a:gd name="T101" fmla="*/ 1604554145 h 391"/>
                  <a:gd name="T102" fmla="*/ 2147483647 w 390"/>
                  <a:gd name="T103" fmla="*/ 1085432209 h 391"/>
                  <a:gd name="T104" fmla="*/ 2147483647 w 390"/>
                  <a:gd name="T105" fmla="*/ 991049525 h 391"/>
                  <a:gd name="T106" fmla="*/ 2147483647 w 390"/>
                  <a:gd name="T107" fmla="*/ 849464979 h 391"/>
                  <a:gd name="T108" fmla="*/ 2147483647 w 390"/>
                  <a:gd name="T109" fmla="*/ 660699611 h 391"/>
                  <a:gd name="T110" fmla="*/ 2147483647 w 390"/>
                  <a:gd name="T111" fmla="*/ 471927374 h 391"/>
                  <a:gd name="T112" fmla="*/ 2147483647 w 390"/>
                  <a:gd name="T113" fmla="*/ 424732490 h 391"/>
                  <a:gd name="T114" fmla="*/ 2147483647 w 390"/>
                  <a:gd name="T115" fmla="*/ 377544583 h 391"/>
                  <a:gd name="T116" fmla="*/ 2147483647 w 390"/>
                  <a:gd name="T117" fmla="*/ 188772291 h 391"/>
                  <a:gd name="T118" fmla="*/ 2147483647 w 390"/>
                  <a:gd name="T119" fmla="*/ 47194790 h 391"/>
                  <a:gd name="T120" fmla="*/ 2147483647 w 390"/>
                  <a:gd name="T121" fmla="*/ 235960252 h 3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90"/>
                  <a:gd name="T184" fmla="*/ 0 h 391"/>
                  <a:gd name="T185" fmla="*/ 390 w 390"/>
                  <a:gd name="T186" fmla="*/ 391 h 3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90" h="391">
                    <a:moveTo>
                      <a:pt x="193" y="389"/>
                    </a:moveTo>
                    <a:cubicBezTo>
                      <a:pt x="193" y="387"/>
                      <a:pt x="194" y="386"/>
                      <a:pt x="195" y="386"/>
                    </a:cubicBezTo>
                    <a:cubicBezTo>
                      <a:pt x="195" y="386"/>
                      <a:pt x="195" y="386"/>
                      <a:pt x="195" y="386"/>
                    </a:cubicBezTo>
                    <a:cubicBezTo>
                      <a:pt x="196" y="386"/>
                      <a:pt x="197" y="387"/>
                      <a:pt x="197" y="389"/>
                    </a:cubicBezTo>
                    <a:cubicBezTo>
                      <a:pt x="197" y="389"/>
                      <a:pt x="197" y="389"/>
                      <a:pt x="197" y="389"/>
                    </a:cubicBezTo>
                    <a:cubicBezTo>
                      <a:pt x="197" y="390"/>
                      <a:pt x="196" y="391"/>
                      <a:pt x="195" y="391"/>
                    </a:cubicBezTo>
                    <a:cubicBezTo>
                      <a:pt x="195" y="391"/>
                      <a:pt x="195" y="391"/>
                      <a:pt x="195" y="391"/>
                    </a:cubicBezTo>
                    <a:cubicBezTo>
                      <a:pt x="195" y="391"/>
                      <a:pt x="195" y="391"/>
                      <a:pt x="195" y="391"/>
                    </a:cubicBezTo>
                    <a:cubicBezTo>
                      <a:pt x="195" y="391"/>
                      <a:pt x="195" y="391"/>
                      <a:pt x="195" y="391"/>
                    </a:cubicBezTo>
                    <a:cubicBezTo>
                      <a:pt x="194" y="391"/>
                      <a:pt x="193" y="390"/>
                      <a:pt x="193" y="389"/>
                    </a:cubicBezTo>
                    <a:close/>
                    <a:moveTo>
                      <a:pt x="200" y="388"/>
                    </a:moveTo>
                    <a:cubicBezTo>
                      <a:pt x="200" y="387"/>
                      <a:pt x="201" y="386"/>
                      <a:pt x="202" y="386"/>
                    </a:cubicBezTo>
                    <a:cubicBezTo>
                      <a:pt x="202" y="386"/>
                      <a:pt x="202" y="386"/>
                      <a:pt x="202" y="386"/>
                    </a:cubicBezTo>
                    <a:cubicBezTo>
                      <a:pt x="203" y="386"/>
                      <a:pt x="204" y="387"/>
                      <a:pt x="204" y="388"/>
                    </a:cubicBezTo>
                    <a:cubicBezTo>
                      <a:pt x="204" y="388"/>
                      <a:pt x="204" y="388"/>
                      <a:pt x="204" y="388"/>
                    </a:cubicBezTo>
                    <a:cubicBezTo>
                      <a:pt x="204" y="390"/>
                      <a:pt x="203" y="390"/>
                      <a:pt x="202" y="391"/>
                    </a:cubicBezTo>
                    <a:cubicBezTo>
                      <a:pt x="202" y="391"/>
                      <a:pt x="202" y="391"/>
                      <a:pt x="202" y="391"/>
                    </a:cubicBezTo>
                    <a:cubicBezTo>
                      <a:pt x="202" y="391"/>
                      <a:pt x="202" y="391"/>
                      <a:pt x="202" y="391"/>
                    </a:cubicBezTo>
                    <a:cubicBezTo>
                      <a:pt x="202" y="391"/>
                      <a:pt x="202" y="391"/>
                      <a:pt x="202" y="391"/>
                    </a:cubicBezTo>
                    <a:cubicBezTo>
                      <a:pt x="201" y="391"/>
                      <a:pt x="200" y="390"/>
                      <a:pt x="200" y="388"/>
                    </a:cubicBezTo>
                    <a:close/>
                    <a:moveTo>
                      <a:pt x="188" y="391"/>
                    </a:moveTo>
                    <a:cubicBezTo>
                      <a:pt x="187" y="390"/>
                      <a:pt x="186" y="389"/>
                      <a:pt x="186" y="388"/>
                    </a:cubicBezTo>
                    <a:cubicBezTo>
                      <a:pt x="186" y="388"/>
                      <a:pt x="186" y="388"/>
                      <a:pt x="186" y="388"/>
                    </a:cubicBezTo>
                    <a:cubicBezTo>
                      <a:pt x="186" y="387"/>
                      <a:pt x="187" y="386"/>
                      <a:pt x="188" y="386"/>
                    </a:cubicBezTo>
                    <a:cubicBezTo>
                      <a:pt x="188" y="386"/>
                      <a:pt x="188" y="386"/>
                      <a:pt x="188" y="386"/>
                    </a:cubicBezTo>
                    <a:cubicBezTo>
                      <a:pt x="189" y="386"/>
                      <a:pt x="190" y="387"/>
                      <a:pt x="190" y="388"/>
                    </a:cubicBezTo>
                    <a:cubicBezTo>
                      <a:pt x="190" y="388"/>
                      <a:pt x="190" y="388"/>
                      <a:pt x="190" y="388"/>
                    </a:cubicBezTo>
                    <a:cubicBezTo>
                      <a:pt x="190" y="390"/>
                      <a:pt x="189" y="391"/>
                      <a:pt x="188" y="391"/>
                    </a:cubicBezTo>
                    <a:cubicBezTo>
                      <a:pt x="188" y="391"/>
                      <a:pt x="188" y="391"/>
                      <a:pt x="188" y="391"/>
                    </a:cubicBezTo>
                    <a:cubicBezTo>
                      <a:pt x="188" y="391"/>
                      <a:pt x="188" y="391"/>
                      <a:pt x="188" y="391"/>
                    </a:cubicBezTo>
                    <a:close/>
                    <a:moveTo>
                      <a:pt x="207" y="388"/>
                    </a:moveTo>
                    <a:cubicBezTo>
                      <a:pt x="207" y="387"/>
                      <a:pt x="208" y="386"/>
                      <a:pt x="209" y="386"/>
                    </a:cubicBezTo>
                    <a:cubicBezTo>
                      <a:pt x="209" y="386"/>
                      <a:pt x="209" y="386"/>
                      <a:pt x="209" y="386"/>
                    </a:cubicBezTo>
                    <a:cubicBezTo>
                      <a:pt x="210" y="386"/>
                      <a:pt x="211" y="387"/>
                      <a:pt x="211" y="388"/>
                    </a:cubicBezTo>
                    <a:cubicBezTo>
                      <a:pt x="211" y="388"/>
                      <a:pt x="211" y="388"/>
                      <a:pt x="211" y="388"/>
                    </a:cubicBezTo>
                    <a:cubicBezTo>
                      <a:pt x="211" y="389"/>
                      <a:pt x="210" y="390"/>
                      <a:pt x="209" y="390"/>
                    </a:cubicBezTo>
                    <a:cubicBezTo>
                      <a:pt x="209" y="390"/>
                      <a:pt x="209" y="390"/>
                      <a:pt x="209" y="390"/>
                    </a:cubicBezTo>
                    <a:cubicBezTo>
                      <a:pt x="209" y="390"/>
                      <a:pt x="209" y="390"/>
                      <a:pt x="209" y="390"/>
                    </a:cubicBezTo>
                    <a:cubicBezTo>
                      <a:pt x="209" y="390"/>
                      <a:pt x="209" y="390"/>
                      <a:pt x="209" y="390"/>
                    </a:cubicBezTo>
                    <a:cubicBezTo>
                      <a:pt x="208" y="390"/>
                      <a:pt x="207" y="389"/>
                      <a:pt x="207" y="388"/>
                    </a:cubicBezTo>
                    <a:close/>
                    <a:moveTo>
                      <a:pt x="181" y="390"/>
                    </a:moveTo>
                    <a:cubicBezTo>
                      <a:pt x="179" y="390"/>
                      <a:pt x="178" y="389"/>
                      <a:pt x="179" y="388"/>
                    </a:cubicBezTo>
                    <a:cubicBezTo>
                      <a:pt x="179" y="388"/>
                      <a:pt x="179" y="388"/>
                      <a:pt x="179" y="388"/>
                    </a:cubicBezTo>
                    <a:cubicBezTo>
                      <a:pt x="179" y="387"/>
                      <a:pt x="180" y="386"/>
                      <a:pt x="181" y="386"/>
                    </a:cubicBezTo>
                    <a:cubicBezTo>
                      <a:pt x="181" y="386"/>
                      <a:pt x="181" y="386"/>
                      <a:pt x="181" y="386"/>
                    </a:cubicBezTo>
                    <a:cubicBezTo>
                      <a:pt x="182" y="386"/>
                      <a:pt x="183" y="387"/>
                      <a:pt x="183" y="388"/>
                    </a:cubicBezTo>
                    <a:cubicBezTo>
                      <a:pt x="183" y="388"/>
                      <a:pt x="183" y="388"/>
                      <a:pt x="183" y="388"/>
                    </a:cubicBezTo>
                    <a:cubicBezTo>
                      <a:pt x="183" y="389"/>
                      <a:pt x="182" y="390"/>
                      <a:pt x="181" y="390"/>
                    </a:cubicBezTo>
                    <a:cubicBezTo>
                      <a:pt x="181" y="390"/>
                      <a:pt x="181" y="390"/>
                      <a:pt x="181" y="390"/>
                    </a:cubicBezTo>
                    <a:cubicBezTo>
                      <a:pt x="181" y="390"/>
                      <a:pt x="181" y="390"/>
                      <a:pt x="181" y="390"/>
                    </a:cubicBezTo>
                    <a:close/>
                    <a:moveTo>
                      <a:pt x="214" y="388"/>
                    </a:moveTo>
                    <a:cubicBezTo>
                      <a:pt x="214" y="386"/>
                      <a:pt x="215" y="385"/>
                      <a:pt x="216" y="385"/>
                    </a:cubicBezTo>
                    <a:cubicBezTo>
                      <a:pt x="216" y="385"/>
                      <a:pt x="216" y="385"/>
                      <a:pt x="216" y="385"/>
                    </a:cubicBezTo>
                    <a:cubicBezTo>
                      <a:pt x="217" y="385"/>
                      <a:pt x="218" y="386"/>
                      <a:pt x="218" y="387"/>
                    </a:cubicBezTo>
                    <a:cubicBezTo>
                      <a:pt x="218" y="387"/>
                      <a:pt x="218" y="387"/>
                      <a:pt x="218" y="387"/>
                    </a:cubicBezTo>
                    <a:cubicBezTo>
                      <a:pt x="219" y="388"/>
                      <a:pt x="218" y="389"/>
                      <a:pt x="217" y="389"/>
                    </a:cubicBezTo>
                    <a:cubicBezTo>
                      <a:pt x="217" y="389"/>
                      <a:pt x="217" y="389"/>
                      <a:pt x="217" y="389"/>
                    </a:cubicBezTo>
                    <a:cubicBezTo>
                      <a:pt x="217" y="389"/>
                      <a:pt x="217" y="389"/>
                      <a:pt x="217" y="389"/>
                    </a:cubicBezTo>
                    <a:cubicBezTo>
                      <a:pt x="217" y="389"/>
                      <a:pt x="217" y="389"/>
                      <a:pt x="217" y="389"/>
                    </a:cubicBezTo>
                    <a:cubicBezTo>
                      <a:pt x="216" y="389"/>
                      <a:pt x="216" y="389"/>
                      <a:pt x="216" y="389"/>
                    </a:cubicBezTo>
                    <a:cubicBezTo>
                      <a:pt x="216" y="389"/>
                      <a:pt x="216" y="389"/>
                      <a:pt x="216" y="389"/>
                    </a:cubicBezTo>
                    <a:cubicBezTo>
                      <a:pt x="215" y="389"/>
                      <a:pt x="214" y="389"/>
                      <a:pt x="214" y="388"/>
                    </a:cubicBezTo>
                    <a:close/>
                    <a:moveTo>
                      <a:pt x="173" y="389"/>
                    </a:moveTo>
                    <a:cubicBezTo>
                      <a:pt x="172" y="389"/>
                      <a:pt x="171" y="388"/>
                      <a:pt x="171" y="387"/>
                    </a:cubicBezTo>
                    <a:cubicBezTo>
                      <a:pt x="171" y="387"/>
                      <a:pt x="171" y="387"/>
                      <a:pt x="171" y="387"/>
                    </a:cubicBezTo>
                    <a:cubicBezTo>
                      <a:pt x="171" y="386"/>
                      <a:pt x="173" y="385"/>
                      <a:pt x="174" y="385"/>
                    </a:cubicBezTo>
                    <a:cubicBezTo>
                      <a:pt x="174" y="385"/>
                      <a:pt x="174" y="385"/>
                      <a:pt x="174" y="385"/>
                    </a:cubicBezTo>
                    <a:cubicBezTo>
                      <a:pt x="175" y="385"/>
                      <a:pt x="176" y="386"/>
                      <a:pt x="176" y="388"/>
                    </a:cubicBezTo>
                    <a:cubicBezTo>
                      <a:pt x="176" y="388"/>
                      <a:pt x="176" y="388"/>
                      <a:pt x="176" y="388"/>
                    </a:cubicBezTo>
                    <a:cubicBezTo>
                      <a:pt x="175" y="389"/>
                      <a:pt x="175" y="389"/>
                      <a:pt x="173" y="389"/>
                    </a:cubicBezTo>
                    <a:cubicBezTo>
                      <a:pt x="173" y="389"/>
                      <a:pt x="173" y="389"/>
                      <a:pt x="173" y="389"/>
                    </a:cubicBezTo>
                    <a:cubicBezTo>
                      <a:pt x="173" y="389"/>
                      <a:pt x="173" y="389"/>
                      <a:pt x="173" y="389"/>
                    </a:cubicBezTo>
                    <a:close/>
                    <a:moveTo>
                      <a:pt x="221" y="387"/>
                    </a:moveTo>
                    <a:cubicBezTo>
                      <a:pt x="221" y="386"/>
                      <a:pt x="222" y="385"/>
                      <a:pt x="223" y="384"/>
                    </a:cubicBezTo>
                    <a:cubicBezTo>
                      <a:pt x="223" y="384"/>
                      <a:pt x="223" y="384"/>
                      <a:pt x="223" y="384"/>
                    </a:cubicBezTo>
                    <a:cubicBezTo>
                      <a:pt x="224" y="384"/>
                      <a:pt x="225" y="385"/>
                      <a:pt x="226" y="386"/>
                    </a:cubicBezTo>
                    <a:cubicBezTo>
                      <a:pt x="226" y="386"/>
                      <a:pt x="226" y="386"/>
                      <a:pt x="226" y="386"/>
                    </a:cubicBezTo>
                    <a:cubicBezTo>
                      <a:pt x="226" y="387"/>
                      <a:pt x="225" y="388"/>
                      <a:pt x="224" y="389"/>
                    </a:cubicBezTo>
                    <a:cubicBezTo>
                      <a:pt x="224" y="389"/>
                      <a:pt x="224" y="389"/>
                      <a:pt x="224" y="389"/>
                    </a:cubicBezTo>
                    <a:cubicBezTo>
                      <a:pt x="224" y="389"/>
                      <a:pt x="224" y="389"/>
                      <a:pt x="223" y="389"/>
                    </a:cubicBezTo>
                    <a:cubicBezTo>
                      <a:pt x="223" y="389"/>
                      <a:pt x="223" y="389"/>
                      <a:pt x="223" y="389"/>
                    </a:cubicBezTo>
                    <a:cubicBezTo>
                      <a:pt x="222" y="389"/>
                      <a:pt x="222" y="388"/>
                      <a:pt x="221" y="387"/>
                    </a:cubicBezTo>
                    <a:close/>
                    <a:moveTo>
                      <a:pt x="166" y="388"/>
                    </a:moveTo>
                    <a:cubicBezTo>
                      <a:pt x="165" y="388"/>
                      <a:pt x="164" y="387"/>
                      <a:pt x="164" y="386"/>
                    </a:cubicBezTo>
                    <a:cubicBezTo>
                      <a:pt x="164" y="386"/>
                      <a:pt x="164" y="386"/>
                      <a:pt x="164" y="386"/>
                    </a:cubicBezTo>
                    <a:cubicBezTo>
                      <a:pt x="164" y="385"/>
                      <a:pt x="165" y="384"/>
                      <a:pt x="167" y="384"/>
                    </a:cubicBezTo>
                    <a:cubicBezTo>
                      <a:pt x="167" y="384"/>
                      <a:pt x="167" y="384"/>
                      <a:pt x="167" y="384"/>
                    </a:cubicBezTo>
                    <a:cubicBezTo>
                      <a:pt x="168" y="384"/>
                      <a:pt x="169" y="386"/>
                      <a:pt x="168" y="387"/>
                    </a:cubicBezTo>
                    <a:cubicBezTo>
                      <a:pt x="168" y="387"/>
                      <a:pt x="168" y="387"/>
                      <a:pt x="168" y="387"/>
                    </a:cubicBezTo>
                    <a:cubicBezTo>
                      <a:pt x="168" y="388"/>
                      <a:pt x="167" y="389"/>
                      <a:pt x="166" y="389"/>
                    </a:cubicBezTo>
                    <a:cubicBezTo>
                      <a:pt x="166" y="389"/>
                      <a:pt x="166" y="389"/>
                      <a:pt x="166" y="389"/>
                    </a:cubicBezTo>
                    <a:cubicBezTo>
                      <a:pt x="166" y="389"/>
                      <a:pt x="166" y="389"/>
                      <a:pt x="166" y="388"/>
                    </a:cubicBezTo>
                    <a:close/>
                    <a:moveTo>
                      <a:pt x="229" y="386"/>
                    </a:moveTo>
                    <a:cubicBezTo>
                      <a:pt x="228" y="384"/>
                      <a:pt x="229" y="383"/>
                      <a:pt x="230" y="383"/>
                    </a:cubicBezTo>
                    <a:cubicBezTo>
                      <a:pt x="230" y="383"/>
                      <a:pt x="230" y="383"/>
                      <a:pt x="230" y="383"/>
                    </a:cubicBezTo>
                    <a:cubicBezTo>
                      <a:pt x="231" y="383"/>
                      <a:pt x="232" y="384"/>
                      <a:pt x="233" y="385"/>
                    </a:cubicBezTo>
                    <a:cubicBezTo>
                      <a:pt x="233" y="385"/>
                      <a:pt x="233" y="385"/>
                      <a:pt x="233" y="385"/>
                    </a:cubicBezTo>
                    <a:cubicBezTo>
                      <a:pt x="233" y="386"/>
                      <a:pt x="232" y="387"/>
                      <a:pt x="231" y="387"/>
                    </a:cubicBezTo>
                    <a:cubicBezTo>
                      <a:pt x="231" y="387"/>
                      <a:pt x="231" y="387"/>
                      <a:pt x="231" y="387"/>
                    </a:cubicBezTo>
                    <a:cubicBezTo>
                      <a:pt x="231" y="387"/>
                      <a:pt x="231" y="387"/>
                      <a:pt x="231" y="387"/>
                    </a:cubicBezTo>
                    <a:cubicBezTo>
                      <a:pt x="231" y="387"/>
                      <a:pt x="231" y="387"/>
                      <a:pt x="231" y="387"/>
                    </a:cubicBezTo>
                    <a:cubicBezTo>
                      <a:pt x="230" y="387"/>
                      <a:pt x="229" y="387"/>
                      <a:pt x="229" y="386"/>
                    </a:cubicBezTo>
                    <a:close/>
                    <a:moveTo>
                      <a:pt x="159" y="387"/>
                    </a:moveTo>
                    <a:cubicBezTo>
                      <a:pt x="159" y="387"/>
                      <a:pt x="159" y="387"/>
                      <a:pt x="159" y="387"/>
                    </a:cubicBezTo>
                    <a:cubicBezTo>
                      <a:pt x="159" y="387"/>
                      <a:pt x="159" y="387"/>
                      <a:pt x="159" y="387"/>
                    </a:cubicBezTo>
                    <a:cubicBezTo>
                      <a:pt x="158" y="387"/>
                      <a:pt x="157" y="386"/>
                      <a:pt x="157" y="385"/>
                    </a:cubicBezTo>
                    <a:cubicBezTo>
                      <a:pt x="157" y="385"/>
                      <a:pt x="157" y="385"/>
                      <a:pt x="157" y="385"/>
                    </a:cubicBezTo>
                    <a:cubicBezTo>
                      <a:pt x="157" y="384"/>
                      <a:pt x="158" y="383"/>
                      <a:pt x="160" y="383"/>
                    </a:cubicBezTo>
                    <a:cubicBezTo>
                      <a:pt x="160" y="383"/>
                      <a:pt x="160" y="383"/>
                      <a:pt x="160" y="383"/>
                    </a:cubicBezTo>
                    <a:cubicBezTo>
                      <a:pt x="161" y="383"/>
                      <a:pt x="161" y="384"/>
                      <a:pt x="161" y="386"/>
                    </a:cubicBezTo>
                    <a:cubicBezTo>
                      <a:pt x="161" y="386"/>
                      <a:pt x="161" y="386"/>
                      <a:pt x="161" y="386"/>
                    </a:cubicBezTo>
                    <a:cubicBezTo>
                      <a:pt x="161" y="387"/>
                      <a:pt x="160" y="387"/>
                      <a:pt x="159" y="387"/>
                    </a:cubicBezTo>
                    <a:cubicBezTo>
                      <a:pt x="159" y="387"/>
                      <a:pt x="159" y="387"/>
                      <a:pt x="159" y="387"/>
                    </a:cubicBezTo>
                    <a:cubicBezTo>
                      <a:pt x="159" y="387"/>
                      <a:pt x="159" y="387"/>
                      <a:pt x="159" y="387"/>
                    </a:cubicBezTo>
                    <a:close/>
                    <a:moveTo>
                      <a:pt x="236" y="384"/>
                    </a:moveTo>
                    <a:cubicBezTo>
                      <a:pt x="235" y="383"/>
                      <a:pt x="236" y="382"/>
                      <a:pt x="237" y="382"/>
                    </a:cubicBezTo>
                    <a:cubicBezTo>
                      <a:pt x="237" y="382"/>
                      <a:pt x="237" y="382"/>
                      <a:pt x="237" y="382"/>
                    </a:cubicBezTo>
                    <a:cubicBezTo>
                      <a:pt x="238" y="381"/>
                      <a:pt x="239" y="382"/>
                      <a:pt x="240" y="383"/>
                    </a:cubicBezTo>
                    <a:cubicBezTo>
                      <a:pt x="240" y="383"/>
                      <a:pt x="240" y="383"/>
                      <a:pt x="240" y="383"/>
                    </a:cubicBezTo>
                    <a:cubicBezTo>
                      <a:pt x="240" y="384"/>
                      <a:pt x="239" y="386"/>
                      <a:pt x="238" y="386"/>
                    </a:cubicBezTo>
                    <a:cubicBezTo>
                      <a:pt x="238" y="386"/>
                      <a:pt x="238" y="386"/>
                      <a:pt x="238" y="386"/>
                    </a:cubicBezTo>
                    <a:cubicBezTo>
                      <a:pt x="238" y="386"/>
                      <a:pt x="238" y="386"/>
                      <a:pt x="238" y="386"/>
                    </a:cubicBezTo>
                    <a:cubicBezTo>
                      <a:pt x="238" y="386"/>
                      <a:pt x="238" y="386"/>
                      <a:pt x="238" y="386"/>
                    </a:cubicBezTo>
                    <a:cubicBezTo>
                      <a:pt x="238" y="386"/>
                      <a:pt x="238" y="386"/>
                      <a:pt x="238" y="386"/>
                    </a:cubicBezTo>
                    <a:cubicBezTo>
                      <a:pt x="238" y="386"/>
                      <a:pt x="238" y="386"/>
                      <a:pt x="238" y="386"/>
                    </a:cubicBezTo>
                    <a:cubicBezTo>
                      <a:pt x="237" y="386"/>
                      <a:pt x="236" y="385"/>
                      <a:pt x="236" y="384"/>
                    </a:cubicBezTo>
                    <a:close/>
                    <a:moveTo>
                      <a:pt x="152" y="386"/>
                    </a:moveTo>
                    <a:cubicBezTo>
                      <a:pt x="151" y="386"/>
                      <a:pt x="150" y="384"/>
                      <a:pt x="150" y="383"/>
                    </a:cubicBezTo>
                    <a:cubicBezTo>
                      <a:pt x="150" y="383"/>
                      <a:pt x="150" y="383"/>
                      <a:pt x="150" y="383"/>
                    </a:cubicBezTo>
                    <a:cubicBezTo>
                      <a:pt x="150" y="382"/>
                      <a:pt x="151" y="381"/>
                      <a:pt x="153" y="382"/>
                    </a:cubicBezTo>
                    <a:cubicBezTo>
                      <a:pt x="153" y="382"/>
                      <a:pt x="153" y="382"/>
                      <a:pt x="153" y="382"/>
                    </a:cubicBezTo>
                    <a:cubicBezTo>
                      <a:pt x="154" y="382"/>
                      <a:pt x="154" y="383"/>
                      <a:pt x="154" y="384"/>
                    </a:cubicBezTo>
                    <a:cubicBezTo>
                      <a:pt x="154" y="384"/>
                      <a:pt x="154" y="384"/>
                      <a:pt x="154" y="384"/>
                    </a:cubicBezTo>
                    <a:cubicBezTo>
                      <a:pt x="154" y="385"/>
                      <a:pt x="153" y="386"/>
                      <a:pt x="152" y="386"/>
                    </a:cubicBezTo>
                    <a:cubicBezTo>
                      <a:pt x="152" y="386"/>
                      <a:pt x="152" y="386"/>
                      <a:pt x="152" y="386"/>
                    </a:cubicBezTo>
                    <a:cubicBezTo>
                      <a:pt x="152" y="386"/>
                      <a:pt x="152" y="386"/>
                      <a:pt x="152" y="386"/>
                    </a:cubicBezTo>
                    <a:close/>
                    <a:moveTo>
                      <a:pt x="243" y="383"/>
                    </a:moveTo>
                    <a:cubicBezTo>
                      <a:pt x="242" y="381"/>
                      <a:pt x="243" y="380"/>
                      <a:pt x="244" y="380"/>
                    </a:cubicBezTo>
                    <a:cubicBezTo>
                      <a:pt x="244" y="380"/>
                      <a:pt x="244" y="380"/>
                      <a:pt x="244" y="380"/>
                    </a:cubicBezTo>
                    <a:cubicBezTo>
                      <a:pt x="245" y="380"/>
                      <a:pt x="246" y="380"/>
                      <a:pt x="247" y="382"/>
                    </a:cubicBezTo>
                    <a:cubicBezTo>
                      <a:pt x="247" y="382"/>
                      <a:pt x="247" y="382"/>
                      <a:pt x="247" y="382"/>
                    </a:cubicBezTo>
                    <a:cubicBezTo>
                      <a:pt x="247" y="383"/>
                      <a:pt x="246" y="384"/>
                      <a:pt x="245" y="384"/>
                    </a:cubicBezTo>
                    <a:cubicBezTo>
                      <a:pt x="245" y="384"/>
                      <a:pt x="245" y="384"/>
                      <a:pt x="245" y="384"/>
                    </a:cubicBezTo>
                    <a:cubicBezTo>
                      <a:pt x="245" y="384"/>
                      <a:pt x="245" y="384"/>
                      <a:pt x="245" y="384"/>
                    </a:cubicBezTo>
                    <a:cubicBezTo>
                      <a:pt x="245" y="384"/>
                      <a:pt x="245" y="384"/>
                      <a:pt x="245" y="384"/>
                    </a:cubicBezTo>
                    <a:cubicBezTo>
                      <a:pt x="244" y="384"/>
                      <a:pt x="243" y="384"/>
                      <a:pt x="243" y="383"/>
                    </a:cubicBezTo>
                    <a:close/>
                    <a:moveTo>
                      <a:pt x="145" y="384"/>
                    </a:moveTo>
                    <a:cubicBezTo>
                      <a:pt x="145" y="384"/>
                      <a:pt x="145" y="384"/>
                      <a:pt x="145" y="384"/>
                    </a:cubicBezTo>
                    <a:cubicBezTo>
                      <a:pt x="145" y="384"/>
                      <a:pt x="145" y="384"/>
                      <a:pt x="145" y="384"/>
                    </a:cubicBezTo>
                    <a:cubicBezTo>
                      <a:pt x="143" y="384"/>
                      <a:pt x="143" y="383"/>
                      <a:pt x="143" y="381"/>
                    </a:cubicBezTo>
                    <a:cubicBezTo>
                      <a:pt x="143" y="381"/>
                      <a:pt x="143" y="381"/>
                      <a:pt x="143" y="381"/>
                    </a:cubicBezTo>
                    <a:cubicBezTo>
                      <a:pt x="143" y="380"/>
                      <a:pt x="145" y="380"/>
                      <a:pt x="146" y="380"/>
                    </a:cubicBezTo>
                    <a:cubicBezTo>
                      <a:pt x="146" y="380"/>
                      <a:pt x="146" y="380"/>
                      <a:pt x="146" y="380"/>
                    </a:cubicBezTo>
                    <a:cubicBezTo>
                      <a:pt x="147" y="380"/>
                      <a:pt x="147" y="381"/>
                      <a:pt x="147" y="383"/>
                    </a:cubicBezTo>
                    <a:cubicBezTo>
                      <a:pt x="147" y="383"/>
                      <a:pt x="147" y="383"/>
                      <a:pt x="147" y="383"/>
                    </a:cubicBezTo>
                    <a:cubicBezTo>
                      <a:pt x="147" y="383"/>
                      <a:pt x="146" y="384"/>
                      <a:pt x="145" y="384"/>
                    </a:cubicBezTo>
                    <a:cubicBezTo>
                      <a:pt x="145" y="384"/>
                      <a:pt x="145" y="384"/>
                      <a:pt x="145" y="384"/>
                    </a:cubicBezTo>
                    <a:cubicBezTo>
                      <a:pt x="145" y="384"/>
                      <a:pt x="145" y="384"/>
                      <a:pt x="145" y="384"/>
                    </a:cubicBezTo>
                    <a:close/>
                    <a:moveTo>
                      <a:pt x="250" y="381"/>
                    </a:moveTo>
                    <a:cubicBezTo>
                      <a:pt x="249" y="380"/>
                      <a:pt x="250" y="378"/>
                      <a:pt x="251" y="378"/>
                    </a:cubicBezTo>
                    <a:cubicBezTo>
                      <a:pt x="251" y="378"/>
                      <a:pt x="251" y="378"/>
                      <a:pt x="251" y="378"/>
                    </a:cubicBezTo>
                    <a:cubicBezTo>
                      <a:pt x="252" y="378"/>
                      <a:pt x="253" y="378"/>
                      <a:pt x="254" y="379"/>
                    </a:cubicBezTo>
                    <a:cubicBezTo>
                      <a:pt x="254" y="379"/>
                      <a:pt x="254" y="379"/>
                      <a:pt x="254" y="379"/>
                    </a:cubicBezTo>
                    <a:cubicBezTo>
                      <a:pt x="254" y="381"/>
                      <a:pt x="253" y="382"/>
                      <a:pt x="252" y="382"/>
                    </a:cubicBezTo>
                    <a:cubicBezTo>
                      <a:pt x="252" y="382"/>
                      <a:pt x="252" y="382"/>
                      <a:pt x="252" y="382"/>
                    </a:cubicBezTo>
                    <a:cubicBezTo>
                      <a:pt x="252" y="382"/>
                      <a:pt x="252" y="382"/>
                      <a:pt x="252" y="382"/>
                    </a:cubicBezTo>
                    <a:cubicBezTo>
                      <a:pt x="252" y="382"/>
                      <a:pt x="252" y="382"/>
                      <a:pt x="252" y="382"/>
                    </a:cubicBezTo>
                    <a:cubicBezTo>
                      <a:pt x="251" y="382"/>
                      <a:pt x="250" y="382"/>
                      <a:pt x="250" y="381"/>
                    </a:cubicBezTo>
                    <a:close/>
                    <a:moveTo>
                      <a:pt x="138" y="382"/>
                    </a:moveTo>
                    <a:cubicBezTo>
                      <a:pt x="136" y="382"/>
                      <a:pt x="136" y="380"/>
                      <a:pt x="136" y="379"/>
                    </a:cubicBezTo>
                    <a:cubicBezTo>
                      <a:pt x="136" y="379"/>
                      <a:pt x="136" y="379"/>
                      <a:pt x="136" y="379"/>
                    </a:cubicBezTo>
                    <a:cubicBezTo>
                      <a:pt x="136" y="378"/>
                      <a:pt x="138" y="378"/>
                      <a:pt x="139" y="378"/>
                    </a:cubicBezTo>
                    <a:cubicBezTo>
                      <a:pt x="139" y="378"/>
                      <a:pt x="139" y="378"/>
                      <a:pt x="139" y="378"/>
                    </a:cubicBezTo>
                    <a:cubicBezTo>
                      <a:pt x="140" y="378"/>
                      <a:pt x="141" y="379"/>
                      <a:pt x="140" y="381"/>
                    </a:cubicBezTo>
                    <a:cubicBezTo>
                      <a:pt x="140" y="381"/>
                      <a:pt x="140" y="381"/>
                      <a:pt x="140" y="381"/>
                    </a:cubicBezTo>
                    <a:cubicBezTo>
                      <a:pt x="140" y="382"/>
                      <a:pt x="139" y="382"/>
                      <a:pt x="138" y="382"/>
                    </a:cubicBezTo>
                    <a:cubicBezTo>
                      <a:pt x="138" y="382"/>
                      <a:pt x="138" y="382"/>
                      <a:pt x="138" y="382"/>
                    </a:cubicBezTo>
                    <a:cubicBezTo>
                      <a:pt x="138" y="382"/>
                      <a:pt x="138" y="382"/>
                      <a:pt x="138" y="382"/>
                    </a:cubicBezTo>
                    <a:close/>
                    <a:moveTo>
                      <a:pt x="256" y="379"/>
                    </a:moveTo>
                    <a:cubicBezTo>
                      <a:pt x="256" y="377"/>
                      <a:pt x="257" y="376"/>
                      <a:pt x="258" y="376"/>
                    </a:cubicBezTo>
                    <a:cubicBezTo>
                      <a:pt x="258" y="376"/>
                      <a:pt x="258" y="376"/>
                      <a:pt x="258" y="376"/>
                    </a:cubicBezTo>
                    <a:cubicBezTo>
                      <a:pt x="259" y="375"/>
                      <a:pt x="260" y="376"/>
                      <a:pt x="260" y="377"/>
                    </a:cubicBezTo>
                    <a:cubicBezTo>
                      <a:pt x="260" y="377"/>
                      <a:pt x="260" y="377"/>
                      <a:pt x="260" y="377"/>
                    </a:cubicBezTo>
                    <a:cubicBezTo>
                      <a:pt x="261" y="378"/>
                      <a:pt x="260" y="379"/>
                      <a:pt x="259" y="380"/>
                    </a:cubicBezTo>
                    <a:cubicBezTo>
                      <a:pt x="259" y="380"/>
                      <a:pt x="259" y="380"/>
                      <a:pt x="259" y="380"/>
                    </a:cubicBezTo>
                    <a:cubicBezTo>
                      <a:pt x="259" y="380"/>
                      <a:pt x="259" y="380"/>
                      <a:pt x="259" y="380"/>
                    </a:cubicBezTo>
                    <a:cubicBezTo>
                      <a:pt x="259" y="380"/>
                      <a:pt x="259" y="380"/>
                      <a:pt x="259" y="380"/>
                    </a:cubicBezTo>
                    <a:cubicBezTo>
                      <a:pt x="258" y="380"/>
                      <a:pt x="257" y="379"/>
                      <a:pt x="256" y="379"/>
                    </a:cubicBezTo>
                    <a:close/>
                    <a:moveTo>
                      <a:pt x="131" y="380"/>
                    </a:moveTo>
                    <a:cubicBezTo>
                      <a:pt x="129" y="379"/>
                      <a:pt x="129" y="378"/>
                      <a:pt x="129" y="377"/>
                    </a:cubicBezTo>
                    <a:cubicBezTo>
                      <a:pt x="129" y="377"/>
                      <a:pt x="129" y="377"/>
                      <a:pt x="129" y="377"/>
                    </a:cubicBezTo>
                    <a:cubicBezTo>
                      <a:pt x="130" y="376"/>
                      <a:pt x="131" y="375"/>
                      <a:pt x="132" y="376"/>
                    </a:cubicBezTo>
                    <a:cubicBezTo>
                      <a:pt x="132" y="376"/>
                      <a:pt x="132" y="376"/>
                      <a:pt x="132" y="376"/>
                    </a:cubicBezTo>
                    <a:cubicBezTo>
                      <a:pt x="133" y="376"/>
                      <a:pt x="134" y="377"/>
                      <a:pt x="133" y="378"/>
                    </a:cubicBezTo>
                    <a:cubicBezTo>
                      <a:pt x="133" y="378"/>
                      <a:pt x="133" y="378"/>
                      <a:pt x="133" y="378"/>
                    </a:cubicBezTo>
                    <a:cubicBezTo>
                      <a:pt x="133" y="379"/>
                      <a:pt x="132" y="380"/>
                      <a:pt x="131" y="380"/>
                    </a:cubicBezTo>
                    <a:cubicBezTo>
                      <a:pt x="131" y="380"/>
                      <a:pt x="131" y="380"/>
                      <a:pt x="131" y="380"/>
                    </a:cubicBezTo>
                    <a:cubicBezTo>
                      <a:pt x="131" y="380"/>
                      <a:pt x="131" y="380"/>
                      <a:pt x="131" y="380"/>
                    </a:cubicBezTo>
                    <a:close/>
                    <a:moveTo>
                      <a:pt x="263" y="376"/>
                    </a:moveTo>
                    <a:cubicBezTo>
                      <a:pt x="263" y="375"/>
                      <a:pt x="263" y="374"/>
                      <a:pt x="264" y="373"/>
                    </a:cubicBezTo>
                    <a:cubicBezTo>
                      <a:pt x="264" y="373"/>
                      <a:pt x="264" y="373"/>
                      <a:pt x="264" y="373"/>
                    </a:cubicBezTo>
                    <a:cubicBezTo>
                      <a:pt x="266" y="373"/>
                      <a:pt x="267" y="373"/>
                      <a:pt x="267" y="375"/>
                    </a:cubicBezTo>
                    <a:cubicBezTo>
                      <a:pt x="267" y="375"/>
                      <a:pt x="267" y="375"/>
                      <a:pt x="267" y="375"/>
                    </a:cubicBezTo>
                    <a:cubicBezTo>
                      <a:pt x="268" y="376"/>
                      <a:pt x="267" y="377"/>
                      <a:pt x="266" y="377"/>
                    </a:cubicBezTo>
                    <a:cubicBezTo>
                      <a:pt x="266" y="377"/>
                      <a:pt x="266" y="377"/>
                      <a:pt x="266" y="377"/>
                    </a:cubicBezTo>
                    <a:cubicBezTo>
                      <a:pt x="266" y="377"/>
                      <a:pt x="266" y="377"/>
                      <a:pt x="265" y="377"/>
                    </a:cubicBezTo>
                    <a:cubicBezTo>
                      <a:pt x="265" y="377"/>
                      <a:pt x="265" y="377"/>
                      <a:pt x="265" y="377"/>
                    </a:cubicBezTo>
                    <a:cubicBezTo>
                      <a:pt x="264" y="377"/>
                      <a:pt x="264" y="377"/>
                      <a:pt x="263" y="376"/>
                    </a:cubicBezTo>
                    <a:close/>
                    <a:moveTo>
                      <a:pt x="124" y="377"/>
                    </a:moveTo>
                    <a:cubicBezTo>
                      <a:pt x="123" y="377"/>
                      <a:pt x="122" y="375"/>
                      <a:pt x="123" y="374"/>
                    </a:cubicBezTo>
                    <a:cubicBezTo>
                      <a:pt x="123" y="374"/>
                      <a:pt x="123" y="374"/>
                      <a:pt x="123" y="374"/>
                    </a:cubicBezTo>
                    <a:cubicBezTo>
                      <a:pt x="123" y="373"/>
                      <a:pt x="124" y="373"/>
                      <a:pt x="125" y="373"/>
                    </a:cubicBezTo>
                    <a:cubicBezTo>
                      <a:pt x="125" y="373"/>
                      <a:pt x="125" y="373"/>
                      <a:pt x="125" y="373"/>
                    </a:cubicBezTo>
                    <a:cubicBezTo>
                      <a:pt x="126" y="374"/>
                      <a:pt x="127" y="375"/>
                      <a:pt x="126" y="376"/>
                    </a:cubicBezTo>
                    <a:cubicBezTo>
                      <a:pt x="126" y="376"/>
                      <a:pt x="126" y="376"/>
                      <a:pt x="126" y="376"/>
                    </a:cubicBezTo>
                    <a:cubicBezTo>
                      <a:pt x="126" y="377"/>
                      <a:pt x="125" y="377"/>
                      <a:pt x="125" y="377"/>
                    </a:cubicBezTo>
                    <a:cubicBezTo>
                      <a:pt x="125" y="377"/>
                      <a:pt x="125" y="377"/>
                      <a:pt x="125" y="377"/>
                    </a:cubicBezTo>
                    <a:cubicBezTo>
                      <a:pt x="124" y="377"/>
                      <a:pt x="124" y="377"/>
                      <a:pt x="124" y="377"/>
                    </a:cubicBezTo>
                    <a:close/>
                    <a:moveTo>
                      <a:pt x="270" y="373"/>
                    </a:moveTo>
                    <a:cubicBezTo>
                      <a:pt x="270" y="372"/>
                      <a:pt x="270" y="371"/>
                      <a:pt x="271" y="371"/>
                    </a:cubicBezTo>
                    <a:cubicBezTo>
                      <a:pt x="271" y="371"/>
                      <a:pt x="271" y="371"/>
                      <a:pt x="271" y="371"/>
                    </a:cubicBezTo>
                    <a:cubicBezTo>
                      <a:pt x="272" y="370"/>
                      <a:pt x="273" y="371"/>
                      <a:pt x="274" y="372"/>
                    </a:cubicBezTo>
                    <a:cubicBezTo>
                      <a:pt x="274" y="372"/>
                      <a:pt x="274" y="372"/>
                      <a:pt x="274" y="372"/>
                    </a:cubicBezTo>
                    <a:cubicBezTo>
                      <a:pt x="274" y="373"/>
                      <a:pt x="274" y="374"/>
                      <a:pt x="273" y="375"/>
                    </a:cubicBezTo>
                    <a:cubicBezTo>
                      <a:pt x="273" y="375"/>
                      <a:pt x="273" y="375"/>
                      <a:pt x="273" y="375"/>
                    </a:cubicBezTo>
                    <a:cubicBezTo>
                      <a:pt x="273" y="375"/>
                      <a:pt x="273" y="375"/>
                      <a:pt x="273" y="375"/>
                    </a:cubicBezTo>
                    <a:cubicBezTo>
                      <a:pt x="273" y="375"/>
                      <a:pt x="273" y="375"/>
                      <a:pt x="273" y="375"/>
                    </a:cubicBezTo>
                    <a:cubicBezTo>
                      <a:pt x="272" y="375"/>
                      <a:pt x="272" y="375"/>
                      <a:pt x="272" y="375"/>
                    </a:cubicBezTo>
                    <a:cubicBezTo>
                      <a:pt x="272" y="375"/>
                      <a:pt x="272" y="375"/>
                      <a:pt x="272" y="375"/>
                    </a:cubicBezTo>
                    <a:cubicBezTo>
                      <a:pt x="271" y="375"/>
                      <a:pt x="270" y="374"/>
                      <a:pt x="270" y="373"/>
                    </a:cubicBezTo>
                    <a:close/>
                    <a:moveTo>
                      <a:pt x="117" y="374"/>
                    </a:moveTo>
                    <a:cubicBezTo>
                      <a:pt x="116" y="374"/>
                      <a:pt x="115" y="373"/>
                      <a:pt x="116" y="372"/>
                    </a:cubicBezTo>
                    <a:cubicBezTo>
                      <a:pt x="116" y="372"/>
                      <a:pt x="116" y="372"/>
                      <a:pt x="116" y="372"/>
                    </a:cubicBezTo>
                    <a:cubicBezTo>
                      <a:pt x="116" y="370"/>
                      <a:pt x="118" y="370"/>
                      <a:pt x="119" y="370"/>
                    </a:cubicBezTo>
                    <a:cubicBezTo>
                      <a:pt x="119" y="370"/>
                      <a:pt x="119" y="370"/>
                      <a:pt x="119" y="370"/>
                    </a:cubicBezTo>
                    <a:cubicBezTo>
                      <a:pt x="120" y="371"/>
                      <a:pt x="120" y="372"/>
                      <a:pt x="120" y="373"/>
                    </a:cubicBezTo>
                    <a:cubicBezTo>
                      <a:pt x="120" y="373"/>
                      <a:pt x="120" y="373"/>
                      <a:pt x="120" y="373"/>
                    </a:cubicBezTo>
                    <a:cubicBezTo>
                      <a:pt x="119" y="374"/>
                      <a:pt x="119" y="375"/>
                      <a:pt x="118" y="375"/>
                    </a:cubicBezTo>
                    <a:cubicBezTo>
                      <a:pt x="118" y="375"/>
                      <a:pt x="118" y="375"/>
                      <a:pt x="118" y="375"/>
                    </a:cubicBezTo>
                    <a:cubicBezTo>
                      <a:pt x="118" y="375"/>
                      <a:pt x="117" y="374"/>
                      <a:pt x="117" y="374"/>
                    </a:cubicBezTo>
                    <a:close/>
                    <a:moveTo>
                      <a:pt x="277" y="370"/>
                    </a:moveTo>
                    <a:cubicBezTo>
                      <a:pt x="276" y="369"/>
                      <a:pt x="276" y="368"/>
                      <a:pt x="278" y="368"/>
                    </a:cubicBezTo>
                    <a:cubicBezTo>
                      <a:pt x="278" y="368"/>
                      <a:pt x="278" y="368"/>
                      <a:pt x="278" y="368"/>
                    </a:cubicBezTo>
                    <a:cubicBezTo>
                      <a:pt x="279" y="367"/>
                      <a:pt x="280" y="368"/>
                      <a:pt x="280" y="369"/>
                    </a:cubicBezTo>
                    <a:cubicBezTo>
                      <a:pt x="280" y="369"/>
                      <a:pt x="280" y="369"/>
                      <a:pt x="280" y="369"/>
                    </a:cubicBezTo>
                    <a:cubicBezTo>
                      <a:pt x="281" y="370"/>
                      <a:pt x="280" y="371"/>
                      <a:pt x="279" y="371"/>
                    </a:cubicBezTo>
                    <a:cubicBezTo>
                      <a:pt x="279" y="371"/>
                      <a:pt x="279" y="371"/>
                      <a:pt x="279" y="371"/>
                    </a:cubicBezTo>
                    <a:cubicBezTo>
                      <a:pt x="279" y="372"/>
                      <a:pt x="279" y="372"/>
                      <a:pt x="278" y="372"/>
                    </a:cubicBezTo>
                    <a:cubicBezTo>
                      <a:pt x="278" y="372"/>
                      <a:pt x="278" y="372"/>
                      <a:pt x="278" y="372"/>
                    </a:cubicBezTo>
                    <a:cubicBezTo>
                      <a:pt x="278" y="372"/>
                      <a:pt x="277" y="371"/>
                      <a:pt x="277" y="370"/>
                    </a:cubicBezTo>
                    <a:close/>
                    <a:moveTo>
                      <a:pt x="110" y="371"/>
                    </a:moveTo>
                    <a:cubicBezTo>
                      <a:pt x="109" y="371"/>
                      <a:pt x="109" y="370"/>
                      <a:pt x="109" y="368"/>
                    </a:cubicBezTo>
                    <a:cubicBezTo>
                      <a:pt x="109" y="368"/>
                      <a:pt x="109" y="368"/>
                      <a:pt x="109" y="368"/>
                    </a:cubicBezTo>
                    <a:cubicBezTo>
                      <a:pt x="110" y="367"/>
                      <a:pt x="111" y="367"/>
                      <a:pt x="112" y="367"/>
                    </a:cubicBezTo>
                    <a:cubicBezTo>
                      <a:pt x="112" y="367"/>
                      <a:pt x="112" y="367"/>
                      <a:pt x="112" y="367"/>
                    </a:cubicBezTo>
                    <a:cubicBezTo>
                      <a:pt x="113" y="368"/>
                      <a:pt x="114" y="369"/>
                      <a:pt x="113" y="370"/>
                    </a:cubicBezTo>
                    <a:cubicBezTo>
                      <a:pt x="113" y="370"/>
                      <a:pt x="113" y="370"/>
                      <a:pt x="113" y="370"/>
                    </a:cubicBezTo>
                    <a:cubicBezTo>
                      <a:pt x="113" y="371"/>
                      <a:pt x="112" y="371"/>
                      <a:pt x="111" y="371"/>
                    </a:cubicBezTo>
                    <a:cubicBezTo>
                      <a:pt x="111" y="371"/>
                      <a:pt x="111" y="371"/>
                      <a:pt x="111" y="371"/>
                    </a:cubicBezTo>
                    <a:cubicBezTo>
                      <a:pt x="111" y="371"/>
                      <a:pt x="111" y="371"/>
                      <a:pt x="110" y="371"/>
                    </a:cubicBezTo>
                    <a:close/>
                    <a:moveTo>
                      <a:pt x="283" y="367"/>
                    </a:moveTo>
                    <a:cubicBezTo>
                      <a:pt x="282" y="366"/>
                      <a:pt x="283" y="365"/>
                      <a:pt x="284" y="364"/>
                    </a:cubicBezTo>
                    <a:cubicBezTo>
                      <a:pt x="284" y="364"/>
                      <a:pt x="284" y="364"/>
                      <a:pt x="284" y="364"/>
                    </a:cubicBezTo>
                    <a:cubicBezTo>
                      <a:pt x="285" y="364"/>
                      <a:pt x="286" y="364"/>
                      <a:pt x="287" y="365"/>
                    </a:cubicBezTo>
                    <a:cubicBezTo>
                      <a:pt x="287" y="365"/>
                      <a:pt x="287" y="365"/>
                      <a:pt x="287" y="365"/>
                    </a:cubicBezTo>
                    <a:cubicBezTo>
                      <a:pt x="287" y="366"/>
                      <a:pt x="287" y="368"/>
                      <a:pt x="286" y="368"/>
                    </a:cubicBezTo>
                    <a:cubicBezTo>
                      <a:pt x="286" y="368"/>
                      <a:pt x="286" y="368"/>
                      <a:pt x="286" y="368"/>
                    </a:cubicBezTo>
                    <a:cubicBezTo>
                      <a:pt x="286" y="368"/>
                      <a:pt x="286" y="368"/>
                      <a:pt x="286" y="368"/>
                    </a:cubicBezTo>
                    <a:cubicBezTo>
                      <a:pt x="286" y="368"/>
                      <a:pt x="286" y="368"/>
                      <a:pt x="286" y="368"/>
                    </a:cubicBezTo>
                    <a:cubicBezTo>
                      <a:pt x="286" y="368"/>
                      <a:pt x="285" y="368"/>
                      <a:pt x="285" y="368"/>
                    </a:cubicBezTo>
                    <a:cubicBezTo>
                      <a:pt x="285" y="368"/>
                      <a:pt x="285" y="368"/>
                      <a:pt x="285" y="368"/>
                    </a:cubicBezTo>
                    <a:cubicBezTo>
                      <a:pt x="284" y="368"/>
                      <a:pt x="283" y="368"/>
                      <a:pt x="283" y="367"/>
                    </a:cubicBezTo>
                    <a:close/>
                    <a:moveTo>
                      <a:pt x="104" y="368"/>
                    </a:moveTo>
                    <a:cubicBezTo>
                      <a:pt x="103" y="367"/>
                      <a:pt x="102" y="366"/>
                      <a:pt x="103" y="365"/>
                    </a:cubicBezTo>
                    <a:cubicBezTo>
                      <a:pt x="103" y="365"/>
                      <a:pt x="103" y="365"/>
                      <a:pt x="103" y="365"/>
                    </a:cubicBezTo>
                    <a:cubicBezTo>
                      <a:pt x="103" y="364"/>
                      <a:pt x="105" y="364"/>
                      <a:pt x="106" y="364"/>
                    </a:cubicBezTo>
                    <a:cubicBezTo>
                      <a:pt x="106" y="364"/>
                      <a:pt x="106" y="364"/>
                      <a:pt x="106" y="364"/>
                    </a:cubicBezTo>
                    <a:cubicBezTo>
                      <a:pt x="107" y="365"/>
                      <a:pt x="107" y="366"/>
                      <a:pt x="107" y="367"/>
                    </a:cubicBezTo>
                    <a:cubicBezTo>
                      <a:pt x="107" y="367"/>
                      <a:pt x="107" y="367"/>
                      <a:pt x="107" y="367"/>
                    </a:cubicBezTo>
                    <a:cubicBezTo>
                      <a:pt x="106" y="368"/>
                      <a:pt x="106" y="368"/>
                      <a:pt x="105" y="368"/>
                    </a:cubicBezTo>
                    <a:cubicBezTo>
                      <a:pt x="105" y="368"/>
                      <a:pt x="105" y="368"/>
                      <a:pt x="105" y="368"/>
                    </a:cubicBezTo>
                    <a:cubicBezTo>
                      <a:pt x="104" y="368"/>
                      <a:pt x="104" y="368"/>
                      <a:pt x="104" y="368"/>
                    </a:cubicBezTo>
                    <a:close/>
                    <a:moveTo>
                      <a:pt x="289" y="364"/>
                    </a:moveTo>
                    <a:cubicBezTo>
                      <a:pt x="289" y="363"/>
                      <a:pt x="289" y="362"/>
                      <a:pt x="290" y="361"/>
                    </a:cubicBezTo>
                    <a:cubicBezTo>
                      <a:pt x="290" y="361"/>
                      <a:pt x="290" y="361"/>
                      <a:pt x="290" y="361"/>
                    </a:cubicBezTo>
                    <a:cubicBezTo>
                      <a:pt x="291" y="360"/>
                      <a:pt x="292" y="361"/>
                      <a:pt x="293" y="362"/>
                    </a:cubicBezTo>
                    <a:cubicBezTo>
                      <a:pt x="293" y="362"/>
                      <a:pt x="293" y="362"/>
                      <a:pt x="293" y="362"/>
                    </a:cubicBezTo>
                    <a:cubicBezTo>
                      <a:pt x="294" y="363"/>
                      <a:pt x="293" y="364"/>
                      <a:pt x="292" y="365"/>
                    </a:cubicBezTo>
                    <a:cubicBezTo>
                      <a:pt x="292" y="365"/>
                      <a:pt x="292" y="365"/>
                      <a:pt x="292" y="365"/>
                    </a:cubicBezTo>
                    <a:cubicBezTo>
                      <a:pt x="292" y="365"/>
                      <a:pt x="292" y="365"/>
                      <a:pt x="292" y="365"/>
                    </a:cubicBezTo>
                    <a:cubicBezTo>
                      <a:pt x="292" y="365"/>
                      <a:pt x="292" y="365"/>
                      <a:pt x="292" y="365"/>
                    </a:cubicBezTo>
                    <a:cubicBezTo>
                      <a:pt x="292" y="365"/>
                      <a:pt x="292" y="365"/>
                      <a:pt x="291" y="365"/>
                    </a:cubicBezTo>
                    <a:cubicBezTo>
                      <a:pt x="291" y="365"/>
                      <a:pt x="291" y="365"/>
                      <a:pt x="291" y="365"/>
                    </a:cubicBezTo>
                    <a:cubicBezTo>
                      <a:pt x="290" y="365"/>
                      <a:pt x="290" y="365"/>
                      <a:pt x="289" y="364"/>
                    </a:cubicBezTo>
                    <a:close/>
                    <a:moveTo>
                      <a:pt x="97" y="364"/>
                    </a:moveTo>
                    <a:cubicBezTo>
                      <a:pt x="96" y="364"/>
                      <a:pt x="96" y="363"/>
                      <a:pt x="97" y="362"/>
                    </a:cubicBezTo>
                    <a:cubicBezTo>
                      <a:pt x="97" y="362"/>
                      <a:pt x="97" y="362"/>
                      <a:pt x="97" y="362"/>
                    </a:cubicBezTo>
                    <a:cubicBezTo>
                      <a:pt x="97" y="361"/>
                      <a:pt x="99" y="360"/>
                      <a:pt x="100" y="361"/>
                    </a:cubicBezTo>
                    <a:cubicBezTo>
                      <a:pt x="100" y="361"/>
                      <a:pt x="100" y="361"/>
                      <a:pt x="100" y="361"/>
                    </a:cubicBezTo>
                    <a:cubicBezTo>
                      <a:pt x="101" y="361"/>
                      <a:pt x="101" y="363"/>
                      <a:pt x="100" y="364"/>
                    </a:cubicBezTo>
                    <a:cubicBezTo>
                      <a:pt x="100" y="364"/>
                      <a:pt x="100" y="364"/>
                      <a:pt x="100" y="364"/>
                    </a:cubicBezTo>
                    <a:cubicBezTo>
                      <a:pt x="100" y="364"/>
                      <a:pt x="99" y="365"/>
                      <a:pt x="98" y="365"/>
                    </a:cubicBezTo>
                    <a:cubicBezTo>
                      <a:pt x="98" y="365"/>
                      <a:pt x="98" y="365"/>
                      <a:pt x="98" y="365"/>
                    </a:cubicBezTo>
                    <a:cubicBezTo>
                      <a:pt x="98" y="365"/>
                      <a:pt x="98" y="365"/>
                      <a:pt x="97" y="364"/>
                    </a:cubicBezTo>
                    <a:close/>
                    <a:moveTo>
                      <a:pt x="296" y="360"/>
                    </a:moveTo>
                    <a:cubicBezTo>
                      <a:pt x="295" y="359"/>
                      <a:pt x="295" y="358"/>
                      <a:pt x="296" y="357"/>
                    </a:cubicBezTo>
                    <a:cubicBezTo>
                      <a:pt x="296" y="357"/>
                      <a:pt x="296" y="357"/>
                      <a:pt x="296" y="357"/>
                    </a:cubicBezTo>
                    <a:cubicBezTo>
                      <a:pt x="297" y="357"/>
                      <a:pt x="299" y="357"/>
                      <a:pt x="299" y="358"/>
                    </a:cubicBezTo>
                    <a:cubicBezTo>
                      <a:pt x="299" y="358"/>
                      <a:pt x="299" y="358"/>
                      <a:pt x="299" y="358"/>
                    </a:cubicBezTo>
                    <a:cubicBezTo>
                      <a:pt x="300" y="359"/>
                      <a:pt x="299" y="360"/>
                      <a:pt x="299" y="361"/>
                    </a:cubicBezTo>
                    <a:cubicBezTo>
                      <a:pt x="299" y="361"/>
                      <a:pt x="299" y="361"/>
                      <a:pt x="299" y="361"/>
                    </a:cubicBezTo>
                    <a:cubicBezTo>
                      <a:pt x="298" y="361"/>
                      <a:pt x="298" y="361"/>
                      <a:pt x="297" y="361"/>
                    </a:cubicBezTo>
                    <a:cubicBezTo>
                      <a:pt x="297" y="361"/>
                      <a:pt x="297" y="361"/>
                      <a:pt x="297" y="361"/>
                    </a:cubicBezTo>
                    <a:cubicBezTo>
                      <a:pt x="297" y="361"/>
                      <a:pt x="296" y="361"/>
                      <a:pt x="296" y="360"/>
                    </a:cubicBezTo>
                    <a:close/>
                    <a:moveTo>
                      <a:pt x="91" y="361"/>
                    </a:moveTo>
                    <a:cubicBezTo>
                      <a:pt x="90" y="360"/>
                      <a:pt x="90" y="359"/>
                      <a:pt x="91" y="358"/>
                    </a:cubicBezTo>
                    <a:cubicBezTo>
                      <a:pt x="91" y="358"/>
                      <a:pt x="91" y="358"/>
                      <a:pt x="91" y="358"/>
                    </a:cubicBezTo>
                    <a:cubicBezTo>
                      <a:pt x="91" y="357"/>
                      <a:pt x="92" y="356"/>
                      <a:pt x="93" y="357"/>
                    </a:cubicBezTo>
                    <a:cubicBezTo>
                      <a:pt x="93" y="357"/>
                      <a:pt x="93" y="357"/>
                      <a:pt x="93" y="357"/>
                    </a:cubicBezTo>
                    <a:cubicBezTo>
                      <a:pt x="94" y="358"/>
                      <a:pt x="95" y="359"/>
                      <a:pt x="94" y="360"/>
                    </a:cubicBezTo>
                    <a:cubicBezTo>
                      <a:pt x="94" y="360"/>
                      <a:pt x="94" y="360"/>
                      <a:pt x="94" y="360"/>
                    </a:cubicBezTo>
                    <a:cubicBezTo>
                      <a:pt x="94" y="361"/>
                      <a:pt x="93" y="361"/>
                      <a:pt x="92" y="361"/>
                    </a:cubicBezTo>
                    <a:cubicBezTo>
                      <a:pt x="92" y="361"/>
                      <a:pt x="92" y="361"/>
                      <a:pt x="92" y="361"/>
                    </a:cubicBezTo>
                    <a:cubicBezTo>
                      <a:pt x="92" y="361"/>
                      <a:pt x="92" y="361"/>
                      <a:pt x="91" y="361"/>
                    </a:cubicBezTo>
                    <a:close/>
                    <a:moveTo>
                      <a:pt x="302" y="356"/>
                    </a:moveTo>
                    <a:cubicBezTo>
                      <a:pt x="301" y="355"/>
                      <a:pt x="301" y="354"/>
                      <a:pt x="302" y="353"/>
                    </a:cubicBezTo>
                    <a:cubicBezTo>
                      <a:pt x="302" y="353"/>
                      <a:pt x="302" y="353"/>
                      <a:pt x="302" y="353"/>
                    </a:cubicBezTo>
                    <a:cubicBezTo>
                      <a:pt x="303" y="353"/>
                      <a:pt x="305" y="353"/>
                      <a:pt x="305" y="354"/>
                    </a:cubicBezTo>
                    <a:cubicBezTo>
                      <a:pt x="305" y="354"/>
                      <a:pt x="305" y="354"/>
                      <a:pt x="305" y="354"/>
                    </a:cubicBezTo>
                    <a:cubicBezTo>
                      <a:pt x="306" y="355"/>
                      <a:pt x="306" y="356"/>
                      <a:pt x="305" y="357"/>
                    </a:cubicBezTo>
                    <a:cubicBezTo>
                      <a:pt x="305" y="357"/>
                      <a:pt x="305" y="357"/>
                      <a:pt x="305" y="357"/>
                    </a:cubicBezTo>
                    <a:cubicBezTo>
                      <a:pt x="305" y="357"/>
                      <a:pt x="305" y="357"/>
                      <a:pt x="305" y="357"/>
                    </a:cubicBezTo>
                    <a:cubicBezTo>
                      <a:pt x="305" y="357"/>
                      <a:pt x="305" y="357"/>
                      <a:pt x="305" y="357"/>
                    </a:cubicBezTo>
                    <a:cubicBezTo>
                      <a:pt x="304" y="357"/>
                      <a:pt x="304" y="357"/>
                      <a:pt x="303" y="357"/>
                    </a:cubicBezTo>
                    <a:cubicBezTo>
                      <a:pt x="303" y="357"/>
                      <a:pt x="303" y="357"/>
                      <a:pt x="303" y="357"/>
                    </a:cubicBezTo>
                    <a:cubicBezTo>
                      <a:pt x="303" y="357"/>
                      <a:pt x="302" y="357"/>
                      <a:pt x="302" y="356"/>
                    </a:cubicBezTo>
                    <a:close/>
                    <a:moveTo>
                      <a:pt x="85" y="357"/>
                    </a:moveTo>
                    <a:cubicBezTo>
                      <a:pt x="84" y="356"/>
                      <a:pt x="84" y="355"/>
                      <a:pt x="85" y="354"/>
                    </a:cubicBezTo>
                    <a:cubicBezTo>
                      <a:pt x="85" y="354"/>
                      <a:pt x="85" y="354"/>
                      <a:pt x="85" y="354"/>
                    </a:cubicBezTo>
                    <a:cubicBezTo>
                      <a:pt x="85" y="353"/>
                      <a:pt x="86" y="352"/>
                      <a:pt x="87" y="353"/>
                    </a:cubicBezTo>
                    <a:cubicBezTo>
                      <a:pt x="87" y="353"/>
                      <a:pt x="87" y="353"/>
                      <a:pt x="87" y="353"/>
                    </a:cubicBezTo>
                    <a:cubicBezTo>
                      <a:pt x="88" y="354"/>
                      <a:pt x="89" y="355"/>
                      <a:pt x="88" y="356"/>
                    </a:cubicBezTo>
                    <a:cubicBezTo>
                      <a:pt x="88" y="356"/>
                      <a:pt x="88" y="356"/>
                      <a:pt x="88" y="356"/>
                    </a:cubicBezTo>
                    <a:cubicBezTo>
                      <a:pt x="88" y="357"/>
                      <a:pt x="87" y="357"/>
                      <a:pt x="86" y="357"/>
                    </a:cubicBezTo>
                    <a:cubicBezTo>
                      <a:pt x="86" y="357"/>
                      <a:pt x="86" y="357"/>
                      <a:pt x="86" y="357"/>
                    </a:cubicBezTo>
                    <a:cubicBezTo>
                      <a:pt x="86" y="357"/>
                      <a:pt x="85" y="357"/>
                      <a:pt x="85" y="357"/>
                    </a:cubicBezTo>
                    <a:close/>
                    <a:moveTo>
                      <a:pt x="308" y="352"/>
                    </a:moveTo>
                    <a:cubicBezTo>
                      <a:pt x="307" y="351"/>
                      <a:pt x="307" y="350"/>
                      <a:pt x="308" y="349"/>
                    </a:cubicBezTo>
                    <a:cubicBezTo>
                      <a:pt x="308" y="349"/>
                      <a:pt x="308" y="349"/>
                      <a:pt x="308" y="349"/>
                    </a:cubicBezTo>
                    <a:cubicBezTo>
                      <a:pt x="309" y="349"/>
                      <a:pt x="310" y="349"/>
                      <a:pt x="311" y="350"/>
                    </a:cubicBezTo>
                    <a:cubicBezTo>
                      <a:pt x="311" y="350"/>
                      <a:pt x="311" y="350"/>
                      <a:pt x="311" y="350"/>
                    </a:cubicBezTo>
                    <a:cubicBezTo>
                      <a:pt x="312" y="351"/>
                      <a:pt x="312" y="352"/>
                      <a:pt x="311" y="353"/>
                    </a:cubicBezTo>
                    <a:cubicBezTo>
                      <a:pt x="311" y="353"/>
                      <a:pt x="311" y="353"/>
                      <a:pt x="311" y="353"/>
                    </a:cubicBezTo>
                    <a:cubicBezTo>
                      <a:pt x="310" y="353"/>
                      <a:pt x="310" y="353"/>
                      <a:pt x="309" y="353"/>
                    </a:cubicBezTo>
                    <a:cubicBezTo>
                      <a:pt x="309" y="353"/>
                      <a:pt x="309" y="353"/>
                      <a:pt x="309" y="353"/>
                    </a:cubicBezTo>
                    <a:cubicBezTo>
                      <a:pt x="309" y="353"/>
                      <a:pt x="308" y="353"/>
                      <a:pt x="308" y="352"/>
                    </a:cubicBezTo>
                    <a:close/>
                    <a:moveTo>
                      <a:pt x="79" y="352"/>
                    </a:moveTo>
                    <a:cubicBezTo>
                      <a:pt x="78" y="352"/>
                      <a:pt x="78" y="350"/>
                      <a:pt x="79" y="349"/>
                    </a:cubicBezTo>
                    <a:cubicBezTo>
                      <a:pt x="79" y="349"/>
                      <a:pt x="79" y="349"/>
                      <a:pt x="79" y="349"/>
                    </a:cubicBezTo>
                    <a:cubicBezTo>
                      <a:pt x="79" y="348"/>
                      <a:pt x="81" y="348"/>
                      <a:pt x="82" y="349"/>
                    </a:cubicBezTo>
                    <a:cubicBezTo>
                      <a:pt x="82" y="349"/>
                      <a:pt x="82" y="349"/>
                      <a:pt x="82" y="349"/>
                    </a:cubicBezTo>
                    <a:cubicBezTo>
                      <a:pt x="83" y="350"/>
                      <a:pt x="83" y="351"/>
                      <a:pt x="82" y="352"/>
                    </a:cubicBezTo>
                    <a:cubicBezTo>
                      <a:pt x="82" y="352"/>
                      <a:pt x="82" y="352"/>
                      <a:pt x="82" y="352"/>
                    </a:cubicBezTo>
                    <a:cubicBezTo>
                      <a:pt x="82" y="353"/>
                      <a:pt x="81" y="353"/>
                      <a:pt x="80" y="353"/>
                    </a:cubicBezTo>
                    <a:cubicBezTo>
                      <a:pt x="80" y="353"/>
                      <a:pt x="80" y="353"/>
                      <a:pt x="80" y="353"/>
                    </a:cubicBezTo>
                    <a:cubicBezTo>
                      <a:pt x="80" y="353"/>
                      <a:pt x="80" y="353"/>
                      <a:pt x="79" y="352"/>
                    </a:cubicBezTo>
                    <a:close/>
                    <a:moveTo>
                      <a:pt x="313" y="348"/>
                    </a:moveTo>
                    <a:cubicBezTo>
                      <a:pt x="313" y="347"/>
                      <a:pt x="313" y="346"/>
                      <a:pt x="314" y="345"/>
                    </a:cubicBezTo>
                    <a:cubicBezTo>
                      <a:pt x="314" y="345"/>
                      <a:pt x="314" y="345"/>
                      <a:pt x="314" y="345"/>
                    </a:cubicBezTo>
                    <a:cubicBezTo>
                      <a:pt x="315" y="344"/>
                      <a:pt x="316" y="344"/>
                      <a:pt x="317" y="345"/>
                    </a:cubicBezTo>
                    <a:cubicBezTo>
                      <a:pt x="317" y="345"/>
                      <a:pt x="317" y="345"/>
                      <a:pt x="317" y="345"/>
                    </a:cubicBezTo>
                    <a:cubicBezTo>
                      <a:pt x="317" y="346"/>
                      <a:pt x="317" y="348"/>
                      <a:pt x="316" y="348"/>
                    </a:cubicBezTo>
                    <a:cubicBezTo>
                      <a:pt x="316" y="348"/>
                      <a:pt x="316" y="348"/>
                      <a:pt x="316" y="348"/>
                    </a:cubicBezTo>
                    <a:cubicBezTo>
                      <a:pt x="316" y="348"/>
                      <a:pt x="316" y="348"/>
                      <a:pt x="316" y="348"/>
                    </a:cubicBezTo>
                    <a:cubicBezTo>
                      <a:pt x="316" y="348"/>
                      <a:pt x="316" y="348"/>
                      <a:pt x="316" y="348"/>
                    </a:cubicBezTo>
                    <a:cubicBezTo>
                      <a:pt x="316" y="349"/>
                      <a:pt x="315" y="349"/>
                      <a:pt x="315" y="349"/>
                    </a:cubicBezTo>
                    <a:cubicBezTo>
                      <a:pt x="315" y="349"/>
                      <a:pt x="315" y="349"/>
                      <a:pt x="315" y="349"/>
                    </a:cubicBezTo>
                    <a:cubicBezTo>
                      <a:pt x="314" y="349"/>
                      <a:pt x="314" y="348"/>
                      <a:pt x="313" y="348"/>
                    </a:cubicBezTo>
                    <a:close/>
                    <a:moveTo>
                      <a:pt x="73" y="348"/>
                    </a:moveTo>
                    <a:cubicBezTo>
                      <a:pt x="72" y="347"/>
                      <a:pt x="72" y="346"/>
                      <a:pt x="73" y="345"/>
                    </a:cubicBezTo>
                    <a:cubicBezTo>
                      <a:pt x="73" y="345"/>
                      <a:pt x="73" y="345"/>
                      <a:pt x="73" y="345"/>
                    </a:cubicBezTo>
                    <a:cubicBezTo>
                      <a:pt x="74" y="344"/>
                      <a:pt x="75" y="344"/>
                      <a:pt x="76" y="345"/>
                    </a:cubicBezTo>
                    <a:cubicBezTo>
                      <a:pt x="76" y="345"/>
                      <a:pt x="76" y="345"/>
                      <a:pt x="76" y="345"/>
                    </a:cubicBezTo>
                    <a:cubicBezTo>
                      <a:pt x="77" y="345"/>
                      <a:pt x="77" y="347"/>
                      <a:pt x="76" y="348"/>
                    </a:cubicBezTo>
                    <a:cubicBezTo>
                      <a:pt x="76" y="348"/>
                      <a:pt x="76" y="348"/>
                      <a:pt x="76" y="348"/>
                    </a:cubicBezTo>
                    <a:cubicBezTo>
                      <a:pt x="76" y="348"/>
                      <a:pt x="75" y="348"/>
                      <a:pt x="75" y="348"/>
                    </a:cubicBezTo>
                    <a:cubicBezTo>
                      <a:pt x="75" y="348"/>
                      <a:pt x="75" y="348"/>
                      <a:pt x="75" y="348"/>
                    </a:cubicBezTo>
                    <a:cubicBezTo>
                      <a:pt x="74" y="348"/>
                      <a:pt x="74" y="348"/>
                      <a:pt x="73" y="348"/>
                    </a:cubicBezTo>
                    <a:close/>
                    <a:moveTo>
                      <a:pt x="319" y="343"/>
                    </a:moveTo>
                    <a:cubicBezTo>
                      <a:pt x="318" y="343"/>
                      <a:pt x="318" y="341"/>
                      <a:pt x="319" y="340"/>
                    </a:cubicBezTo>
                    <a:cubicBezTo>
                      <a:pt x="319" y="340"/>
                      <a:pt x="319" y="340"/>
                      <a:pt x="319" y="340"/>
                    </a:cubicBezTo>
                    <a:cubicBezTo>
                      <a:pt x="320" y="340"/>
                      <a:pt x="321" y="340"/>
                      <a:pt x="322" y="341"/>
                    </a:cubicBezTo>
                    <a:cubicBezTo>
                      <a:pt x="322" y="341"/>
                      <a:pt x="322" y="341"/>
                      <a:pt x="322" y="341"/>
                    </a:cubicBezTo>
                    <a:cubicBezTo>
                      <a:pt x="323" y="342"/>
                      <a:pt x="323" y="343"/>
                      <a:pt x="322" y="344"/>
                    </a:cubicBezTo>
                    <a:cubicBezTo>
                      <a:pt x="322" y="344"/>
                      <a:pt x="322" y="344"/>
                      <a:pt x="322" y="344"/>
                    </a:cubicBezTo>
                    <a:cubicBezTo>
                      <a:pt x="322" y="344"/>
                      <a:pt x="322" y="344"/>
                      <a:pt x="322" y="344"/>
                    </a:cubicBezTo>
                    <a:cubicBezTo>
                      <a:pt x="322" y="344"/>
                      <a:pt x="322" y="344"/>
                      <a:pt x="322" y="344"/>
                    </a:cubicBezTo>
                    <a:cubicBezTo>
                      <a:pt x="322" y="344"/>
                      <a:pt x="321" y="344"/>
                      <a:pt x="321" y="344"/>
                    </a:cubicBezTo>
                    <a:cubicBezTo>
                      <a:pt x="321" y="344"/>
                      <a:pt x="321" y="344"/>
                      <a:pt x="321" y="344"/>
                    </a:cubicBezTo>
                    <a:cubicBezTo>
                      <a:pt x="320" y="344"/>
                      <a:pt x="319" y="344"/>
                      <a:pt x="319" y="343"/>
                    </a:cubicBezTo>
                    <a:close/>
                    <a:moveTo>
                      <a:pt x="68" y="343"/>
                    </a:moveTo>
                    <a:cubicBezTo>
                      <a:pt x="67" y="342"/>
                      <a:pt x="67" y="341"/>
                      <a:pt x="68" y="340"/>
                    </a:cubicBezTo>
                    <a:cubicBezTo>
                      <a:pt x="68" y="340"/>
                      <a:pt x="68" y="340"/>
                      <a:pt x="68" y="340"/>
                    </a:cubicBezTo>
                    <a:cubicBezTo>
                      <a:pt x="68" y="339"/>
                      <a:pt x="70" y="339"/>
                      <a:pt x="70" y="340"/>
                    </a:cubicBezTo>
                    <a:cubicBezTo>
                      <a:pt x="70" y="340"/>
                      <a:pt x="70" y="340"/>
                      <a:pt x="70" y="340"/>
                    </a:cubicBezTo>
                    <a:cubicBezTo>
                      <a:pt x="71" y="341"/>
                      <a:pt x="71" y="342"/>
                      <a:pt x="71" y="343"/>
                    </a:cubicBezTo>
                    <a:cubicBezTo>
                      <a:pt x="71" y="343"/>
                      <a:pt x="71" y="343"/>
                      <a:pt x="71" y="343"/>
                    </a:cubicBezTo>
                    <a:cubicBezTo>
                      <a:pt x="70" y="344"/>
                      <a:pt x="70" y="344"/>
                      <a:pt x="69" y="344"/>
                    </a:cubicBezTo>
                    <a:cubicBezTo>
                      <a:pt x="69" y="344"/>
                      <a:pt x="69" y="344"/>
                      <a:pt x="69" y="344"/>
                    </a:cubicBezTo>
                    <a:cubicBezTo>
                      <a:pt x="69" y="344"/>
                      <a:pt x="68" y="344"/>
                      <a:pt x="68" y="343"/>
                    </a:cubicBezTo>
                    <a:close/>
                    <a:moveTo>
                      <a:pt x="324" y="339"/>
                    </a:moveTo>
                    <a:cubicBezTo>
                      <a:pt x="324" y="338"/>
                      <a:pt x="324" y="336"/>
                      <a:pt x="325" y="336"/>
                    </a:cubicBezTo>
                    <a:cubicBezTo>
                      <a:pt x="325" y="336"/>
                      <a:pt x="325" y="336"/>
                      <a:pt x="325" y="336"/>
                    </a:cubicBezTo>
                    <a:cubicBezTo>
                      <a:pt x="325" y="335"/>
                      <a:pt x="327" y="335"/>
                      <a:pt x="328" y="336"/>
                    </a:cubicBezTo>
                    <a:cubicBezTo>
                      <a:pt x="328" y="336"/>
                      <a:pt x="328" y="336"/>
                      <a:pt x="328" y="336"/>
                    </a:cubicBezTo>
                    <a:cubicBezTo>
                      <a:pt x="328" y="337"/>
                      <a:pt x="328" y="338"/>
                      <a:pt x="327" y="339"/>
                    </a:cubicBezTo>
                    <a:cubicBezTo>
                      <a:pt x="327" y="339"/>
                      <a:pt x="327" y="339"/>
                      <a:pt x="327" y="339"/>
                    </a:cubicBezTo>
                    <a:cubicBezTo>
                      <a:pt x="327" y="339"/>
                      <a:pt x="327" y="339"/>
                      <a:pt x="327" y="339"/>
                    </a:cubicBezTo>
                    <a:cubicBezTo>
                      <a:pt x="327" y="339"/>
                      <a:pt x="327" y="339"/>
                      <a:pt x="327" y="339"/>
                    </a:cubicBezTo>
                    <a:cubicBezTo>
                      <a:pt x="327" y="339"/>
                      <a:pt x="327" y="339"/>
                      <a:pt x="326" y="339"/>
                    </a:cubicBezTo>
                    <a:cubicBezTo>
                      <a:pt x="326" y="339"/>
                      <a:pt x="326" y="339"/>
                      <a:pt x="326" y="339"/>
                    </a:cubicBezTo>
                    <a:cubicBezTo>
                      <a:pt x="325" y="339"/>
                      <a:pt x="325" y="339"/>
                      <a:pt x="324" y="339"/>
                    </a:cubicBezTo>
                    <a:close/>
                    <a:moveTo>
                      <a:pt x="62" y="338"/>
                    </a:moveTo>
                    <a:cubicBezTo>
                      <a:pt x="62" y="338"/>
                      <a:pt x="62" y="338"/>
                      <a:pt x="62" y="338"/>
                    </a:cubicBezTo>
                    <a:cubicBezTo>
                      <a:pt x="62" y="338"/>
                      <a:pt x="62" y="338"/>
                      <a:pt x="62" y="338"/>
                    </a:cubicBezTo>
                    <a:cubicBezTo>
                      <a:pt x="61" y="338"/>
                      <a:pt x="61" y="336"/>
                      <a:pt x="62" y="335"/>
                    </a:cubicBezTo>
                    <a:cubicBezTo>
                      <a:pt x="62" y="335"/>
                      <a:pt x="62" y="335"/>
                      <a:pt x="62" y="335"/>
                    </a:cubicBezTo>
                    <a:cubicBezTo>
                      <a:pt x="63" y="335"/>
                      <a:pt x="64" y="334"/>
                      <a:pt x="65" y="335"/>
                    </a:cubicBezTo>
                    <a:cubicBezTo>
                      <a:pt x="65" y="335"/>
                      <a:pt x="65" y="335"/>
                      <a:pt x="65" y="335"/>
                    </a:cubicBezTo>
                    <a:cubicBezTo>
                      <a:pt x="66" y="336"/>
                      <a:pt x="66" y="337"/>
                      <a:pt x="65" y="338"/>
                    </a:cubicBezTo>
                    <a:cubicBezTo>
                      <a:pt x="65" y="338"/>
                      <a:pt x="65" y="338"/>
                      <a:pt x="65" y="338"/>
                    </a:cubicBezTo>
                    <a:cubicBezTo>
                      <a:pt x="65" y="339"/>
                      <a:pt x="64" y="339"/>
                      <a:pt x="64" y="339"/>
                    </a:cubicBezTo>
                    <a:cubicBezTo>
                      <a:pt x="64" y="339"/>
                      <a:pt x="64" y="339"/>
                      <a:pt x="64" y="339"/>
                    </a:cubicBezTo>
                    <a:cubicBezTo>
                      <a:pt x="63" y="339"/>
                      <a:pt x="63" y="339"/>
                      <a:pt x="62" y="338"/>
                    </a:cubicBezTo>
                    <a:close/>
                    <a:moveTo>
                      <a:pt x="330" y="334"/>
                    </a:moveTo>
                    <a:cubicBezTo>
                      <a:pt x="329" y="333"/>
                      <a:pt x="329" y="332"/>
                      <a:pt x="330" y="331"/>
                    </a:cubicBezTo>
                    <a:cubicBezTo>
                      <a:pt x="330" y="331"/>
                      <a:pt x="330" y="331"/>
                      <a:pt x="330" y="331"/>
                    </a:cubicBezTo>
                    <a:cubicBezTo>
                      <a:pt x="331" y="330"/>
                      <a:pt x="332" y="330"/>
                      <a:pt x="333" y="331"/>
                    </a:cubicBezTo>
                    <a:cubicBezTo>
                      <a:pt x="333" y="331"/>
                      <a:pt x="333" y="331"/>
                      <a:pt x="333" y="331"/>
                    </a:cubicBezTo>
                    <a:cubicBezTo>
                      <a:pt x="334" y="332"/>
                      <a:pt x="334" y="333"/>
                      <a:pt x="333" y="334"/>
                    </a:cubicBezTo>
                    <a:cubicBezTo>
                      <a:pt x="333" y="334"/>
                      <a:pt x="333" y="334"/>
                      <a:pt x="333" y="334"/>
                    </a:cubicBezTo>
                    <a:cubicBezTo>
                      <a:pt x="332" y="334"/>
                      <a:pt x="332" y="334"/>
                      <a:pt x="331" y="334"/>
                    </a:cubicBezTo>
                    <a:cubicBezTo>
                      <a:pt x="331" y="334"/>
                      <a:pt x="331" y="334"/>
                      <a:pt x="331" y="334"/>
                    </a:cubicBezTo>
                    <a:cubicBezTo>
                      <a:pt x="331" y="334"/>
                      <a:pt x="330" y="334"/>
                      <a:pt x="330" y="334"/>
                    </a:cubicBezTo>
                    <a:close/>
                    <a:moveTo>
                      <a:pt x="57" y="333"/>
                    </a:moveTo>
                    <a:cubicBezTo>
                      <a:pt x="56" y="332"/>
                      <a:pt x="56" y="331"/>
                      <a:pt x="57" y="330"/>
                    </a:cubicBezTo>
                    <a:cubicBezTo>
                      <a:pt x="57" y="330"/>
                      <a:pt x="57" y="330"/>
                      <a:pt x="57" y="330"/>
                    </a:cubicBezTo>
                    <a:cubicBezTo>
                      <a:pt x="58" y="329"/>
                      <a:pt x="59" y="329"/>
                      <a:pt x="60" y="330"/>
                    </a:cubicBezTo>
                    <a:cubicBezTo>
                      <a:pt x="60" y="330"/>
                      <a:pt x="60" y="330"/>
                      <a:pt x="60" y="330"/>
                    </a:cubicBezTo>
                    <a:cubicBezTo>
                      <a:pt x="61" y="331"/>
                      <a:pt x="61" y="332"/>
                      <a:pt x="60" y="333"/>
                    </a:cubicBezTo>
                    <a:cubicBezTo>
                      <a:pt x="60" y="333"/>
                      <a:pt x="60" y="333"/>
                      <a:pt x="60" y="333"/>
                    </a:cubicBezTo>
                    <a:cubicBezTo>
                      <a:pt x="60" y="334"/>
                      <a:pt x="59" y="334"/>
                      <a:pt x="59" y="334"/>
                    </a:cubicBezTo>
                    <a:cubicBezTo>
                      <a:pt x="59" y="334"/>
                      <a:pt x="59" y="334"/>
                      <a:pt x="59" y="334"/>
                    </a:cubicBezTo>
                    <a:cubicBezTo>
                      <a:pt x="58" y="334"/>
                      <a:pt x="57" y="334"/>
                      <a:pt x="57" y="333"/>
                    </a:cubicBezTo>
                    <a:close/>
                    <a:moveTo>
                      <a:pt x="335" y="329"/>
                    </a:moveTo>
                    <a:cubicBezTo>
                      <a:pt x="334" y="328"/>
                      <a:pt x="334" y="326"/>
                      <a:pt x="335" y="326"/>
                    </a:cubicBezTo>
                    <a:cubicBezTo>
                      <a:pt x="335" y="326"/>
                      <a:pt x="335" y="326"/>
                      <a:pt x="335" y="326"/>
                    </a:cubicBezTo>
                    <a:cubicBezTo>
                      <a:pt x="335" y="325"/>
                      <a:pt x="337" y="325"/>
                      <a:pt x="338" y="325"/>
                    </a:cubicBezTo>
                    <a:cubicBezTo>
                      <a:pt x="338" y="325"/>
                      <a:pt x="338" y="325"/>
                      <a:pt x="338" y="325"/>
                    </a:cubicBezTo>
                    <a:cubicBezTo>
                      <a:pt x="339" y="326"/>
                      <a:pt x="339" y="328"/>
                      <a:pt x="338" y="328"/>
                    </a:cubicBezTo>
                    <a:cubicBezTo>
                      <a:pt x="338" y="328"/>
                      <a:pt x="338" y="328"/>
                      <a:pt x="338" y="328"/>
                    </a:cubicBezTo>
                    <a:cubicBezTo>
                      <a:pt x="338" y="328"/>
                      <a:pt x="338" y="328"/>
                      <a:pt x="338" y="328"/>
                    </a:cubicBezTo>
                    <a:cubicBezTo>
                      <a:pt x="338" y="328"/>
                      <a:pt x="338" y="328"/>
                      <a:pt x="338" y="328"/>
                    </a:cubicBezTo>
                    <a:cubicBezTo>
                      <a:pt x="337" y="329"/>
                      <a:pt x="337" y="329"/>
                      <a:pt x="336" y="329"/>
                    </a:cubicBezTo>
                    <a:cubicBezTo>
                      <a:pt x="336" y="329"/>
                      <a:pt x="336" y="329"/>
                      <a:pt x="336" y="329"/>
                    </a:cubicBezTo>
                    <a:cubicBezTo>
                      <a:pt x="336" y="329"/>
                      <a:pt x="335" y="329"/>
                      <a:pt x="335" y="329"/>
                    </a:cubicBezTo>
                    <a:close/>
                    <a:moveTo>
                      <a:pt x="52" y="328"/>
                    </a:moveTo>
                    <a:cubicBezTo>
                      <a:pt x="52" y="328"/>
                      <a:pt x="52" y="328"/>
                      <a:pt x="52" y="328"/>
                    </a:cubicBezTo>
                    <a:cubicBezTo>
                      <a:pt x="52" y="328"/>
                      <a:pt x="52" y="328"/>
                      <a:pt x="52" y="328"/>
                    </a:cubicBezTo>
                    <a:cubicBezTo>
                      <a:pt x="51" y="327"/>
                      <a:pt x="51" y="326"/>
                      <a:pt x="52" y="325"/>
                    </a:cubicBezTo>
                    <a:cubicBezTo>
                      <a:pt x="52" y="325"/>
                      <a:pt x="52" y="325"/>
                      <a:pt x="52" y="325"/>
                    </a:cubicBezTo>
                    <a:cubicBezTo>
                      <a:pt x="53" y="324"/>
                      <a:pt x="54" y="324"/>
                      <a:pt x="55" y="325"/>
                    </a:cubicBezTo>
                    <a:cubicBezTo>
                      <a:pt x="55" y="325"/>
                      <a:pt x="55" y="325"/>
                      <a:pt x="55" y="325"/>
                    </a:cubicBezTo>
                    <a:cubicBezTo>
                      <a:pt x="56" y="326"/>
                      <a:pt x="56" y="327"/>
                      <a:pt x="55" y="328"/>
                    </a:cubicBezTo>
                    <a:cubicBezTo>
                      <a:pt x="55" y="328"/>
                      <a:pt x="55" y="328"/>
                      <a:pt x="55" y="328"/>
                    </a:cubicBezTo>
                    <a:cubicBezTo>
                      <a:pt x="55" y="329"/>
                      <a:pt x="54" y="329"/>
                      <a:pt x="54" y="329"/>
                    </a:cubicBezTo>
                    <a:cubicBezTo>
                      <a:pt x="54" y="329"/>
                      <a:pt x="54" y="329"/>
                      <a:pt x="54" y="329"/>
                    </a:cubicBezTo>
                    <a:cubicBezTo>
                      <a:pt x="53" y="329"/>
                      <a:pt x="52" y="329"/>
                      <a:pt x="52" y="328"/>
                    </a:cubicBezTo>
                    <a:close/>
                    <a:moveTo>
                      <a:pt x="340" y="323"/>
                    </a:moveTo>
                    <a:cubicBezTo>
                      <a:pt x="339" y="323"/>
                      <a:pt x="339" y="321"/>
                      <a:pt x="339" y="320"/>
                    </a:cubicBezTo>
                    <a:cubicBezTo>
                      <a:pt x="339" y="320"/>
                      <a:pt x="339" y="320"/>
                      <a:pt x="339" y="320"/>
                    </a:cubicBezTo>
                    <a:cubicBezTo>
                      <a:pt x="340" y="319"/>
                      <a:pt x="342" y="319"/>
                      <a:pt x="342" y="320"/>
                    </a:cubicBezTo>
                    <a:cubicBezTo>
                      <a:pt x="342" y="320"/>
                      <a:pt x="342" y="320"/>
                      <a:pt x="342" y="320"/>
                    </a:cubicBezTo>
                    <a:cubicBezTo>
                      <a:pt x="343" y="321"/>
                      <a:pt x="343" y="322"/>
                      <a:pt x="343" y="323"/>
                    </a:cubicBezTo>
                    <a:cubicBezTo>
                      <a:pt x="343" y="323"/>
                      <a:pt x="343" y="323"/>
                      <a:pt x="343" y="323"/>
                    </a:cubicBezTo>
                    <a:cubicBezTo>
                      <a:pt x="343" y="323"/>
                      <a:pt x="343" y="323"/>
                      <a:pt x="343" y="323"/>
                    </a:cubicBezTo>
                    <a:cubicBezTo>
                      <a:pt x="343" y="323"/>
                      <a:pt x="343" y="323"/>
                      <a:pt x="343" y="323"/>
                    </a:cubicBezTo>
                    <a:cubicBezTo>
                      <a:pt x="342" y="324"/>
                      <a:pt x="342" y="324"/>
                      <a:pt x="341" y="324"/>
                    </a:cubicBezTo>
                    <a:cubicBezTo>
                      <a:pt x="341" y="324"/>
                      <a:pt x="341" y="324"/>
                      <a:pt x="341" y="324"/>
                    </a:cubicBezTo>
                    <a:cubicBezTo>
                      <a:pt x="341" y="324"/>
                      <a:pt x="340" y="324"/>
                      <a:pt x="340" y="323"/>
                    </a:cubicBezTo>
                    <a:close/>
                    <a:moveTo>
                      <a:pt x="47" y="323"/>
                    </a:moveTo>
                    <a:cubicBezTo>
                      <a:pt x="47" y="323"/>
                      <a:pt x="47" y="323"/>
                      <a:pt x="47" y="323"/>
                    </a:cubicBezTo>
                    <a:cubicBezTo>
                      <a:pt x="47" y="323"/>
                      <a:pt x="47" y="323"/>
                      <a:pt x="47" y="323"/>
                    </a:cubicBezTo>
                    <a:cubicBezTo>
                      <a:pt x="46" y="322"/>
                      <a:pt x="46" y="320"/>
                      <a:pt x="47" y="320"/>
                    </a:cubicBezTo>
                    <a:cubicBezTo>
                      <a:pt x="47" y="320"/>
                      <a:pt x="47" y="320"/>
                      <a:pt x="47" y="320"/>
                    </a:cubicBezTo>
                    <a:cubicBezTo>
                      <a:pt x="48" y="319"/>
                      <a:pt x="50" y="319"/>
                      <a:pt x="50" y="320"/>
                    </a:cubicBezTo>
                    <a:cubicBezTo>
                      <a:pt x="50" y="320"/>
                      <a:pt x="50" y="320"/>
                      <a:pt x="50" y="320"/>
                    </a:cubicBezTo>
                    <a:cubicBezTo>
                      <a:pt x="51" y="321"/>
                      <a:pt x="51" y="322"/>
                      <a:pt x="50" y="323"/>
                    </a:cubicBezTo>
                    <a:cubicBezTo>
                      <a:pt x="50" y="323"/>
                      <a:pt x="50" y="323"/>
                      <a:pt x="50" y="323"/>
                    </a:cubicBezTo>
                    <a:cubicBezTo>
                      <a:pt x="50" y="323"/>
                      <a:pt x="49" y="323"/>
                      <a:pt x="49" y="323"/>
                    </a:cubicBezTo>
                    <a:cubicBezTo>
                      <a:pt x="49" y="323"/>
                      <a:pt x="49" y="323"/>
                      <a:pt x="49" y="323"/>
                    </a:cubicBezTo>
                    <a:cubicBezTo>
                      <a:pt x="48" y="323"/>
                      <a:pt x="48" y="323"/>
                      <a:pt x="47" y="323"/>
                    </a:cubicBezTo>
                    <a:close/>
                    <a:moveTo>
                      <a:pt x="344" y="318"/>
                    </a:moveTo>
                    <a:cubicBezTo>
                      <a:pt x="343" y="317"/>
                      <a:pt x="343" y="316"/>
                      <a:pt x="344" y="315"/>
                    </a:cubicBezTo>
                    <a:cubicBezTo>
                      <a:pt x="344" y="315"/>
                      <a:pt x="344" y="315"/>
                      <a:pt x="344" y="315"/>
                    </a:cubicBezTo>
                    <a:cubicBezTo>
                      <a:pt x="345" y="314"/>
                      <a:pt x="346" y="314"/>
                      <a:pt x="347" y="314"/>
                    </a:cubicBezTo>
                    <a:cubicBezTo>
                      <a:pt x="347" y="314"/>
                      <a:pt x="347" y="314"/>
                      <a:pt x="347" y="314"/>
                    </a:cubicBezTo>
                    <a:cubicBezTo>
                      <a:pt x="348" y="315"/>
                      <a:pt x="348" y="317"/>
                      <a:pt x="347" y="317"/>
                    </a:cubicBezTo>
                    <a:cubicBezTo>
                      <a:pt x="347" y="317"/>
                      <a:pt x="347" y="317"/>
                      <a:pt x="347" y="317"/>
                    </a:cubicBezTo>
                    <a:cubicBezTo>
                      <a:pt x="347" y="318"/>
                      <a:pt x="346" y="318"/>
                      <a:pt x="346" y="318"/>
                    </a:cubicBezTo>
                    <a:cubicBezTo>
                      <a:pt x="346" y="318"/>
                      <a:pt x="346" y="318"/>
                      <a:pt x="346" y="318"/>
                    </a:cubicBezTo>
                    <a:cubicBezTo>
                      <a:pt x="345" y="318"/>
                      <a:pt x="345" y="318"/>
                      <a:pt x="344" y="318"/>
                    </a:cubicBezTo>
                    <a:close/>
                    <a:moveTo>
                      <a:pt x="42" y="317"/>
                    </a:moveTo>
                    <a:cubicBezTo>
                      <a:pt x="42" y="316"/>
                      <a:pt x="42" y="315"/>
                      <a:pt x="43" y="314"/>
                    </a:cubicBezTo>
                    <a:cubicBezTo>
                      <a:pt x="43" y="314"/>
                      <a:pt x="43" y="314"/>
                      <a:pt x="43" y="314"/>
                    </a:cubicBezTo>
                    <a:cubicBezTo>
                      <a:pt x="44" y="313"/>
                      <a:pt x="45" y="313"/>
                      <a:pt x="46" y="314"/>
                    </a:cubicBezTo>
                    <a:cubicBezTo>
                      <a:pt x="46" y="314"/>
                      <a:pt x="46" y="314"/>
                      <a:pt x="46" y="314"/>
                    </a:cubicBezTo>
                    <a:cubicBezTo>
                      <a:pt x="47" y="315"/>
                      <a:pt x="46" y="317"/>
                      <a:pt x="45" y="317"/>
                    </a:cubicBezTo>
                    <a:cubicBezTo>
                      <a:pt x="45" y="317"/>
                      <a:pt x="45" y="317"/>
                      <a:pt x="45" y="317"/>
                    </a:cubicBezTo>
                    <a:cubicBezTo>
                      <a:pt x="45" y="318"/>
                      <a:pt x="45" y="318"/>
                      <a:pt x="44" y="318"/>
                    </a:cubicBezTo>
                    <a:cubicBezTo>
                      <a:pt x="44" y="318"/>
                      <a:pt x="44" y="318"/>
                      <a:pt x="44" y="318"/>
                    </a:cubicBezTo>
                    <a:cubicBezTo>
                      <a:pt x="44" y="318"/>
                      <a:pt x="43" y="318"/>
                      <a:pt x="42" y="317"/>
                    </a:cubicBezTo>
                    <a:close/>
                    <a:moveTo>
                      <a:pt x="349" y="312"/>
                    </a:moveTo>
                    <a:cubicBezTo>
                      <a:pt x="348" y="311"/>
                      <a:pt x="348" y="310"/>
                      <a:pt x="348" y="309"/>
                    </a:cubicBezTo>
                    <a:cubicBezTo>
                      <a:pt x="348" y="309"/>
                      <a:pt x="348" y="309"/>
                      <a:pt x="348" y="309"/>
                    </a:cubicBezTo>
                    <a:cubicBezTo>
                      <a:pt x="349" y="308"/>
                      <a:pt x="350" y="308"/>
                      <a:pt x="351" y="309"/>
                    </a:cubicBezTo>
                    <a:cubicBezTo>
                      <a:pt x="351" y="309"/>
                      <a:pt x="351" y="309"/>
                      <a:pt x="351" y="309"/>
                    </a:cubicBezTo>
                    <a:cubicBezTo>
                      <a:pt x="352" y="309"/>
                      <a:pt x="352" y="311"/>
                      <a:pt x="352" y="312"/>
                    </a:cubicBezTo>
                    <a:cubicBezTo>
                      <a:pt x="352" y="312"/>
                      <a:pt x="352" y="312"/>
                      <a:pt x="352" y="312"/>
                    </a:cubicBezTo>
                    <a:cubicBezTo>
                      <a:pt x="352" y="312"/>
                      <a:pt x="352" y="312"/>
                      <a:pt x="352" y="312"/>
                    </a:cubicBezTo>
                    <a:cubicBezTo>
                      <a:pt x="352" y="312"/>
                      <a:pt x="352" y="312"/>
                      <a:pt x="352" y="312"/>
                    </a:cubicBezTo>
                    <a:cubicBezTo>
                      <a:pt x="351" y="312"/>
                      <a:pt x="351" y="313"/>
                      <a:pt x="350" y="313"/>
                    </a:cubicBezTo>
                    <a:cubicBezTo>
                      <a:pt x="350" y="313"/>
                      <a:pt x="350" y="313"/>
                      <a:pt x="350" y="313"/>
                    </a:cubicBezTo>
                    <a:cubicBezTo>
                      <a:pt x="350" y="313"/>
                      <a:pt x="349" y="312"/>
                      <a:pt x="349" y="312"/>
                    </a:cubicBezTo>
                    <a:close/>
                    <a:moveTo>
                      <a:pt x="38" y="311"/>
                    </a:moveTo>
                    <a:cubicBezTo>
                      <a:pt x="37" y="310"/>
                      <a:pt x="38" y="309"/>
                      <a:pt x="38" y="308"/>
                    </a:cubicBezTo>
                    <a:cubicBezTo>
                      <a:pt x="38" y="308"/>
                      <a:pt x="38" y="308"/>
                      <a:pt x="38" y="308"/>
                    </a:cubicBezTo>
                    <a:cubicBezTo>
                      <a:pt x="39" y="308"/>
                      <a:pt x="41" y="308"/>
                      <a:pt x="41" y="309"/>
                    </a:cubicBezTo>
                    <a:cubicBezTo>
                      <a:pt x="41" y="309"/>
                      <a:pt x="41" y="309"/>
                      <a:pt x="41" y="309"/>
                    </a:cubicBezTo>
                    <a:cubicBezTo>
                      <a:pt x="42" y="310"/>
                      <a:pt x="42" y="311"/>
                      <a:pt x="41" y="312"/>
                    </a:cubicBezTo>
                    <a:cubicBezTo>
                      <a:pt x="41" y="312"/>
                      <a:pt x="41" y="312"/>
                      <a:pt x="41" y="312"/>
                    </a:cubicBezTo>
                    <a:cubicBezTo>
                      <a:pt x="41" y="312"/>
                      <a:pt x="40" y="312"/>
                      <a:pt x="40" y="312"/>
                    </a:cubicBezTo>
                    <a:cubicBezTo>
                      <a:pt x="40" y="312"/>
                      <a:pt x="40" y="312"/>
                      <a:pt x="40" y="312"/>
                    </a:cubicBezTo>
                    <a:cubicBezTo>
                      <a:pt x="39" y="312"/>
                      <a:pt x="38" y="312"/>
                      <a:pt x="38" y="311"/>
                    </a:cubicBezTo>
                    <a:close/>
                    <a:moveTo>
                      <a:pt x="353" y="306"/>
                    </a:moveTo>
                    <a:cubicBezTo>
                      <a:pt x="352" y="306"/>
                      <a:pt x="352" y="304"/>
                      <a:pt x="353" y="303"/>
                    </a:cubicBezTo>
                    <a:cubicBezTo>
                      <a:pt x="353" y="303"/>
                      <a:pt x="353" y="303"/>
                      <a:pt x="353" y="303"/>
                    </a:cubicBezTo>
                    <a:cubicBezTo>
                      <a:pt x="353" y="302"/>
                      <a:pt x="355" y="302"/>
                      <a:pt x="355" y="303"/>
                    </a:cubicBezTo>
                    <a:cubicBezTo>
                      <a:pt x="355" y="303"/>
                      <a:pt x="355" y="303"/>
                      <a:pt x="355" y="303"/>
                    </a:cubicBezTo>
                    <a:cubicBezTo>
                      <a:pt x="356" y="303"/>
                      <a:pt x="357" y="305"/>
                      <a:pt x="356" y="306"/>
                    </a:cubicBezTo>
                    <a:cubicBezTo>
                      <a:pt x="356" y="306"/>
                      <a:pt x="356" y="306"/>
                      <a:pt x="356" y="306"/>
                    </a:cubicBezTo>
                    <a:cubicBezTo>
                      <a:pt x="356" y="306"/>
                      <a:pt x="355" y="307"/>
                      <a:pt x="354" y="307"/>
                    </a:cubicBezTo>
                    <a:cubicBezTo>
                      <a:pt x="354" y="307"/>
                      <a:pt x="354" y="307"/>
                      <a:pt x="354" y="307"/>
                    </a:cubicBezTo>
                    <a:cubicBezTo>
                      <a:pt x="354" y="307"/>
                      <a:pt x="353" y="307"/>
                      <a:pt x="353" y="306"/>
                    </a:cubicBezTo>
                    <a:close/>
                    <a:moveTo>
                      <a:pt x="34" y="305"/>
                    </a:moveTo>
                    <a:cubicBezTo>
                      <a:pt x="33" y="304"/>
                      <a:pt x="33" y="303"/>
                      <a:pt x="34" y="302"/>
                    </a:cubicBezTo>
                    <a:cubicBezTo>
                      <a:pt x="34" y="302"/>
                      <a:pt x="34" y="302"/>
                      <a:pt x="34" y="302"/>
                    </a:cubicBezTo>
                    <a:cubicBezTo>
                      <a:pt x="35" y="302"/>
                      <a:pt x="37" y="302"/>
                      <a:pt x="37" y="303"/>
                    </a:cubicBezTo>
                    <a:cubicBezTo>
                      <a:pt x="37" y="303"/>
                      <a:pt x="37" y="303"/>
                      <a:pt x="37" y="303"/>
                    </a:cubicBezTo>
                    <a:cubicBezTo>
                      <a:pt x="38" y="304"/>
                      <a:pt x="38" y="305"/>
                      <a:pt x="37" y="306"/>
                    </a:cubicBezTo>
                    <a:cubicBezTo>
                      <a:pt x="37" y="306"/>
                      <a:pt x="37" y="306"/>
                      <a:pt x="37" y="306"/>
                    </a:cubicBezTo>
                    <a:cubicBezTo>
                      <a:pt x="36" y="306"/>
                      <a:pt x="36" y="306"/>
                      <a:pt x="36" y="306"/>
                    </a:cubicBezTo>
                    <a:cubicBezTo>
                      <a:pt x="36" y="306"/>
                      <a:pt x="36" y="306"/>
                      <a:pt x="36" y="306"/>
                    </a:cubicBezTo>
                    <a:cubicBezTo>
                      <a:pt x="35" y="306"/>
                      <a:pt x="34" y="306"/>
                      <a:pt x="34" y="305"/>
                    </a:cubicBezTo>
                    <a:close/>
                    <a:moveTo>
                      <a:pt x="357" y="300"/>
                    </a:moveTo>
                    <a:cubicBezTo>
                      <a:pt x="356" y="300"/>
                      <a:pt x="356" y="298"/>
                      <a:pt x="356" y="297"/>
                    </a:cubicBezTo>
                    <a:cubicBezTo>
                      <a:pt x="356" y="297"/>
                      <a:pt x="356" y="297"/>
                      <a:pt x="356" y="297"/>
                    </a:cubicBezTo>
                    <a:cubicBezTo>
                      <a:pt x="357" y="296"/>
                      <a:pt x="358" y="296"/>
                      <a:pt x="359" y="297"/>
                    </a:cubicBezTo>
                    <a:cubicBezTo>
                      <a:pt x="359" y="297"/>
                      <a:pt x="359" y="297"/>
                      <a:pt x="359" y="297"/>
                    </a:cubicBezTo>
                    <a:cubicBezTo>
                      <a:pt x="360" y="297"/>
                      <a:pt x="361" y="299"/>
                      <a:pt x="360" y="300"/>
                    </a:cubicBezTo>
                    <a:cubicBezTo>
                      <a:pt x="360" y="300"/>
                      <a:pt x="360" y="300"/>
                      <a:pt x="360" y="300"/>
                    </a:cubicBezTo>
                    <a:cubicBezTo>
                      <a:pt x="360" y="300"/>
                      <a:pt x="360" y="300"/>
                      <a:pt x="360" y="300"/>
                    </a:cubicBezTo>
                    <a:cubicBezTo>
                      <a:pt x="360" y="300"/>
                      <a:pt x="360" y="300"/>
                      <a:pt x="360" y="300"/>
                    </a:cubicBezTo>
                    <a:cubicBezTo>
                      <a:pt x="360" y="300"/>
                      <a:pt x="359" y="301"/>
                      <a:pt x="358" y="301"/>
                    </a:cubicBezTo>
                    <a:cubicBezTo>
                      <a:pt x="358" y="301"/>
                      <a:pt x="358" y="301"/>
                      <a:pt x="358" y="301"/>
                    </a:cubicBezTo>
                    <a:cubicBezTo>
                      <a:pt x="358" y="301"/>
                      <a:pt x="357" y="300"/>
                      <a:pt x="357" y="300"/>
                    </a:cubicBezTo>
                    <a:close/>
                    <a:moveTo>
                      <a:pt x="30" y="299"/>
                    </a:moveTo>
                    <a:cubicBezTo>
                      <a:pt x="30" y="299"/>
                      <a:pt x="30" y="299"/>
                      <a:pt x="30" y="299"/>
                    </a:cubicBezTo>
                    <a:cubicBezTo>
                      <a:pt x="30" y="299"/>
                      <a:pt x="30" y="299"/>
                      <a:pt x="30" y="299"/>
                    </a:cubicBezTo>
                    <a:cubicBezTo>
                      <a:pt x="29" y="298"/>
                      <a:pt x="29" y="297"/>
                      <a:pt x="30" y="296"/>
                    </a:cubicBezTo>
                    <a:cubicBezTo>
                      <a:pt x="30" y="296"/>
                      <a:pt x="30" y="296"/>
                      <a:pt x="30" y="296"/>
                    </a:cubicBezTo>
                    <a:cubicBezTo>
                      <a:pt x="31" y="296"/>
                      <a:pt x="33" y="296"/>
                      <a:pt x="33" y="297"/>
                    </a:cubicBezTo>
                    <a:cubicBezTo>
                      <a:pt x="33" y="297"/>
                      <a:pt x="33" y="297"/>
                      <a:pt x="33" y="297"/>
                    </a:cubicBezTo>
                    <a:cubicBezTo>
                      <a:pt x="34" y="298"/>
                      <a:pt x="34" y="299"/>
                      <a:pt x="33" y="300"/>
                    </a:cubicBezTo>
                    <a:cubicBezTo>
                      <a:pt x="33" y="300"/>
                      <a:pt x="33" y="300"/>
                      <a:pt x="33" y="300"/>
                    </a:cubicBezTo>
                    <a:cubicBezTo>
                      <a:pt x="32" y="300"/>
                      <a:pt x="32" y="300"/>
                      <a:pt x="32" y="300"/>
                    </a:cubicBezTo>
                    <a:cubicBezTo>
                      <a:pt x="32" y="300"/>
                      <a:pt x="32" y="300"/>
                      <a:pt x="32" y="300"/>
                    </a:cubicBezTo>
                    <a:cubicBezTo>
                      <a:pt x="31" y="300"/>
                      <a:pt x="30" y="300"/>
                      <a:pt x="30" y="299"/>
                    </a:cubicBezTo>
                    <a:close/>
                    <a:moveTo>
                      <a:pt x="361" y="294"/>
                    </a:moveTo>
                    <a:cubicBezTo>
                      <a:pt x="360" y="294"/>
                      <a:pt x="360" y="292"/>
                      <a:pt x="360" y="291"/>
                    </a:cubicBezTo>
                    <a:cubicBezTo>
                      <a:pt x="360" y="291"/>
                      <a:pt x="360" y="291"/>
                      <a:pt x="360" y="291"/>
                    </a:cubicBezTo>
                    <a:cubicBezTo>
                      <a:pt x="361" y="290"/>
                      <a:pt x="362" y="290"/>
                      <a:pt x="363" y="290"/>
                    </a:cubicBezTo>
                    <a:cubicBezTo>
                      <a:pt x="363" y="290"/>
                      <a:pt x="363" y="290"/>
                      <a:pt x="363" y="290"/>
                    </a:cubicBezTo>
                    <a:cubicBezTo>
                      <a:pt x="364" y="291"/>
                      <a:pt x="364" y="292"/>
                      <a:pt x="364" y="293"/>
                    </a:cubicBezTo>
                    <a:cubicBezTo>
                      <a:pt x="364" y="293"/>
                      <a:pt x="364" y="293"/>
                      <a:pt x="364" y="293"/>
                    </a:cubicBezTo>
                    <a:cubicBezTo>
                      <a:pt x="364" y="293"/>
                      <a:pt x="364" y="293"/>
                      <a:pt x="364" y="293"/>
                    </a:cubicBezTo>
                    <a:cubicBezTo>
                      <a:pt x="364" y="293"/>
                      <a:pt x="364" y="293"/>
                      <a:pt x="364" y="293"/>
                    </a:cubicBezTo>
                    <a:cubicBezTo>
                      <a:pt x="363" y="294"/>
                      <a:pt x="363" y="294"/>
                      <a:pt x="362" y="294"/>
                    </a:cubicBezTo>
                    <a:cubicBezTo>
                      <a:pt x="362" y="294"/>
                      <a:pt x="362" y="294"/>
                      <a:pt x="362" y="294"/>
                    </a:cubicBezTo>
                    <a:cubicBezTo>
                      <a:pt x="362" y="294"/>
                      <a:pt x="361" y="294"/>
                      <a:pt x="361" y="294"/>
                    </a:cubicBezTo>
                    <a:close/>
                    <a:moveTo>
                      <a:pt x="26" y="293"/>
                    </a:moveTo>
                    <a:cubicBezTo>
                      <a:pt x="25" y="292"/>
                      <a:pt x="26" y="291"/>
                      <a:pt x="27" y="290"/>
                    </a:cubicBezTo>
                    <a:cubicBezTo>
                      <a:pt x="27" y="290"/>
                      <a:pt x="27" y="290"/>
                      <a:pt x="27" y="290"/>
                    </a:cubicBezTo>
                    <a:cubicBezTo>
                      <a:pt x="28" y="289"/>
                      <a:pt x="29" y="290"/>
                      <a:pt x="30" y="291"/>
                    </a:cubicBezTo>
                    <a:cubicBezTo>
                      <a:pt x="30" y="291"/>
                      <a:pt x="30" y="291"/>
                      <a:pt x="30" y="291"/>
                    </a:cubicBezTo>
                    <a:cubicBezTo>
                      <a:pt x="30" y="292"/>
                      <a:pt x="30" y="293"/>
                      <a:pt x="29" y="294"/>
                    </a:cubicBezTo>
                    <a:cubicBezTo>
                      <a:pt x="29" y="294"/>
                      <a:pt x="29" y="294"/>
                      <a:pt x="29" y="294"/>
                    </a:cubicBezTo>
                    <a:cubicBezTo>
                      <a:pt x="29" y="294"/>
                      <a:pt x="28" y="294"/>
                      <a:pt x="28" y="294"/>
                    </a:cubicBezTo>
                    <a:cubicBezTo>
                      <a:pt x="28" y="294"/>
                      <a:pt x="28" y="294"/>
                      <a:pt x="28" y="294"/>
                    </a:cubicBezTo>
                    <a:cubicBezTo>
                      <a:pt x="27" y="294"/>
                      <a:pt x="26" y="294"/>
                      <a:pt x="26" y="293"/>
                    </a:cubicBezTo>
                    <a:close/>
                    <a:moveTo>
                      <a:pt x="365" y="288"/>
                    </a:moveTo>
                    <a:cubicBezTo>
                      <a:pt x="364" y="287"/>
                      <a:pt x="363" y="286"/>
                      <a:pt x="364" y="285"/>
                    </a:cubicBezTo>
                    <a:cubicBezTo>
                      <a:pt x="364" y="285"/>
                      <a:pt x="364" y="285"/>
                      <a:pt x="364" y="285"/>
                    </a:cubicBezTo>
                    <a:cubicBezTo>
                      <a:pt x="364" y="284"/>
                      <a:pt x="366" y="284"/>
                      <a:pt x="367" y="284"/>
                    </a:cubicBezTo>
                    <a:cubicBezTo>
                      <a:pt x="367" y="284"/>
                      <a:pt x="367" y="284"/>
                      <a:pt x="367" y="284"/>
                    </a:cubicBezTo>
                    <a:cubicBezTo>
                      <a:pt x="368" y="285"/>
                      <a:pt x="368" y="286"/>
                      <a:pt x="367" y="287"/>
                    </a:cubicBezTo>
                    <a:cubicBezTo>
                      <a:pt x="367" y="287"/>
                      <a:pt x="367" y="287"/>
                      <a:pt x="367" y="287"/>
                    </a:cubicBezTo>
                    <a:cubicBezTo>
                      <a:pt x="367" y="288"/>
                      <a:pt x="366" y="288"/>
                      <a:pt x="366" y="288"/>
                    </a:cubicBezTo>
                    <a:cubicBezTo>
                      <a:pt x="366" y="288"/>
                      <a:pt x="366" y="288"/>
                      <a:pt x="366" y="288"/>
                    </a:cubicBezTo>
                    <a:cubicBezTo>
                      <a:pt x="365" y="288"/>
                      <a:pt x="365" y="288"/>
                      <a:pt x="365" y="288"/>
                    </a:cubicBezTo>
                    <a:close/>
                    <a:moveTo>
                      <a:pt x="23" y="287"/>
                    </a:moveTo>
                    <a:cubicBezTo>
                      <a:pt x="22" y="286"/>
                      <a:pt x="22" y="284"/>
                      <a:pt x="23" y="284"/>
                    </a:cubicBezTo>
                    <a:cubicBezTo>
                      <a:pt x="23" y="284"/>
                      <a:pt x="23" y="284"/>
                      <a:pt x="23" y="284"/>
                    </a:cubicBezTo>
                    <a:cubicBezTo>
                      <a:pt x="24" y="283"/>
                      <a:pt x="26" y="284"/>
                      <a:pt x="26" y="285"/>
                    </a:cubicBezTo>
                    <a:cubicBezTo>
                      <a:pt x="26" y="285"/>
                      <a:pt x="26" y="285"/>
                      <a:pt x="26" y="285"/>
                    </a:cubicBezTo>
                    <a:cubicBezTo>
                      <a:pt x="27" y="286"/>
                      <a:pt x="26" y="287"/>
                      <a:pt x="25" y="287"/>
                    </a:cubicBezTo>
                    <a:cubicBezTo>
                      <a:pt x="25" y="287"/>
                      <a:pt x="25" y="287"/>
                      <a:pt x="25" y="287"/>
                    </a:cubicBezTo>
                    <a:cubicBezTo>
                      <a:pt x="25" y="288"/>
                      <a:pt x="25" y="288"/>
                      <a:pt x="24" y="288"/>
                    </a:cubicBezTo>
                    <a:cubicBezTo>
                      <a:pt x="24" y="288"/>
                      <a:pt x="24" y="288"/>
                      <a:pt x="24" y="288"/>
                    </a:cubicBezTo>
                    <a:cubicBezTo>
                      <a:pt x="24" y="288"/>
                      <a:pt x="23" y="287"/>
                      <a:pt x="23" y="287"/>
                    </a:cubicBezTo>
                    <a:close/>
                    <a:moveTo>
                      <a:pt x="368" y="281"/>
                    </a:moveTo>
                    <a:cubicBezTo>
                      <a:pt x="367" y="281"/>
                      <a:pt x="366" y="280"/>
                      <a:pt x="367" y="279"/>
                    </a:cubicBezTo>
                    <a:cubicBezTo>
                      <a:pt x="367" y="279"/>
                      <a:pt x="367" y="279"/>
                      <a:pt x="367" y="279"/>
                    </a:cubicBezTo>
                    <a:cubicBezTo>
                      <a:pt x="367" y="278"/>
                      <a:pt x="369" y="277"/>
                      <a:pt x="370" y="278"/>
                    </a:cubicBezTo>
                    <a:cubicBezTo>
                      <a:pt x="370" y="278"/>
                      <a:pt x="370" y="278"/>
                      <a:pt x="370" y="278"/>
                    </a:cubicBezTo>
                    <a:cubicBezTo>
                      <a:pt x="371" y="278"/>
                      <a:pt x="371" y="279"/>
                      <a:pt x="371" y="280"/>
                    </a:cubicBezTo>
                    <a:cubicBezTo>
                      <a:pt x="371" y="280"/>
                      <a:pt x="371" y="280"/>
                      <a:pt x="371" y="280"/>
                    </a:cubicBezTo>
                    <a:cubicBezTo>
                      <a:pt x="370" y="281"/>
                      <a:pt x="370" y="282"/>
                      <a:pt x="369" y="282"/>
                    </a:cubicBezTo>
                    <a:cubicBezTo>
                      <a:pt x="369" y="282"/>
                      <a:pt x="369" y="282"/>
                      <a:pt x="369" y="282"/>
                    </a:cubicBezTo>
                    <a:cubicBezTo>
                      <a:pt x="369" y="282"/>
                      <a:pt x="368" y="282"/>
                      <a:pt x="368" y="281"/>
                    </a:cubicBezTo>
                    <a:close/>
                    <a:moveTo>
                      <a:pt x="19" y="280"/>
                    </a:moveTo>
                    <a:cubicBezTo>
                      <a:pt x="19" y="279"/>
                      <a:pt x="19" y="278"/>
                      <a:pt x="20" y="277"/>
                    </a:cubicBezTo>
                    <a:cubicBezTo>
                      <a:pt x="20" y="277"/>
                      <a:pt x="20" y="277"/>
                      <a:pt x="20" y="277"/>
                    </a:cubicBezTo>
                    <a:cubicBezTo>
                      <a:pt x="21" y="277"/>
                      <a:pt x="23" y="277"/>
                      <a:pt x="23" y="278"/>
                    </a:cubicBezTo>
                    <a:cubicBezTo>
                      <a:pt x="23" y="278"/>
                      <a:pt x="23" y="278"/>
                      <a:pt x="23" y="278"/>
                    </a:cubicBezTo>
                    <a:cubicBezTo>
                      <a:pt x="24" y="279"/>
                      <a:pt x="23" y="281"/>
                      <a:pt x="22" y="281"/>
                    </a:cubicBezTo>
                    <a:cubicBezTo>
                      <a:pt x="22" y="281"/>
                      <a:pt x="22" y="281"/>
                      <a:pt x="22" y="281"/>
                    </a:cubicBezTo>
                    <a:cubicBezTo>
                      <a:pt x="22" y="281"/>
                      <a:pt x="21" y="281"/>
                      <a:pt x="21" y="281"/>
                    </a:cubicBezTo>
                    <a:cubicBezTo>
                      <a:pt x="21" y="281"/>
                      <a:pt x="21" y="281"/>
                      <a:pt x="21" y="281"/>
                    </a:cubicBezTo>
                    <a:cubicBezTo>
                      <a:pt x="20" y="281"/>
                      <a:pt x="20" y="281"/>
                      <a:pt x="19" y="280"/>
                    </a:cubicBezTo>
                    <a:close/>
                    <a:moveTo>
                      <a:pt x="371" y="275"/>
                    </a:moveTo>
                    <a:cubicBezTo>
                      <a:pt x="370" y="274"/>
                      <a:pt x="369" y="273"/>
                      <a:pt x="370" y="272"/>
                    </a:cubicBezTo>
                    <a:cubicBezTo>
                      <a:pt x="370" y="272"/>
                      <a:pt x="370" y="272"/>
                      <a:pt x="370" y="272"/>
                    </a:cubicBezTo>
                    <a:cubicBezTo>
                      <a:pt x="370" y="271"/>
                      <a:pt x="372" y="271"/>
                      <a:pt x="373" y="271"/>
                    </a:cubicBezTo>
                    <a:cubicBezTo>
                      <a:pt x="373" y="271"/>
                      <a:pt x="373" y="271"/>
                      <a:pt x="373" y="271"/>
                    </a:cubicBezTo>
                    <a:cubicBezTo>
                      <a:pt x="374" y="272"/>
                      <a:pt x="374" y="273"/>
                      <a:pt x="374" y="274"/>
                    </a:cubicBezTo>
                    <a:cubicBezTo>
                      <a:pt x="374" y="274"/>
                      <a:pt x="374" y="274"/>
                      <a:pt x="374" y="274"/>
                    </a:cubicBezTo>
                    <a:cubicBezTo>
                      <a:pt x="373" y="275"/>
                      <a:pt x="373" y="275"/>
                      <a:pt x="372" y="275"/>
                    </a:cubicBezTo>
                    <a:cubicBezTo>
                      <a:pt x="372" y="275"/>
                      <a:pt x="372" y="275"/>
                      <a:pt x="372" y="275"/>
                    </a:cubicBezTo>
                    <a:cubicBezTo>
                      <a:pt x="372" y="275"/>
                      <a:pt x="371" y="275"/>
                      <a:pt x="371" y="275"/>
                    </a:cubicBezTo>
                    <a:close/>
                    <a:moveTo>
                      <a:pt x="16" y="273"/>
                    </a:moveTo>
                    <a:cubicBezTo>
                      <a:pt x="16" y="272"/>
                      <a:pt x="16" y="271"/>
                      <a:pt x="17" y="271"/>
                    </a:cubicBezTo>
                    <a:cubicBezTo>
                      <a:pt x="17" y="271"/>
                      <a:pt x="17" y="271"/>
                      <a:pt x="17" y="271"/>
                    </a:cubicBezTo>
                    <a:cubicBezTo>
                      <a:pt x="18" y="270"/>
                      <a:pt x="20" y="271"/>
                      <a:pt x="20" y="272"/>
                    </a:cubicBezTo>
                    <a:cubicBezTo>
                      <a:pt x="20" y="272"/>
                      <a:pt x="20" y="272"/>
                      <a:pt x="20" y="272"/>
                    </a:cubicBezTo>
                    <a:cubicBezTo>
                      <a:pt x="21" y="273"/>
                      <a:pt x="20" y="274"/>
                      <a:pt x="19" y="275"/>
                    </a:cubicBezTo>
                    <a:cubicBezTo>
                      <a:pt x="19" y="275"/>
                      <a:pt x="19" y="275"/>
                      <a:pt x="19" y="275"/>
                    </a:cubicBezTo>
                    <a:cubicBezTo>
                      <a:pt x="19" y="275"/>
                      <a:pt x="18" y="275"/>
                      <a:pt x="18" y="275"/>
                    </a:cubicBezTo>
                    <a:cubicBezTo>
                      <a:pt x="18" y="275"/>
                      <a:pt x="18" y="275"/>
                      <a:pt x="18" y="275"/>
                    </a:cubicBezTo>
                    <a:cubicBezTo>
                      <a:pt x="17" y="275"/>
                      <a:pt x="17" y="274"/>
                      <a:pt x="16" y="273"/>
                    </a:cubicBezTo>
                    <a:close/>
                    <a:moveTo>
                      <a:pt x="374" y="268"/>
                    </a:moveTo>
                    <a:cubicBezTo>
                      <a:pt x="373" y="268"/>
                      <a:pt x="372" y="267"/>
                      <a:pt x="373" y="266"/>
                    </a:cubicBezTo>
                    <a:cubicBezTo>
                      <a:pt x="373" y="266"/>
                      <a:pt x="373" y="266"/>
                      <a:pt x="373" y="266"/>
                    </a:cubicBezTo>
                    <a:cubicBezTo>
                      <a:pt x="373" y="264"/>
                      <a:pt x="374" y="264"/>
                      <a:pt x="375" y="264"/>
                    </a:cubicBezTo>
                    <a:cubicBezTo>
                      <a:pt x="375" y="264"/>
                      <a:pt x="375" y="264"/>
                      <a:pt x="375" y="264"/>
                    </a:cubicBezTo>
                    <a:cubicBezTo>
                      <a:pt x="377" y="265"/>
                      <a:pt x="377" y="266"/>
                      <a:pt x="377" y="267"/>
                    </a:cubicBezTo>
                    <a:cubicBezTo>
                      <a:pt x="377" y="267"/>
                      <a:pt x="377" y="267"/>
                      <a:pt x="377" y="267"/>
                    </a:cubicBezTo>
                    <a:cubicBezTo>
                      <a:pt x="376" y="268"/>
                      <a:pt x="375" y="268"/>
                      <a:pt x="375" y="268"/>
                    </a:cubicBezTo>
                    <a:cubicBezTo>
                      <a:pt x="375" y="268"/>
                      <a:pt x="375" y="268"/>
                      <a:pt x="375" y="268"/>
                    </a:cubicBezTo>
                    <a:cubicBezTo>
                      <a:pt x="374" y="268"/>
                      <a:pt x="374" y="268"/>
                      <a:pt x="374" y="268"/>
                    </a:cubicBezTo>
                    <a:close/>
                    <a:moveTo>
                      <a:pt x="13" y="267"/>
                    </a:moveTo>
                    <a:cubicBezTo>
                      <a:pt x="13" y="267"/>
                      <a:pt x="13" y="267"/>
                      <a:pt x="13" y="267"/>
                    </a:cubicBezTo>
                    <a:cubicBezTo>
                      <a:pt x="13" y="267"/>
                      <a:pt x="13" y="267"/>
                      <a:pt x="13" y="267"/>
                    </a:cubicBezTo>
                    <a:cubicBezTo>
                      <a:pt x="13" y="266"/>
                      <a:pt x="13" y="264"/>
                      <a:pt x="15" y="264"/>
                    </a:cubicBezTo>
                    <a:cubicBezTo>
                      <a:pt x="15" y="264"/>
                      <a:pt x="15" y="264"/>
                      <a:pt x="15" y="264"/>
                    </a:cubicBezTo>
                    <a:cubicBezTo>
                      <a:pt x="16" y="264"/>
                      <a:pt x="17" y="264"/>
                      <a:pt x="17" y="265"/>
                    </a:cubicBezTo>
                    <a:cubicBezTo>
                      <a:pt x="17" y="265"/>
                      <a:pt x="17" y="265"/>
                      <a:pt x="17" y="265"/>
                    </a:cubicBezTo>
                    <a:cubicBezTo>
                      <a:pt x="18" y="266"/>
                      <a:pt x="17" y="267"/>
                      <a:pt x="16" y="268"/>
                    </a:cubicBezTo>
                    <a:cubicBezTo>
                      <a:pt x="16" y="268"/>
                      <a:pt x="16" y="268"/>
                      <a:pt x="16" y="268"/>
                    </a:cubicBezTo>
                    <a:cubicBezTo>
                      <a:pt x="16" y="268"/>
                      <a:pt x="16" y="268"/>
                      <a:pt x="15" y="268"/>
                    </a:cubicBezTo>
                    <a:cubicBezTo>
                      <a:pt x="15" y="268"/>
                      <a:pt x="15" y="268"/>
                      <a:pt x="15" y="268"/>
                    </a:cubicBezTo>
                    <a:cubicBezTo>
                      <a:pt x="15" y="268"/>
                      <a:pt x="14" y="268"/>
                      <a:pt x="13" y="267"/>
                    </a:cubicBezTo>
                    <a:close/>
                    <a:moveTo>
                      <a:pt x="376" y="262"/>
                    </a:moveTo>
                    <a:cubicBezTo>
                      <a:pt x="375" y="261"/>
                      <a:pt x="375" y="260"/>
                      <a:pt x="375" y="259"/>
                    </a:cubicBezTo>
                    <a:cubicBezTo>
                      <a:pt x="375" y="259"/>
                      <a:pt x="375" y="259"/>
                      <a:pt x="375" y="259"/>
                    </a:cubicBezTo>
                    <a:cubicBezTo>
                      <a:pt x="376" y="258"/>
                      <a:pt x="377" y="257"/>
                      <a:pt x="378" y="258"/>
                    </a:cubicBezTo>
                    <a:cubicBezTo>
                      <a:pt x="378" y="258"/>
                      <a:pt x="378" y="258"/>
                      <a:pt x="378" y="258"/>
                    </a:cubicBezTo>
                    <a:cubicBezTo>
                      <a:pt x="379" y="258"/>
                      <a:pt x="380" y="259"/>
                      <a:pt x="379" y="260"/>
                    </a:cubicBezTo>
                    <a:cubicBezTo>
                      <a:pt x="379" y="260"/>
                      <a:pt x="379" y="260"/>
                      <a:pt x="379" y="260"/>
                    </a:cubicBezTo>
                    <a:cubicBezTo>
                      <a:pt x="379" y="261"/>
                      <a:pt x="378" y="262"/>
                      <a:pt x="377" y="262"/>
                    </a:cubicBezTo>
                    <a:cubicBezTo>
                      <a:pt x="377" y="262"/>
                      <a:pt x="377" y="262"/>
                      <a:pt x="377" y="262"/>
                    </a:cubicBezTo>
                    <a:cubicBezTo>
                      <a:pt x="377" y="262"/>
                      <a:pt x="377" y="262"/>
                      <a:pt x="376" y="262"/>
                    </a:cubicBezTo>
                    <a:close/>
                    <a:moveTo>
                      <a:pt x="11" y="260"/>
                    </a:moveTo>
                    <a:cubicBezTo>
                      <a:pt x="10" y="259"/>
                      <a:pt x="11" y="258"/>
                      <a:pt x="12" y="257"/>
                    </a:cubicBezTo>
                    <a:cubicBezTo>
                      <a:pt x="12" y="257"/>
                      <a:pt x="12" y="257"/>
                      <a:pt x="12" y="257"/>
                    </a:cubicBezTo>
                    <a:cubicBezTo>
                      <a:pt x="13" y="257"/>
                      <a:pt x="14" y="257"/>
                      <a:pt x="15" y="258"/>
                    </a:cubicBezTo>
                    <a:cubicBezTo>
                      <a:pt x="15" y="258"/>
                      <a:pt x="15" y="258"/>
                      <a:pt x="15" y="258"/>
                    </a:cubicBezTo>
                    <a:cubicBezTo>
                      <a:pt x="15" y="260"/>
                      <a:pt x="15" y="261"/>
                      <a:pt x="14" y="261"/>
                    </a:cubicBezTo>
                    <a:cubicBezTo>
                      <a:pt x="14" y="261"/>
                      <a:pt x="14" y="261"/>
                      <a:pt x="14" y="261"/>
                    </a:cubicBezTo>
                    <a:cubicBezTo>
                      <a:pt x="13" y="261"/>
                      <a:pt x="13" y="261"/>
                      <a:pt x="13" y="261"/>
                    </a:cubicBezTo>
                    <a:cubicBezTo>
                      <a:pt x="13" y="261"/>
                      <a:pt x="13" y="261"/>
                      <a:pt x="13" y="261"/>
                    </a:cubicBezTo>
                    <a:cubicBezTo>
                      <a:pt x="12" y="261"/>
                      <a:pt x="11" y="261"/>
                      <a:pt x="11" y="260"/>
                    </a:cubicBezTo>
                    <a:close/>
                    <a:moveTo>
                      <a:pt x="379" y="255"/>
                    </a:moveTo>
                    <a:cubicBezTo>
                      <a:pt x="378" y="254"/>
                      <a:pt x="377" y="253"/>
                      <a:pt x="377" y="252"/>
                    </a:cubicBezTo>
                    <a:cubicBezTo>
                      <a:pt x="377" y="252"/>
                      <a:pt x="377" y="252"/>
                      <a:pt x="377" y="252"/>
                    </a:cubicBezTo>
                    <a:cubicBezTo>
                      <a:pt x="378" y="251"/>
                      <a:pt x="379" y="250"/>
                      <a:pt x="380" y="251"/>
                    </a:cubicBezTo>
                    <a:cubicBezTo>
                      <a:pt x="380" y="251"/>
                      <a:pt x="380" y="251"/>
                      <a:pt x="380" y="251"/>
                    </a:cubicBezTo>
                    <a:cubicBezTo>
                      <a:pt x="381" y="251"/>
                      <a:pt x="382" y="252"/>
                      <a:pt x="381" y="253"/>
                    </a:cubicBezTo>
                    <a:cubicBezTo>
                      <a:pt x="381" y="253"/>
                      <a:pt x="381" y="253"/>
                      <a:pt x="381" y="253"/>
                    </a:cubicBezTo>
                    <a:cubicBezTo>
                      <a:pt x="381" y="254"/>
                      <a:pt x="380" y="255"/>
                      <a:pt x="379" y="255"/>
                    </a:cubicBezTo>
                    <a:cubicBezTo>
                      <a:pt x="379" y="255"/>
                      <a:pt x="379" y="255"/>
                      <a:pt x="379" y="255"/>
                    </a:cubicBezTo>
                    <a:cubicBezTo>
                      <a:pt x="379" y="255"/>
                      <a:pt x="379" y="255"/>
                      <a:pt x="379" y="255"/>
                    </a:cubicBezTo>
                    <a:close/>
                    <a:moveTo>
                      <a:pt x="9" y="253"/>
                    </a:moveTo>
                    <a:cubicBezTo>
                      <a:pt x="9" y="253"/>
                      <a:pt x="9" y="253"/>
                      <a:pt x="9" y="253"/>
                    </a:cubicBezTo>
                    <a:cubicBezTo>
                      <a:pt x="9" y="253"/>
                      <a:pt x="9" y="253"/>
                      <a:pt x="9" y="253"/>
                    </a:cubicBezTo>
                    <a:cubicBezTo>
                      <a:pt x="8" y="252"/>
                      <a:pt x="9" y="251"/>
                      <a:pt x="10" y="250"/>
                    </a:cubicBezTo>
                    <a:cubicBezTo>
                      <a:pt x="10" y="250"/>
                      <a:pt x="10" y="250"/>
                      <a:pt x="10" y="250"/>
                    </a:cubicBezTo>
                    <a:cubicBezTo>
                      <a:pt x="11" y="250"/>
                      <a:pt x="12" y="251"/>
                      <a:pt x="13" y="252"/>
                    </a:cubicBezTo>
                    <a:cubicBezTo>
                      <a:pt x="13" y="252"/>
                      <a:pt x="13" y="252"/>
                      <a:pt x="13" y="252"/>
                    </a:cubicBezTo>
                    <a:cubicBezTo>
                      <a:pt x="13" y="253"/>
                      <a:pt x="12" y="254"/>
                      <a:pt x="11" y="254"/>
                    </a:cubicBezTo>
                    <a:cubicBezTo>
                      <a:pt x="11" y="254"/>
                      <a:pt x="11" y="254"/>
                      <a:pt x="11" y="254"/>
                    </a:cubicBezTo>
                    <a:cubicBezTo>
                      <a:pt x="11" y="254"/>
                      <a:pt x="11" y="254"/>
                      <a:pt x="11" y="254"/>
                    </a:cubicBezTo>
                    <a:cubicBezTo>
                      <a:pt x="11" y="254"/>
                      <a:pt x="11" y="254"/>
                      <a:pt x="11" y="254"/>
                    </a:cubicBezTo>
                    <a:cubicBezTo>
                      <a:pt x="10" y="254"/>
                      <a:pt x="9" y="254"/>
                      <a:pt x="9" y="253"/>
                    </a:cubicBezTo>
                    <a:close/>
                    <a:moveTo>
                      <a:pt x="381" y="248"/>
                    </a:moveTo>
                    <a:cubicBezTo>
                      <a:pt x="380" y="247"/>
                      <a:pt x="379" y="246"/>
                      <a:pt x="379" y="245"/>
                    </a:cubicBezTo>
                    <a:cubicBezTo>
                      <a:pt x="379" y="245"/>
                      <a:pt x="379" y="245"/>
                      <a:pt x="379" y="245"/>
                    </a:cubicBezTo>
                    <a:cubicBezTo>
                      <a:pt x="380" y="244"/>
                      <a:pt x="381" y="243"/>
                      <a:pt x="382" y="244"/>
                    </a:cubicBezTo>
                    <a:cubicBezTo>
                      <a:pt x="382" y="244"/>
                      <a:pt x="382" y="244"/>
                      <a:pt x="382" y="244"/>
                    </a:cubicBezTo>
                    <a:cubicBezTo>
                      <a:pt x="383" y="244"/>
                      <a:pt x="384" y="245"/>
                      <a:pt x="384" y="246"/>
                    </a:cubicBezTo>
                    <a:cubicBezTo>
                      <a:pt x="384" y="246"/>
                      <a:pt x="384" y="246"/>
                      <a:pt x="384" y="246"/>
                    </a:cubicBezTo>
                    <a:cubicBezTo>
                      <a:pt x="383" y="247"/>
                      <a:pt x="382" y="248"/>
                      <a:pt x="381" y="248"/>
                    </a:cubicBezTo>
                    <a:cubicBezTo>
                      <a:pt x="381" y="248"/>
                      <a:pt x="381" y="248"/>
                      <a:pt x="381" y="248"/>
                    </a:cubicBezTo>
                    <a:cubicBezTo>
                      <a:pt x="381" y="248"/>
                      <a:pt x="381" y="248"/>
                      <a:pt x="381" y="248"/>
                    </a:cubicBezTo>
                    <a:close/>
                    <a:moveTo>
                      <a:pt x="7" y="246"/>
                    </a:moveTo>
                    <a:cubicBezTo>
                      <a:pt x="6" y="245"/>
                      <a:pt x="7" y="244"/>
                      <a:pt x="8" y="243"/>
                    </a:cubicBezTo>
                    <a:cubicBezTo>
                      <a:pt x="8" y="243"/>
                      <a:pt x="8" y="243"/>
                      <a:pt x="8" y="243"/>
                    </a:cubicBezTo>
                    <a:cubicBezTo>
                      <a:pt x="9" y="243"/>
                      <a:pt x="10" y="244"/>
                      <a:pt x="11" y="245"/>
                    </a:cubicBezTo>
                    <a:cubicBezTo>
                      <a:pt x="11" y="245"/>
                      <a:pt x="11" y="245"/>
                      <a:pt x="11" y="245"/>
                    </a:cubicBezTo>
                    <a:cubicBezTo>
                      <a:pt x="11" y="246"/>
                      <a:pt x="10" y="247"/>
                      <a:pt x="9" y="247"/>
                    </a:cubicBezTo>
                    <a:cubicBezTo>
                      <a:pt x="9" y="247"/>
                      <a:pt x="9" y="247"/>
                      <a:pt x="9" y="247"/>
                    </a:cubicBezTo>
                    <a:cubicBezTo>
                      <a:pt x="9" y="247"/>
                      <a:pt x="9" y="248"/>
                      <a:pt x="9" y="248"/>
                    </a:cubicBezTo>
                    <a:cubicBezTo>
                      <a:pt x="9" y="248"/>
                      <a:pt x="9" y="248"/>
                      <a:pt x="9" y="248"/>
                    </a:cubicBezTo>
                    <a:cubicBezTo>
                      <a:pt x="8" y="248"/>
                      <a:pt x="7" y="247"/>
                      <a:pt x="7" y="246"/>
                    </a:cubicBezTo>
                    <a:close/>
                    <a:moveTo>
                      <a:pt x="383" y="241"/>
                    </a:moveTo>
                    <a:cubicBezTo>
                      <a:pt x="382" y="241"/>
                      <a:pt x="381" y="239"/>
                      <a:pt x="381" y="238"/>
                    </a:cubicBezTo>
                    <a:cubicBezTo>
                      <a:pt x="381" y="238"/>
                      <a:pt x="381" y="238"/>
                      <a:pt x="381" y="238"/>
                    </a:cubicBezTo>
                    <a:cubicBezTo>
                      <a:pt x="381" y="237"/>
                      <a:pt x="383" y="236"/>
                      <a:pt x="384" y="237"/>
                    </a:cubicBezTo>
                    <a:cubicBezTo>
                      <a:pt x="384" y="237"/>
                      <a:pt x="384" y="237"/>
                      <a:pt x="384" y="237"/>
                    </a:cubicBezTo>
                    <a:cubicBezTo>
                      <a:pt x="385" y="237"/>
                      <a:pt x="386" y="238"/>
                      <a:pt x="385" y="239"/>
                    </a:cubicBezTo>
                    <a:cubicBezTo>
                      <a:pt x="385" y="239"/>
                      <a:pt x="385" y="239"/>
                      <a:pt x="385" y="239"/>
                    </a:cubicBezTo>
                    <a:cubicBezTo>
                      <a:pt x="385" y="239"/>
                      <a:pt x="385" y="239"/>
                      <a:pt x="385" y="239"/>
                    </a:cubicBezTo>
                    <a:cubicBezTo>
                      <a:pt x="385" y="239"/>
                      <a:pt x="385" y="239"/>
                      <a:pt x="385" y="239"/>
                    </a:cubicBezTo>
                    <a:cubicBezTo>
                      <a:pt x="385" y="240"/>
                      <a:pt x="384" y="241"/>
                      <a:pt x="383" y="241"/>
                    </a:cubicBezTo>
                    <a:cubicBezTo>
                      <a:pt x="383" y="241"/>
                      <a:pt x="383" y="241"/>
                      <a:pt x="383" y="241"/>
                    </a:cubicBezTo>
                    <a:cubicBezTo>
                      <a:pt x="383" y="241"/>
                      <a:pt x="383" y="241"/>
                      <a:pt x="383" y="241"/>
                    </a:cubicBezTo>
                    <a:close/>
                    <a:moveTo>
                      <a:pt x="5" y="239"/>
                    </a:moveTo>
                    <a:cubicBezTo>
                      <a:pt x="5" y="238"/>
                      <a:pt x="5" y="237"/>
                      <a:pt x="6" y="236"/>
                    </a:cubicBezTo>
                    <a:cubicBezTo>
                      <a:pt x="6" y="236"/>
                      <a:pt x="6" y="236"/>
                      <a:pt x="6" y="236"/>
                    </a:cubicBezTo>
                    <a:cubicBezTo>
                      <a:pt x="8" y="236"/>
                      <a:pt x="9" y="237"/>
                      <a:pt x="9" y="238"/>
                    </a:cubicBezTo>
                    <a:cubicBezTo>
                      <a:pt x="9" y="238"/>
                      <a:pt x="9" y="238"/>
                      <a:pt x="9" y="238"/>
                    </a:cubicBezTo>
                    <a:cubicBezTo>
                      <a:pt x="9" y="239"/>
                      <a:pt x="8" y="240"/>
                      <a:pt x="7" y="240"/>
                    </a:cubicBezTo>
                    <a:cubicBezTo>
                      <a:pt x="7" y="240"/>
                      <a:pt x="7" y="240"/>
                      <a:pt x="7" y="240"/>
                    </a:cubicBezTo>
                    <a:cubicBezTo>
                      <a:pt x="7" y="240"/>
                      <a:pt x="7" y="240"/>
                      <a:pt x="7" y="240"/>
                    </a:cubicBezTo>
                    <a:cubicBezTo>
                      <a:pt x="7" y="240"/>
                      <a:pt x="7" y="240"/>
                      <a:pt x="7" y="240"/>
                    </a:cubicBezTo>
                    <a:cubicBezTo>
                      <a:pt x="6" y="240"/>
                      <a:pt x="5" y="240"/>
                      <a:pt x="5" y="239"/>
                    </a:cubicBezTo>
                    <a:close/>
                    <a:moveTo>
                      <a:pt x="384" y="234"/>
                    </a:moveTo>
                    <a:cubicBezTo>
                      <a:pt x="383" y="234"/>
                      <a:pt x="382" y="232"/>
                      <a:pt x="383" y="231"/>
                    </a:cubicBezTo>
                    <a:cubicBezTo>
                      <a:pt x="383" y="231"/>
                      <a:pt x="383" y="231"/>
                      <a:pt x="383" y="231"/>
                    </a:cubicBezTo>
                    <a:cubicBezTo>
                      <a:pt x="383" y="230"/>
                      <a:pt x="384" y="229"/>
                      <a:pt x="385" y="230"/>
                    </a:cubicBezTo>
                    <a:cubicBezTo>
                      <a:pt x="385" y="230"/>
                      <a:pt x="385" y="230"/>
                      <a:pt x="385" y="230"/>
                    </a:cubicBezTo>
                    <a:cubicBezTo>
                      <a:pt x="386" y="230"/>
                      <a:pt x="387" y="231"/>
                      <a:pt x="387" y="232"/>
                    </a:cubicBezTo>
                    <a:cubicBezTo>
                      <a:pt x="387" y="232"/>
                      <a:pt x="387" y="232"/>
                      <a:pt x="387" y="232"/>
                    </a:cubicBezTo>
                    <a:cubicBezTo>
                      <a:pt x="387" y="233"/>
                      <a:pt x="386" y="234"/>
                      <a:pt x="385" y="234"/>
                    </a:cubicBezTo>
                    <a:cubicBezTo>
                      <a:pt x="385" y="234"/>
                      <a:pt x="385" y="234"/>
                      <a:pt x="385" y="234"/>
                    </a:cubicBezTo>
                    <a:cubicBezTo>
                      <a:pt x="385" y="234"/>
                      <a:pt x="384" y="234"/>
                      <a:pt x="384" y="234"/>
                    </a:cubicBezTo>
                    <a:close/>
                    <a:moveTo>
                      <a:pt x="3" y="232"/>
                    </a:moveTo>
                    <a:cubicBezTo>
                      <a:pt x="3" y="231"/>
                      <a:pt x="4" y="229"/>
                      <a:pt x="5" y="229"/>
                    </a:cubicBezTo>
                    <a:cubicBezTo>
                      <a:pt x="5" y="229"/>
                      <a:pt x="5" y="229"/>
                      <a:pt x="5" y="229"/>
                    </a:cubicBezTo>
                    <a:cubicBezTo>
                      <a:pt x="6" y="229"/>
                      <a:pt x="7" y="230"/>
                      <a:pt x="7" y="231"/>
                    </a:cubicBezTo>
                    <a:cubicBezTo>
                      <a:pt x="7" y="231"/>
                      <a:pt x="7" y="231"/>
                      <a:pt x="7" y="231"/>
                    </a:cubicBezTo>
                    <a:cubicBezTo>
                      <a:pt x="8" y="232"/>
                      <a:pt x="7" y="233"/>
                      <a:pt x="6" y="233"/>
                    </a:cubicBezTo>
                    <a:cubicBezTo>
                      <a:pt x="6" y="233"/>
                      <a:pt x="6" y="233"/>
                      <a:pt x="6" y="233"/>
                    </a:cubicBezTo>
                    <a:cubicBezTo>
                      <a:pt x="6" y="233"/>
                      <a:pt x="6" y="233"/>
                      <a:pt x="5" y="233"/>
                    </a:cubicBezTo>
                    <a:cubicBezTo>
                      <a:pt x="5" y="233"/>
                      <a:pt x="5" y="233"/>
                      <a:pt x="5" y="233"/>
                    </a:cubicBezTo>
                    <a:cubicBezTo>
                      <a:pt x="4" y="233"/>
                      <a:pt x="3" y="233"/>
                      <a:pt x="3" y="232"/>
                    </a:cubicBezTo>
                    <a:close/>
                    <a:moveTo>
                      <a:pt x="386" y="227"/>
                    </a:moveTo>
                    <a:cubicBezTo>
                      <a:pt x="384" y="226"/>
                      <a:pt x="384" y="225"/>
                      <a:pt x="384" y="224"/>
                    </a:cubicBezTo>
                    <a:cubicBezTo>
                      <a:pt x="384" y="224"/>
                      <a:pt x="384" y="224"/>
                      <a:pt x="384" y="224"/>
                    </a:cubicBezTo>
                    <a:cubicBezTo>
                      <a:pt x="384" y="223"/>
                      <a:pt x="385" y="222"/>
                      <a:pt x="386" y="222"/>
                    </a:cubicBezTo>
                    <a:cubicBezTo>
                      <a:pt x="386" y="222"/>
                      <a:pt x="386" y="222"/>
                      <a:pt x="386" y="222"/>
                    </a:cubicBezTo>
                    <a:cubicBezTo>
                      <a:pt x="387" y="223"/>
                      <a:pt x="388" y="224"/>
                      <a:pt x="388" y="225"/>
                    </a:cubicBezTo>
                    <a:cubicBezTo>
                      <a:pt x="388" y="225"/>
                      <a:pt x="388" y="225"/>
                      <a:pt x="388" y="225"/>
                    </a:cubicBezTo>
                    <a:cubicBezTo>
                      <a:pt x="388" y="225"/>
                      <a:pt x="388" y="225"/>
                      <a:pt x="388" y="225"/>
                    </a:cubicBezTo>
                    <a:cubicBezTo>
                      <a:pt x="388" y="225"/>
                      <a:pt x="388" y="225"/>
                      <a:pt x="388" y="225"/>
                    </a:cubicBezTo>
                    <a:cubicBezTo>
                      <a:pt x="388" y="226"/>
                      <a:pt x="387" y="227"/>
                      <a:pt x="386" y="227"/>
                    </a:cubicBezTo>
                    <a:cubicBezTo>
                      <a:pt x="386" y="227"/>
                      <a:pt x="386" y="227"/>
                      <a:pt x="386" y="227"/>
                    </a:cubicBezTo>
                    <a:cubicBezTo>
                      <a:pt x="386" y="227"/>
                      <a:pt x="386" y="227"/>
                      <a:pt x="386" y="227"/>
                    </a:cubicBezTo>
                    <a:close/>
                    <a:moveTo>
                      <a:pt x="2" y="225"/>
                    </a:moveTo>
                    <a:cubicBezTo>
                      <a:pt x="2" y="223"/>
                      <a:pt x="3" y="222"/>
                      <a:pt x="4" y="222"/>
                    </a:cubicBezTo>
                    <a:cubicBezTo>
                      <a:pt x="4" y="222"/>
                      <a:pt x="4" y="222"/>
                      <a:pt x="4" y="222"/>
                    </a:cubicBezTo>
                    <a:cubicBezTo>
                      <a:pt x="5" y="222"/>
                      <a:pt x="6" y="223"/>
                      <a:pt x="6" y="224"/>
                    </a:cubicBezTo>
                    <a:cubicBezTo>
                      <a:pt x="6" y="224"/>
                      <a:pt x="6" y="224"/>
                      <a:pt x="6" y="224"/>
                    </a:cubicBezTo>
                    <a:cubicBezTo>
                      <a:pt x="6" y="225"/>
                      <a:pt x="6" y="226"/>
                      <a:pt x="4" y="226"/>
                    </a:cubicBezTo>
                    <a:cubicBezTo>
                      <a:pt x="4" y="226"/>
                      <a:pt x="4" y="226"/>
                      <a:pt x="4" y="226"/>
                    </a:cubicBezTo>
                    <a:cubicBezTo>
                      <a:pt x="4" y="226"/>
                      <a:pt x="4" y="226"/>
                      <a:pt x="4" y="226"/>
                    </a:cubicBezTo>
                    <a:cubicBezTo>
                      <a:pt x="4" y="226"/>
                      <a:pt x="4" y="226"/>
                      <a:pt x="4" y="226"/>
                    </a:cubicBezTo>
                    <a:cubicBezTo>
                      <a:pt x="3" y="226"/>
                      <a:pt x="2" y="226"/>
                      <a:pt x="2" y="225"/>
                    </a:cubicBezTo>
                    <a:close/>
                    <a:moveTo>
                      <a:pt x="387" y="219"/>
                    </a:moveTo>
                    <a:cubicBezTo>
                      <a:pt x="385" y="219"/>
                      <a:pt x="385" y="218"/>
                      <a:pt x="385" y="217"/>
                    </a:cubicBezTo>
                    <a:cubicBezTo>
                      <a:pt x="385" y="217"/>
                      <a:pt x="385" y="217"/>
                      <a:pt x="385" y="217"/>
                    </a:cubicBezTo>
                    <a:cubicBezTo>
                      <a:pt x="385" y="216"/>
                      <a:pt x="386" y="215"/>
                      <a:pt x="387" y="215"/>
                    </a:cubicBezTo>
                    <a:cubicBezTo>
                      <a:pt x="387" y="215"/>
                      <a:pt x="387" y="215"/>
                      <a:pt x="387" y="215"/>
                    </a:cubicBezTo>
                    <a:cubicBezTo>
                      <a:pt x="388" y="215"/>
                      <a:pt x="389" y="216"/>
                      <a:pt x="389" y="218"/>
                    </a:cubicBezTo>
                    <a:cubicBezTo>
                      <a:pt x="389" y="218"/>
                      <a:pt x="389" y="218"/>
                      <a:pt x="389" y="218"/>
                    </a:cubicBezTo>
                    <a:cubicBezTo>
                      <a:pt x="389" y="219"/>
                      <a:pt x="388" y="220"/>
                      <a:pt x="387" y="220"/>
                    </a:cubicBezTo>
                    <a:cubicBezTo>
                      <a:pt x="387" y="220"/>
                      <a:pt x="387" y="220"/>
                      <a:pt x="387" y="220"/>
                    </a:cubicBezTo>
                    <a:cubicBezTo>
                      <a:pt x="387" y="220"/>
                      <a:pt x="387" y="220"/>
                      <a:pt x="387" y="219"/>
                    </a:cubicBezTo>
                    <a:close/>
                    <a:moveTo>
                      <a:pt x="1" y="217"/>
                    </a:moveTo>
                    <a:cubicBezTo>
                      <a:pt x="1" y="216"/>
                      <a:pt x="2" y="215"/>
                      <a:pt x="3" y="215"/>
                    </a:cubicBezTo>
                    <a:cubicBezTo>
                      <a:pt x="3" y="215"/>
                      <a:pt x="3" y="215"/>
                      <a:pt x="3" y="215"/>
                    </a:cubicBezTo>
                    <a:cubicBezTo>
                      <a:pt x="4" y="215"/>
                      <a:pt x="5" y="216"/>
                      <a:pt x="5" y="217"/>
                    </a:cubicBezTo>
                    <a:cubicBezTo>
                      <a:pt x="5" y="217"/>
                      <a:pt x="5" y="217"/>
                      <a:pt x="5" y="217"/>
                    </a:cubicBezTo>
                    <a:cubicBezTo>
                      <a:pt x="5" y="218"/>
                      <a:pt x="5" y="219"/>
                      <a:pt x="3" y="219"/>
                    </a:cubicBezTo>
                    <a:cubicBezTo>
                      <a:pt x="3" y="219"/>
                      <a:pt x="3" y="219"/>
                      <a:pt x="3" y="219"/>
                    </a:cubicBezTo>
                    <a:cubicBezTo>
                      <a:pt x="3" y="219"/>
                      <a:pt x="3" y="219"/>
                      <a:pt x="3" y="219"/>
                    </a:cubicBezTo>
                    <a:cubicBezTo>
                      <a:pt x="3" y="219"/>
                      <a:pt x="3" y="219"/>
                      <a:pt x="3" y="219"/>
                    </a:cubicBezTo>
                    <a:cubicBezTo>
                      <a:pt x="2" y="219"/>
                      <a:pt x="1" y="218"/>
                      <a:pt x="1" y="217"/>
                    </a:cubicBezTo>
                    <a:close/>
                    <a:moveTo>
                      <a:pt x="387" y="212"/>
                    </a:moveTo>
                    <a:cubicBezTo>
                      <a:pt x="386" y="212"/>
                      <a:pt x="385" y="211"/>
                      <a:pt x="385" y="210"/>
                    </a:cubicBezTo>
                    <a:cubicBezTo>
                      <a:pt x="385" y="210"/>
                      <a:pt x="385" y="210"/>
                      <a:pt x="385" y="210"/>
                    </a:cubicBezTo>
                    <a:cubicBezTo>
                      <a:pt x="386" y="209"/>
                      <a:pt x="387" y="208"/>
                      <a:pt x="388" y="208"/>
                    </a:cubicBezTo>
                    <a:cubicBezTo>
                      <a:pt x="388" y="208"/>
                      <a:pt x="388" y="208"/>
                      <a:pt x="388" y="208"/>
                    </a:cubicBezTo>
                    <a:cubicBezTo>
                      <a:pt x="389" y="208"/>
                      <a:pt x="390" y="209"/>
                      <a:pt x="390" y="210"/>
                    </a:cubicBezTo>
                    <a:cubicBezTo>
                      <a:pt x="390" y="210"/>
                      <a:pt x="390" y="210"/>
                      <a:pt x="390" y="210"/>
                    </a:cubicBezTo>
                    <a:cubicBezTo>
                      <a:pt x="390" y="210"/>
                      <a:pt x="390" y="210"/>
                      <a:pt x="390" y="210"/>
                    </a:cubicBezTo>
                    <a:cubicBezTo>
                      <a:pt x="390" y="210"/>
                      <a:pt x="390" y="210"/>
                      <a:pt x="390" y="210"/>
                    </a:cubicBezTo>
                    <a:cubicBezTo>
                      <a:pt x="390" y="211"/>
                      <a:pt x="389" y="212"/>
                      <a:pt x="388" y="212"/>
                    </a:cubicBezTo>
                    <a:cubicBezTo>
                      <a:pt x="388" y="212"/>
                      <a:pt x="388" y="212"/>
                      <a:pt x="388" y="212"/>
                    </a:cubicBezTo>
                    <a:cubicBezTo>
                      <a:pt x="387" y="212"/>
                      <a:pt x="387" y="212"/>
                      <a:pt x="387" y="212"/>
                    </a:cubicBezTo>
                    <a:close/>
                    <a:moveTo>
                      <a:pt x="0" y="210"/>
                    </a:moveTo>
                    <a:cubicBezTo>
                      <a:pt x="0" y="209"/>
                      <a:pt x="1" y="208"/>
                      <a:pt x="2" y="208"/>
                    </a:cubicBezTo>
                    <a:cubicBezTo>
                      <a:pt x="2" y="208"/>
                      <a:pt x="2" y="208"/>
                      <a:pt x="2" y="208"/>
                    </a:cubicBezTo>
                    <a:cubicBezTo>
                      <a:pt x="4" y="208"/>
                      <a:pt x="5" y="209"/>
                      <a:pt x="5" y="210"/>
                    </a:cubicBezTo>
                    <a:cubicBezTo>
                      <a:pt x="5" y="210"/>
                      <a:pt x="5" y="210"/>
                      <a:pt x="5" y="210"/>
                    </a:cubicBezTo>
                    <a:cubicBezTo>
                      <a:pt x="5" y="211"/>
                      <a:pt x="4" y="212"/>
                      <a:pt x="3" y="212"/>
                    </a:cubicBezTo>
                    <a:cubicBezTo>
                      <a:pt x="3" y="212"/>
                      <a:pt x="3" y="212"/>
                      <a:pt x="3" y="212"/>
                    </a:cubicBezTo>
                    <a:cubicBezTo>
                      <a:pt x="3" y="212"/>
                      <a:pt x="3" y="212"/>
                      <a:pt x="3" y="212"/>
                    </a:cubicBezTo>
                    <a:cubicBezTo>
                      <a:pt x="3" y="212"/>
                      <a:pt x="3" y="212"/>
                      <a:pt x="3" y="212"/>
                    </a:cubicBezTo>
                    <a:cubicBezTo>
                      <a:pt x="1" y="212"/>
                      <a:pt x="1" y="211"/>
                      <a:pt x="0" y="210"/>
                    </a:cubicBezTo>
                    <a:close/>
                    <a:moveTo>
                      <a:pt x="388" y="205"/>
                    </a:moveTo>
                    <a:cubicBezTo>
                      <a:pt x="387" y="205"/>
                      <a:pt x="386" y="204"/>
                      <a:pt x="386" y="203"/>
                    </a:cubicBezTo>
                    <a:cubicBezTo>
                      <a:pt x="386" y="203"/>
                      <a:pt x="386" y="203"/>
                      <a:pt x="386" y="203"/>
                    </a:cubicBezTo>
                    <a:cubicBezTo>
                      <a:pt x="386" y="202"/>
                      <a:pt x="387" y="201"/>
                      <a:pt x="388" y="201"/>
                    </a:cubicBezTo>
                    <a:cubicBezTo>
                      <a:pt x="388" y="201"/>
                      <a:pt x="388" y="201"/>
                      <a:pt x="388" y="201"/>
                    </a:cubicBezTo>
                    <a:cubicBezTo>
                      <a:pt x="389" y="201"/>
                      <a:pt x="390" y="202"/>
                      <a:pt x="390" y="203"/>
                    </a:cubicBezTo>
                    <a:cubicBezTo>
                      <a:pt x="390" y="203"/>
                      <a:pt x="390" y="203"/>
                      <a:pt x="390" y="203"/>
                    </a:cubicBezTo>
                    <a:cubicBezTo>
                      <a:pt x="390" y="203"/>
                      <a:pt x="390" y="203"/>
                      <a:pt x="390" y="203"/>
                    </a:cubicBezTo>
                    <a:cubicBezTo>
                      <a:pt x="390" y="203"/>
                      <a:pt x="390" y="203"/>
                      <a:pt x="390" y="203"/>
                    </a:cubicBezTo>
                    <a:cubicBezTo>
                      <a:pt x="390" y="204"/>
                      <a:pt x="389" y="205"/>
                      <a:pt x="388" y="205"/>
                    </a:cubicBezTo>
                    <a:cubicBezTo>
                      <a:pt x="388" y="205"/>
                      <a:pt x="388" y="205"/>
                      <a:pt x="388" y="205"/>
                    </a:cubicBezTo>
                    <a:cubicBezTo>
                      <a:pt x="388" y="205"/>
                      <a:pt x="388" y="205"/>
                      <a:pt x="388" y="205"/>
                    </a:cubicBezTo>
                    <a:close/>
                    <a:moveTo>
                      <a:pt x="0" y="203"/>
                    </a:moveTo>
                    <a:cubicBezTo>
                      <a:pt x="0" y="202"/>
                      <a:pt x="1" y="201"/>
                      <a:pt x="2" y="201"/>
                    </a:cubicBezTo>
                    <a:cubicBezTo>
                      <a:pt x="2" y="201"/>
                      <a:pt x="2" y="201"/>
                      <a:pt x="2" y="201"/>
                    </a:cubicBezTo>
                    <a:cubicBezTo>
                      <a:pt x="3" y="200"/>
                      <a:pt x="4" y="201"/>
                      <a:pt x="4" y="203"/>
                    </a:cubicBezTo>
                    <a:cubicBezTo>
                      <a:pt x="4" y="203"/>
                      <a:pt x="4" y="203"/>
                      <a:pt x="4" y="203"/>
                    </a:cubicBezTo>
                    <a:cubicBezTo>
                      <a:pt x="4" y="204"/>
                      <a:pt x="3" y="205"/>
                      <a:pt x="2" y="205"/>
                    </a:cubicBezTo>
                    <a:cubicBezTo>
                      <a:pt x="2" y="205"/>
                      <a:pt x="2" y="205"/>
                      <a:pt x="2" y="205"/>
                    </a:cubicBezTo>
                    <a:cubicBezTo>
                      <a:pt x="2" y="205"/>
                      <a:pt x="2" y="205"/>
                      <a:pt x="2" y="205"/>
                    </a:cubicBezTo>
                    <a:cubicBezTo>
                      <a:pt x="2" y="205"/>
                      <a:pt x="2" y="205"/>
                      <a:pt x="2" y="205"/>
                    </a:cubicBezTo>
                    <a:cubicBezTo>
                      <a:pt x="1" y="205"/>
                      <a:pt x="0" y="204"/>
                      <a:pt x="0" y="203"/>
                    </a:cubicBezTo>
                    <a:close/>
                    <a:moveTo>
                      <a:pt x="388" y="198"/>
                    </a:moveTo>
                    <a:cubicBezTo>
                      <a:pt x="387" y="198"/>
                      <a:pt x="386" y="197"/>
                      <a:pt x="386" y="196"/>
                    </a:cubicBezTo>
                    <a:cubicBezTo>
                      <a:pt x="386" y="196"/>
                      <a:pt x="386" y="196"/>
                      <a:pt x="386" y="196"/>
                    </a:cubicBezTo>
                    <a:cubicBezTo>
                      <a:pt x="386" y="195"/>
                      <a:pt x="387" y="194"/>
                      <a:pt x="388" y="194"/>
                    </a:cubicBezTo>
                    <a:cubicBezTo>
                      <a:pt x="388" y="194"/>
                      <a:pt x="388" y="194"/>
                      <a:pt x="388" y="194"/>
                    </a:cubicBezTo>
                    <a:cubicBezTo>
                      <a:pt x="389" y="194"/>
                      <a:pt x="390" y="195"/>
                      <a:pt x="390" y="196"/>
                    </a:cubicBezTo>
                    <a:cubicBezTo>
                      <a:pt x="390" y="196"/>
                      <a:pt x="390" y="196"/>
                      <a:pt x="390" y="196"/>
                    </a:cubicBezTo>
                    <a:cubicBezTo>
                      <a:pt x="390" y="197"/>
                      <a:pt x="389" y="198"/>
                      <a:pt x="388" y="198"/>
                    </a:cubicBezTo>
                    <a:cubicBezTo>
                      <a:pt x="388" y="198"/>
                      <a:pt x="388" y="198"/>
                      <a:pt x="388" y="198"/>
                    </a:cubicBezTo>
                    <a:cubicBezTo>
                      <a:pt x="388" y="198"/>
                      <a:pt x="388" y="198"/>
                      <a:pt x="388" y="198"/>
                    </a:cubicBezTo>
                    <a:close/>
                    <a:moveTo>
                      <a:pt x="2" y="198"/>
                    </a:moveTo>
                    <a:cubicBezTo>
                      <a:pt x="1" y="198"/>
                      <a:pt x="0" y="197"/>
                      <a:pt x="0" y="195"/>
                    </a:cubicBezTo>
                    <a:cubicBezTo>
                      <a:pt x="0" y="195"/>
                      <a:pt x="0" y="195"/>
                      <a:pt x="0" y="195"/>
                    </a:cubicBezTo>
                    <a:cubicBezTo>
                      <a:pt x="0" y="194"/>
                      <a:pt x="1" y="193"/>
                      <a:pt x="2" y="193"/>
                    </a:cubicBezTo>
                    <a:cubicBezTo>
                      <a:pt x="2" y="193"/>
                      <a:pt x="2" y="193"/>
                      <a:pt x="2" y="193"/>
                    </a:cubicBezTo>
                    <a:cubicBezTo>
                      <a:pt x="3" y="193"/>
                      <a:pt x="4" y="194"/>
                      <a:pt x="4" y="195"/>
                    </a:cubicBezTo>
                    <a:cubicBezTo>
                      <a:pt x="4" y="195"/>
                      <a:pt x="4" y="195"/>
                      <a:pt x="4" y="195"/>
                    </a:cubicBezTo>
                    <a:cubicBezTo>
                      <a:pt x="4" y="197"/>
                      <a:pt x="3" y="198"/>
                      <a:pt x="2" y="198"/>
                    </a:cubicBezTo>
                    <a:cubicBezTo>
                      <a:pt x="2" y="198"/>
                      <a:pt x="2" y="198"/>
                      <a:pt x="2" y="198"/>
                    </a:cubicBezTo>
                    <a:cubicBezTo>
                      <a:pt x="2" y="198"/>
                      <a:pt x="2" y="198"/>
                      <a:pt x="2" y="198"/>
                    </a:cubicBezTo>
                    <a:close/>
                    <a:moveTo>
                      <a:pt x="390" y="196"/>
                    </a:moveTo>
                    <a:cubicBezTo>
                      <a:pt x="390" y="196"/>
                      <a:pt x="390" y="196"/>
                      <a:pt x="390" y="196"/>
                    </a:cubicBezTo>
                    <a:cubicBezTo>
                      <a:pt x="390" y="196"/>
                      <a:pt x="390" y="196"/>
                      <a:pt x="390" y="196"/>
                    </a:cubicBezTo>
                    <a:cubicBezTo>
                      <a:pt x="390" y="196"/>
                      <a:pt x="390" y="196"/>
                      <a:pt x="390" y="196"/>
                    </a:cubicBezTo>
                    <a:cubicBezTo>
                      <a:pt x="390" y="196"/>
                      <a:pt x="390" y="196"/>
                      <a:pt x="390" y="196"/>
                    </a:cubicBezTo>
                    <a:close/>
                    <a:moveTo>
                      <a:pt x="386" y="189"/>
                    </a:moveTo>
                    <a:cubicBezTo>
                      <a:pt x="386" y="187"/>
                      <a:pt x="387" y="186"/>
                      <a:pt x="388" y="186"/>
                    </a:cubicBezTo>
                    <a:cubicBezTo>
                      <a:pt x="388" y="186"/>
                      <a:pt x="388" y="186"/>
                      <a:pt x="388" y="186"/>
                    </a:cubicBezTo>
                    <a:cubicBezTo>
                      <a:pt x="389" y="186"/>
                      <a:pt x="390" y="187"/>
                      <a:pt x="390" y="188"/>
                    </a:cubicBezTo>
                    <a:cubicBezTo>
                      <a:pt x="390" y="188"/>
                      <a:pt x="390" y="188"/>
                      <a:pt x="390" y="188"/>
                    </a:cubicBezTo>
                    <a:cubicBezTo>
                      <a:pt x="390" y="190"/>
                      <a:pt x="389" y="191"/>
                      <a:pt x="388" y="191"/>
                    </a:cubicBezTo>
                    <a:cubicBezTo>
                      <a:pt x="388" y="191"/>
                      <a:pt x="388" y="191"/>
                      <a:pt x="388" y="191"/>
                    </a:cubicBezTo>
                    <a:cubicBezTo>
                      <a:pt x="388" y="191"/>
                      <a:pt x="388" y="191"/>
                      <a:pt x="388" y="191"/>
                    </a:cubicBezTo>
                    <a:cubicBezTo>
                      <a:pt x="388" y="191"/>
                      <a:pt x="388" y="191"/>
                      <a:pt x="388" y="191"/>
                    </a:cubicBezTo>
                    <a:cubicBezTo>
                      <a:pt x="387" y="191"/>
                      <a:pt x="386" y="190"/>
                      <a:pt x="386" y="189"/>
                    </a:cubicBezTo>
                    <a:close/>
                    <a:moveTo>
                      <a:pt x="2" y="190"/>
                    </a:moveTo>
                    <a:cubicBezTo>
                      <a:pt x="1" y="190"/>
                      <a:pt x="0" y="189"/>
                      <a:pt x="0" y="188"/>
                    </a:cubicBezTo>
                    <a:cubicBezTo>
                      <a:pt x="0" y="188"/>
                      <a:pt x="0" y="188"/>
                      <a:pt x="0" y="188"/>
                    </a:cubicBezTo>
                    <a:cubicBezTo>
                      <a:pt x="0" y="187"/>
                      <a:pt x="1" y="186"/>
                      <a:pt x="2" y="186"/>
                    </a:cubicBezTo>
                    <a:cubicBezTo>
                      <a:pt x="2" y="186"/>
                      <a:pt x="2" y="186"/>
                      <a:pt x="2" y="186"/>
                    </a:cubicBezTo>
                    <a:cubicBezTo>
                      <a:pt x="3" y="186"/>
                      <a:pt x="4" y="187"/>
                      <a:pt x="4" y="188"/>
                    </a:cubicBezTo>
                    <a:cubicBezTo>
                      <a:pt x="4" y="188"/>
                      <a:pt x="4" y="188"/>
                      <a:pt x="4" y="188"/>
                    </a:cubicBezTo>
                    <a:cubicBezTo>
                      <a:pt x="4" y="189"/>
                      <a:pt x="3" y="190"/>
                      <a:pt x="2" y="190"/>
                    </a:cubicBezTo>
                    <a:cubicBezTo>
                      <a:pt x="2" y="190"/>
                      <a:pt x="2" y="190"/>
                      <a:pt x="2" y="190"/>
                    </a:cubicBezTo>
                    <a:cubicBezTo>
                      <a:pt x="2" y="190"/>
                      <a:pt x="2" y="190"/>
                      <a:pt x="2" y="190"/>
                    </a:cubicBezTo>
                    <a:close/>
                    <a:moveTo>
                      <a:pt x="385" y="181"/>
                    </a:moveTo>
                    <a:cubicBezTo>
                      <a:pt x="385" y="180"/>
                      <a:pt x="386" y="179"/>
                      <a:pt x="387" y="179"/>
                    </a:cubicBezTo>
                    <a:cubicBezTo>
                      <a:pt x="387" y="179"/>
                      <a:pt x="387" y="179"/>
                      <a:pt x="387" y="179"/>
                    </a:cubicBezTo>
                    <a:cubicBezTo>
                      <a:pt x="389" y="179"/>
                      <a:pt x="390" y="180"/>
                      <a:pt x="390" y="181"/>
                    </a:cubicBezTo>
                    <a:cubicBezTo>
                      <a:pt x="390" y="181"/>
                      <a:pt x="390" y="181"/>
                      <a:pt x="390" y="181"/>
                    </a:cubicBezTo>
                    <a:cubicBezTo>
                      <a:pt x="390" y="181"/>
                      <a:pt x="390" y="181"/>
                      <a:pt x="390" y="181"/>
                    </a:cubicBezTo>
                    <a:cubicBezTo>
                      <a:pt x="390" y="181"/>
                      <a:pt x="390" y="181"/>
                      <a:pt x="390" y="181"/>
                    </a:cubicBezTo>
                    <a:cubicBezTo>
                      <a:pt x="390" y="182"/>
                      <a:pt x="389" y="183"/>
                      <a:pt x="388" y="183"/>
                    </a:cubicBezTo>
                    <a:cubicBezTo>
                      <a:pt x="388" y="183"/>
                      <a:pt x="388" y="183"/>
                      <a:pt x="388" y="183"/>
                    </a:cubicBezTo>
                    <a:cubicBezTo>
                      <a:pt x="388" y="183"/>
                      <a:pt x="388" y="183"/>
                      <a:pt x="388" y="183"/>
                    </a:cubicBezTo>
                    <a:cubicBezTo>
                      <a:pt x="388" y="183"/>
                      <a:pt x="388" y="183"/>
                      <a:pt x="388" y="183"/>
                    </a:cubicBezTo>
                    <a:cubicBezTo>
                      <a:pt x="386" y="183"/>
                      <a:pt x="386" y="183"/>
                      <a:pt x="385" y="181"/>
                    </a:cubicBezTo>
                    <a:close/>
                    <a:moveTo>
                      <a:pt x="2" y="183"/>
                    </a:moveTo>
                    <a:cubicBezTo>
                      <a:pt x="1" y="183"/>
                      <a:pt x="0" y="182"/>
                      <a:pt x="0" y="181"/>
                    </a:cubicBezTo>
                    <a:cubicBezTo>
                      <a:pt x="0" y="181"/>
                      <a:pt x="0" y="181"/>
                      <a:pt x="0" y="181"/>
                    </a:cubicBezTo>
                    <a:cubicBezTo>
                      <a:pt x="0" y="181"/>
                      <a:pt x="0" y="181"/>
                      <a:pt x="0" y="181"/>
                    </a:cubicBezTo>
                    <a:cubicBezTo>
                      <a:pt x="0" y="181"/>
                      <a:pt x="0" y="181"/>
                      <a:pt x="0" y="181"/>
                    </a:cubicBezTo>
                    <a:cubicBezTo>
                      <a:pt x="1" y="180"/>
                      <a:pt x="2" y="179"/>
                      <a:pt x="3" y="179"/>
                    </a:cubicBezTo>
                    <a:cubicBezTo>
                      <a:pt x="3" y="179"/>
                      <a:pt x="3" y="179"/>
                      <a:pt x="3" y="179"/>
                    </a:cubicBezTo>
                    <a:cubicBezTo>
                      <a:pt x="4" y="179"/>
                      <a:pt x="5" y="180"/>
                      <a:pt x="5" y="181"/>
                    </a:cubicBezTo>
                    <a:cubicBezTo>
                      <a:pt x="5" y="181"/>
                      <a:pt x="5" y="181"/>
                      <a:pt x="5" y="181"/>
                    </a:cubicBezTo>
                    <a:cubicBezTo>
                      <a:pt x="5" y="182"/>
                      <a:pt x="4" y="183"/>
                      <a:pt x="3" y="183"/>
                    </a:cubicBezTo>
                    <a:cubicBezTo>
                      <a:pt x="3" y="183"/>
                      <a:pt x="3" y="183"/>
                      <a:pt x="3" y="183"/>
                    </a:cubicBezTo>
                    <a:cubicBezTo>
                      <a:pt x="3" y="183"/>
                      <a:pt x="2" y="183"/>
                      <a:pt x="2" y="183"/>
                    </a:cubicBezTo>
                    <a:close/>
                    <a:moveTo>
                      <a:pt x="385" y="174"/>
                    </a:moveTo>
                    <a:cubicBezTo>
                      <a:pt x="385" y="173"/>
                      <a:pt x="386" y="172"/>
                      <a:pt x="387" y="172"/>
                    </a:cubicBezTo>
                    <a:cubicBezTo>
                      <a:pt x="387" y="172"/>
                      <a:pt x="387" y="172"/>
                      <a:pt x="387" y="172"/>
                    </a:cubicBezTo>
                    <a:cubicBezTo>
                      <a:pt x="388" y="172"/>
                      <a:pt x="389" y="173"/>
                      <a:pt x="389" y="174"/>
                    </a:cubicBezTo>
                    <a:cubicBezTo>
                      <a:pt x="389" y="174"/>
                      <a:pt x="389" y="174"/>
                      <a:pt x="389" y="174"/>
                    </a:cubicBezTo>
                    <a:cubicBezTo>
                      <a:pt x="389" y="175"/>
                      <a:pt x="388" y="176"/>
                      <a:pt x="387" y="176"/>
                    </a:cubicBezTo>
                    <a:cubicBezTo>
                      <a:pt x="387" y="176"/>
                      <a:pt x="387" y="176"/>
                      <a:pt x="387" y="176"/>
                    </a:cubicBezTo>
                    <a:cubicBezTo>
                      <a:pt x="387" y="176"/>
                      <a:pt x="387" y="176"/>
                      <a:pt x="387" y="176"/>
                    </a:cubicBezTo>
                    <a:cubicBezTo>
                      <a:pt x="387" y="176"/>
                      <a:pt x="387" y="176"/>
                      <a:pt x="387" y="176"/>
                    </a:cubicBezTo>
                    <a:cubicBezTo>
                      <a:pt x="386" y="176"/>
                      <a:pt x="385" y="175"/>
                      <a:pt x="385" y="174"/>
                    </a:cubicBezTo>
                    <a:close/>
                    <a:moveTo>
                      <a:pt x="3" y="176"/>
                    </a:moveTo>
                    <a:cubicBezTo>
                      <a:pt x="2" y="176"/>
                      <a:pt x="1" y="175"/>
                      <a:pt x="1" y="174"/>
                    </a:cubicBezTo>
                    <a:cubicBezTo>
                      <a:pt x="1" y="174"/>
                      <a:pt x="1" y="174"/>
                      <a:pt x="1" y="174"/>
                    </a:cubicBezTo>
                    <a:cubicBezTo>
                      <a:pt x="1" y="172"/>
                      <a:pt x="2" y="172"/>
                      <a:pt x="3" y="172"/>
                    </a:cubicBezTo>
                    <a:cubicBezTo>
                      <a:pt x="3" y="172"/>
                      <a:pt x="3" y="172"/>
                      <a:pt x="3" y="172"/>
                    </a:cubicBezTo>
                    <a:cubicBezTo>
                      <a:pt x="5" y="172"/>
                      <a:pt x="5" y="173"/>
                      <a:pt x="5" y="174"/>
                    </a:cubicBezTo>
                    <a:cubicBezTo>
                      <a:pt x="5" y="174"/>
                      <a:pt x="5" y="174"/>
                      <a:pt x="5" y="174"/>
                    </a:cubicBezTo>
                    <a:cubicBezTo>
                      <a:pt x="5" y="175"/>
                      <a:pt x="4" y="176"/>
                      <a:pt x="3" y="176"/>
                    </a:cubicBezTo>
                    <a:cubicBezTo>
                      <a:pt x="3" y="176"/>
                      <a:pt x="3" y="176"/>
                      <a:pt x="3" y="176"/>
                    </a:cubicBezTo>
                    <a:cubicBezTo>
                      <a:pt x="3" y="176"/>
                      <a:pt x="3" y="176"/>
                      <a:pt x="3" y="176"/>
                    </a:cubicBezTo>
                    <a:close/>
                    <a:moveTo>
                      <a:pt x="384" y="167"/>
                    </a:moveTo>
                    <a:cubicBezTo>
                      <a:pt x="384" y="166"/>
                      <a:pt x="385" y="165"/>
                      <a:pt x="386" y="165"/>
                    </a:cubicBezTo>
                    <a:cubicBezTo>
                      <a:pt x="386" y="165"/>
                      <a:pt x="386" y="165"/>
                      <a:pt x="386" y="165"/>
                    </a:cubicBezTo>
                    <a:cubicBezTo>
                      <a:pt x="387" y="165"/>
                      <a:pt x="388" y="166"/>
                      <a:pt x="388" y="167"/>
                    </a:cubicBezTo>
                    <a:cubicBezTo>
                      <a:pt x="388" y="167"/>
                      <a:pt x="388" y="167"/>
                      <a:pt x="388" y="167"/>
                    </a:cubicBezTo>
                    <a:cubicBezTo>
                      <a:pt x="388" y="168"/>
                      <a:pt x="387" y="169"/>
                      <a:pt x="386" y="169"/>
                    </a:cubicBezTo>
                    <a:cubicBezTo>
                      <a:pt x="386" y="169"/>
                      <a:pt x="386" y="169"/>
                      <a:pt x="386" y="169"/>
                    </a:cubicBezTo>
                    <a:cubicBezTo>
                      <a:pt x="386" y="169"/>
                      <a:pt x="386" y="169"/>
                      <a:pt x="386" y="169"/>
                    </a:cubicBezTo>
                    <a:cubicBezTo>
                      <a:pt x="386" y="169"/>
                      <a:pt x="386" y="169"/>
                      <a:pt x="386" y="169"/>
                    </a:cubicBezTo>
                    <a:cubicBezTo>
                      <a:pt x="385" y="169"/>
                      <a:pt x="384" y="168"/>
                      <a:pt x="384" y="167"/>
                    </a:cubicBezTo>
                    <a:close/>
                    <a:moveTo>
                      <a:pt x="4" y="169"/>
                    </a:moveTo>
                    <a:cubicBezTo>
                      <a:pt x="3" y="169"/>
                      <a:pt x="2" y="167"/>
                      <a:pt x="2" y="166"/>
                    </a:cubicBezTo>
                    <a:cubicBezTo>
                      <a:pt x="2" y="166"/>
                      <a:pt x="2" y="166"/>
                      <a:pt x="2" y="166"/>
                    </a:cubicBezTo>
                    <a:cubicBezTo>
                      <a:pt x="2" y="165"/>
                      <a:pt x="3" y="164"/>
                      <a:pt x="5" y="165"/>
                    </a:cubicBezTo>
                    <a:cubicBezTo>
                      <a:pt x="5" y="165"/>
                      <a:pt x="5" y="165"/>
                      <a:pt x="5" y="165"/>
                    </a:cubicBezTo>
                    <a:cubicBezTo>
                      <a:pt x="6" y="165"/>
                      <a:pt x="6" y="166"/>
                      <a:pt x="6" y="167"/>
                    </a:cubicBezTo>
                    <a:cubicBezTo>
                      <a:pt x="6" y="167"/>
                      <a:pt x="6" y="167"/>
                      <a:pt x="6" y="167"/>
                    </a:cubicBezTo>
                    <a:cubicBezTo>
                      <a:pt x="6" y="168"/>
                      <a:pt x="5" y="169"/>
                      <a:pt x="4" y="169"/>
                    </a:cubicBezTo>
                    <a:cubicBezTo>
                      <a:pt x="4" y="169"/>
                      <a:pt x="4" y="169"/>
                      <a:pt x="4" y="169"/>
                    </a:cubicBezTo>
                    <a:cubicBezTo>
                      <a:pt x="4" y="169"/>
                      <a:pt x="4" y="169"/>
                      <a:pt x="4" y="169"/>
                    </a:cubicBezTo>
                    <a:close/>
                    <a:moveTo>
                      <a:pt x="383" y="160"/>
                    </a:moveTo>
                    <a:cubicBezTo>
                      <a:pt x="383" y="160"/>
                      <a:pt x="383" y="160"/>
                      <a:pt x="383" y="160"/>
                    </a:cubicBezTo>
                    <a:cubicBezTo>
                      <a:pt x="383" y="159"/>
                      <a:pt x="383" y="158"/>
                      <a:pt x="384" y="158"/>
                    </a:cubicBezTo>
                    <a:cubicBezTo>
                      <a:pt x="384" y="158"/>
                      <a:pt x="384" y="158"/>
                      <a:pt x="384" y="158"/>
                    </a:cubicBezTo>
                    <a:cubicBezTo>
                      <a:pt x="386" y="158"/>
                      <a:pt x="387" y="158"/>
                      <a:pt x="387" y="159"/>
                    </a:cubicBezTo>
                    <a:cubicBezTo>
                      <a:pt x="387" y="159"/>
                      <a:pt x="387" y="159"/>
                      <a:pt x="387" y="159"/>
                    </a:cubicBezTo>
                    <a:cubicBezTo>
                      <a:pt x="387" y="159"/>
                      <a:pt x="387" y="159"/>
                      <a:pt x="387" y="159"/>
                    </a:cubicBezTo>
                    <a:cubicBezTo>
                      <a:pt x="387" y="159"/>
                      <a:pt x="387" y="159"/>
                      <a:pt x="387" y="159"/>
                    </a:cubicBezTo>
                    <a:cubicBezTo>
                      <a:pt x="387" y="161"/>
                      <a:pt x="386" y="162"/>
                      <a:pt x="385" y="162"/>
                    </a:cubicBezTo>
                    <a:cubicBezTo>
                      <a:pt x="385" y="162"/>
                      <a:pt x="385" y="162"/>
                      <a:pt x="385" y="162"/>
                    </a:cubicBezTo>
                    <a:cubicBezTo>
                      <a:pt x="385" y="162"/>
                      <a:pt x="385" y="162"/>
                      <a:pt x="385" y="162"/>
                    </a:cubicBezTo>
                    <a:cubicBezTo>
                      <a:pt x="385" y="162"/>
                      <a:pt x="385" y="162"/>
                      <a:pt x="385" y="162"/>
                    </a:cubicBezTo>
                    <a:cubicBezTo>
                      <a:pt x="384" y="162"/>
                      <a:pt x="383" y="161"/>
                      <a:pt x="383" y="160"/>
                    </a:cubicBezTo>
                    <a:close/>
                    <a:moveTo>
                      <a:pt x="5" y="162"/>
                    </a:moveTo>
                    <a:cubicBezTo>
                      <a:pt x="4" y="161"/>
                      <a:pt x="3" y="160"/>
                      <a:pt x="3" y="159"/>
                    </a:cubicBezTo>
                    <a:cubicBezTo>
                      <a:pt x="3" y="159"/>
                      <a:pt x="3" y="159"/>
                      <a:pt x="3" y="159"/>
                    </a:cubicBezTo>
                    <a:cubicBezTo>
                      <a:pt x="4" y="158"/>
                      <a:pt x="5" y="157"/>
                      <a:pt x="6" y="157"/>
                    </a:cubicBezTo>
                    <a:cubicBezTo>
                      <a:pt x="6" y="157"/>
                      <a:pt x="6" y="157"/>
                      <a:pt x="6" y="157"/>
                    </a:cubicBezTo>
                    <a:cubicBezTo>
                      <a:pt x="7" y="158"/>
                      <a:pt x="8" y="159"/>
                      <a:pt x="7" y="160"/>
                    </a:cubicBezTo>
                    <a:cubicBezTo>
                      <a:pt x="7" y="160"/>
                      <a:pt x="7" y="160"/>
                      <a:pt x="7" y="160"/>
                    </a:cubicBezTo>
                    <a:cubicBezTo>
                      <a:pt x="7" y="161"/>
                      <a:pt x="6" y="162"/>
                      <a:pt x="5" y="162"/>
                    </a:cubicBezTo>
                    <a:cubicBezTo>
                      <a:pt x="5" y="162"/>
                      <a:pt x="5" y="162"/>
                      <a:pt x="5" y="162"/>
                    </a:cubicBezTo>
                    <a:cubicBezTo>
                      <a:pt x="5" y="162"/>
                      <a:pt x="5" y="162"/>
                      <a:pt x="5" y="162"/>
                    </a:cubicBezTo>
                    <a:close/>
                    <a:moveTo>
                      <a:pt x="381" y="153"/>
                    </a:moveTo>
                    <a:cubicBezTo>
                      <a:pt x="381" y="152"/>
                      <a:pt x="382" y="151"/>
                      <a:pt x="383" y="151"/>
                    </a:cubicBezTo>
                    <a:cubicBezTo>
                      <a:pt x="383" y="151"/>
                      <a:pt x="383" y="151"/>
                      <a:pt x="383" y="151"/>
                    </a:cubicBezTo>
                    <a:cubicBezTo>
                      <a:pt x="384" y="150"/>
                      <a:pt x="385" y="151"/>
                      <a:pt x="385" y="152"/>
                    </a:cubicBezTo>
                    <a:cubicBezTo>
                      <a:pt x="385" y="152"/>
                      <a:pt x="385" y="152"/>
                      <a:pt x="385" y="152"/>
                    </a:cubicBezTo>
                    <a:cubicBezTo>
                      <a:pt x="385" y="152"/>
                      <a:pt x="385" y="152"/>
                      <a:pt x="385" y="152"/>
                    </a:cubicBezTo>
                    <a:cubicBezTo>
                      <a:pt x="385" y="152"/>
                      <a:pt x="385" y="152"/>
                      <a:pt x="385" y="152"/>
                    </a:cubicBezTo>
                    <a:cubicBezTo>
                      <a:pt x="386" y="153"/>
                      <a:pt x="385" y="155"/>
                      <a:pt x="384" y="155"/>
                    </a:cubicBezTo>
                    <a:cubicBezTo>
                      <a:pt x="384" y="155"/>
                      <a:pt x="384" y="155"/>
                      <a:pt x="384" y="155"/>
                    </a:cubicBezTo>
                    <a:cubicBezTo>
                      <a:pt x="384" y="155"/>
                      <a:pt x="383" y="155"/>
                      <a:pt x="383" y="155"/>
                    </a:cubicBezTo>
                    <a:cubicBezTo>
                      <a:pt x="383" y="155"/>
                      <a:pt x="383" y="155"/>
                      <a:pt x="383" y="155"/>
                    </a:cubicBezTo>
                    <a:cubicBezTo>
                      <a:pt x="382" y="155"/>
                      <a:pt x="381" y="154"/>
                      <a:pt x="381" y="153"/>
                    </a:cubicBezTo>
                    <a:close/>
                    <a:moveTo>
                      <a:pt x="6" y="155"/>
                    </a:moveTo>
                    <a:cubicBezTo>
                      <a:pt x="5" y="154"/>
                      <a:pt x="5" y="153"/>
                      <a:pt x="5" y="152"/>
                    </a:cubicBezTo>
                    <a:cubicBezTo>
                      <a:pt x="5" y="152"/>
                      <a:pt x="5" y="152"/>
                      <a:pt x="5" y="152"/>
                    </a:cubicBezTo>
                    <a:cubicBezTo>
                      <a:pt x="5" y="152"/>
                      <a:pt x="5" y="152"/>
                      <a:pt x="5" y="152"/>
                    </a:cubicBezTo>
                    <a:cubicBezTo>
                      <a:pt x="5" y="152"/>
                      <a:pt x="5" y="152"/>
                      <a:pt x="5" y="152"/>
                    </a:cubicBezTo>
                    <a:cubicBezTo>
                      <a:pt x="5" y="151"/>
                      <a:pt x="6" y="150"/>
                      <a:pt x="7" y="150"/>
                    </a:cubicBezTo>
                    <a:cubicBezTo>
                      <a:pt x="7" y="150"/>
                      <a:pt x="7" y="150"/>
                      <a:pt x="7" y="150"/>
                    </a:cubicBezTo>
                    <a:cubicBezTo>
                      <a:pt x="8" y="151"/>
                      <a:pt x="9" y="152"/>
                      <a:pt x="9" y="153"/>
                    </a:cubicBezTo>
                    <a:cubicBezTo>
                      <a:pt x="9" y="153"/>
                      <a:pt x="9" y="153"/>
                      <a:pt x="9" y="153"/>
                    </a:cubicBezTo>
                    <a:cubicBezTo>
                      <a:pt x="9" y="154"/>
                      <a:pt x="8" y="155"/>
                      <a:pt x="7" y="155"/>
                    </a:cubicBezTo>
                    <a:cubicBezTo>
                      <a:pt x="7" y="155"/>
                      <a:pt x="7" y="155"/>
                      <a:pt x="7" y="155"/>
                    </a:cubicBezTo>
                    <a:cubicBezTo>
                      <a:pt x="7" y="155"/>
                      <a:pt x="7" y="155"/>
                      <a:pt x="6" y="155"/>
                    </a:cubicBezTo>
                    <a:close/>
                    <a:moveTo>
                      <a:pt x="380" y="146"/>
                    </a:moveTo>
                    <a:cubicBezTo>
                      <a:pt x="379" y="145"/>
                      <a:pt x="380" y="144"/>
                      <a:pt x="381" y="144"/>
                    </a:cubicBezTo>
                    <a:cubicBezTo>
                      <a:pt x="381" y="144"/>
                      <a:pt x="381" y="144"/>
                      <a:pt x="381" y="144"/>
                    </a:cubicBezTo>
                    <a:cubicBezTo>
                      <a:pt x="382" y="143"/>
                      <a:pt x="383" y="144"/>
                      <a:pt x="384" y="145"/>
                    </a:cubicBezTo>
                    <a:cubicBezTo>
                      <a:pt x="384" y="145"/>
                      <a:pt x="384" y="145"/>
                      <a:pt x="384" y="145"/>
                    </a:cubicBezTo>
                    <a:cubicBezTo>
                      <a:pt x="384" y="146"/>
                      <a:pt x="383" y="148"/>
                      <a:pt x="382" y="148"/>
                    </a:cubicBezTo>
                    <a:cubicBezTo>
                      <a:pt x="382" y="148"/>
                      <a:pt x="382" y="148"/>
                      <a:pt x="382" y="148"/>
                    </a:cubicBezTo>
                    <a:cubicBezTo>
                      <a:pt x="382" y="148"/>
                      <a:pt x="382" y="148"/>
                      <a:pt x="382" y="148"/>
                    </a:cubicBezTo>
                    <a:cubicBezTo>
                      <a:pt x="382" y="148"/>
                      <a:pt x="382" y="148"/>
                      <a:pt x="382" y="148"/>
                    </a:cubicBezTo>
                    <a:cubicBezTo>
                      <a:pt x="381" y="148"/>
                      <a:pt x="380" y="147"/>
                      <a:pt x="380" y="146"/>
                    </a:cubicBezTo>
                    <a:close/>
                    <a:moveTo>
                      <a:pt x="8" y="147"/>
                    </a:moveTo>
                    <a:cubicBezTo>
                      <a:pt x="7" y="147"/>
                      <a:pt x="6" y="146"/>
                      <a:pt x="7" y="145"/>
                    </a:cubicBezTo>
                    <a:cubicBezTo>
                      <a:pt x="7" y="145"/>
                      <a:pt x="7" y="145"/>
                      <a:pt x="7" y="145"/>
                    </a:cubicBezTo>
                    <a:cubicBezTo>
                      <a:pt x="7" y="144"/>
                      <a:pt x="8" y="143"/>
                      <a:pt x="9" y="143"/>
                    </a:cubicBezTo>
                    <a:cubicBezTo>
                      <a:pt x="9" y="143"/>
                      <a:pt x="9" y="143"/>
                      <a:pt x="9" y="143"/>
                    </a:cubicBezTo>
                    <a:cubicBezTo>
                      <a:pt x="10" y="144"/>
                      <a:pt x="11" y="145"/>
                      <a:pt x="11" y="146"/>
                    </a:cubicBezTo>
                    <a:cubicBezTo>
                      <a:pt x="11" y="146"/>
                      <a:pt x="11" y="146"/>
                      <a:pt x="11" y="146"/>
                    </a:cubicBezTo>
                    <a:cubicBezTo>
                      <a:pt x="10" y="147"/>
                      <a:pt x="10" y="148"/>
                      <a:pt x="9" y="148"/>
                    </a:cubicBezTo>
                    <a:cubicBezTo>
                      <a:pt x="9" y="148"/>
                      <a:pt x="9" y="148"/>
                      <a:pt x="9" y="148"/>
                    </a:cubicBezTo>
                    <a:cubicBezTo>
                      <a:pt x="8" y="148"/>
                      <a:pt x="8" y="148"/>
                      <a:pt x="8" y="147"/>
                    </a:cubicBezTo>
                    <a:close/>
                    <a:moveTo>
                      <a:pt x="378" y="139"/>
                    </a:moveTo>
                    <a:cubicBezTo>
                      <a:pt x="377" y="138"/>
                      <a:pt x="378" y="137"/>
                      <a:pt x="379" y="137"/>
                    </a:cubicBezTo>
                    <a:cubicBezTo>
                      <a:pt x="379" y="137"/>
                      <a:pt x="379" y="137"/>
                      <a:pt x="379" y="137"/>
                    </a:cubicBezTo>
                    <a:cubicBezTo>
                      <a:pt x="380" y="136"/>
                      <a:pt x="381" y="137"/>
                      <a:pt x="382" y="138"/>
                    </a:cubicBezTo>
                    <a:cubicBezTo>
                      <a:pt x="382" y="138"/>
                      <a:pt x="382" y="138"/>
                      <a:pt x="382" y="138"/>
                    </a:cubicBezTo>
                    <a:cubicBezTo>
                      <a:pt x="382" y="139"/>
                      <a:pt x="381" y="141"/>
                      <a:pt x="380" y="141"/>
                    </a:cubicBezTo>
                    <a:cubicBezTo>
                      <a:pt x="380" y="141"/>
                      <a:pt x="380" y="141"/>
                      <a:pt x="380" y="141"/>
                    </a:cubicBezTo>
                    <a:cubicBezTo>
                      <a:pt x="380" y="141"/>
                      <a:pt x="380" y="141"/>
                      <a:pt x="380" y="141"/>
                    </a:cubicBezTo>
                    <a:cubicBezTo>
                      <a:pt x="380" y="141"/>
                      <a:pt x="380" y="141"/>
                      <a:pt x="380" y="141"/>
                    </a:cubicBezTo>
                    <a:cubicBezTo>
                      <a:pt x="379" y="141"/>
                      <a:pt x="378" y="140"/>
                      <a:pt x="378" y="139"/>
                    </a:cubicBezTo>
                    <a:close/>
                    <a:moveTo>
                      <a:pt x="10" y="141"/>
                    </a:moveTo>
                    <a:cubicBezTo>
                      <a:pt x="9" y="140"/>
                      <a:pt x="8" y="139"/>
                      <a:pt x="9" y="138"/>
                    </a:cubicBezTo>
                    <a:cubicBezTo>
                      <a:pt x="9" y="138"/>
                      <a:pt x="9" y="138"/>
                      <a:pt x="9" y="138"/>
                    </a:cubicBezTo>
                    <a:cubicBezTo>
                      <a:pt x="9" y="137"/>
                      <a:pt x="10" y="136"/>
                      <a:pt x="11" y="136"/>
                    </a:cubicBezTo>
                    <a:cubicBezTo>
                      <a:pt x="11" y="136"/>
                      <a:pt x="11" y="136"/>
                      <a:pt x="11" y="136"/>
                    </a:cubicBezTo>
                    <a:cubicBezTo>
                      <a:pt x="12" y="137"/>
                      <a:pt x="13" y="138"/>
                      <a:pt x="13" y="139"/>
                    </a:cubicBezTo>
                    <a:cubicBezTo>
                      <a:pt x="13" y="139"/>
                      <a:pt x="13" y="139"/>
                      <a:pt x="13" y="139"/>
                    </a:cubicBezTo>
                    <a:cubicBezTo>
                      <a:pt x="12" y="140"/>
                      <a:pt x="12" y="141"/>
                      <a:pt x="11" y="141"/>
                    </a:cubicBezTo>
                    <a:cubicBezTo>
                      <a:pt x="11" y="141"/>
                      <a:pt x="11" y="141"/>
                      <a:pt x="11" y="141"/>
                    </a:cubicBezTo>
                    <a:cubicBezTo>
                      <a:pt x="10" y="141"/>
                      <a:pt x="10" y="141"/>
                      <a:pt x="10" y="141"/>
                    </a:cubicBezTo>
                    <a:close/>
                    <a:moveTo>
                      <a:pt x="375" y="133"/>
                    </a:moveTo>
                    <a:cubicBezTo>
                      <a:pt x="375" y="132"/>
                      <a:pt x="376" y="130"/>
                      <a:pt x="377" y="130"/>
                    </a:cubicBezTo>
                    <a:cubicBezTo>
                      <a:pt x="377" y="130"/>
                      <a:pt x="377" y="130"/>
                      <a:pt x="377" y="130"/>
                    </a:cubicBezTo>
                    <a:cubicBezTo>
                      <a:pt x="378" y="130"/>
                      <a:pt x="379" y="130"/>
                      <a:pt x="379" y="131"/>
                    </a:cubicBezTo>
                    <a:cubicBezTo>
                      <a:pt x="379" y="131"/>
                      <a:pt x="379" y="131"/>
                      <a:pt x="379" y="131"/>
                    </a:cubicBezTo>
                    <a:cubicBezTo>
                      <a:pt x="380" y="132"/>
                      <a:pt x="379" y="134"/>
                      <a:pt x="378" y="134"/>
                    </a:cubicBezTo>
                    <a:cubicBezTo>
                      <a:pt x="378" y="134"/>
                      <a:pt x="378" y="134"/>
                      <a:pt x="378" y="134"/>
                    </a:cubicBezTo>
                    <a:cubicBezTo>
                      <a:pt x="378" y="134"/>
                      <a:pt x="378" y="134"/>
                      <a:pt x="377" y="134"/>
                    </a:cubicBezTo>
                    <a:cubicBezTo>
                      <a:pt x="377" y="134"/>
                      <a:pt x="377" y="134"/>
                      <a:pt x="377" y="134"/>
                    </a:cubicBezTo>
                    <a:cubicBezTo>
                      <a:pt x="376" y="134"/>
                      <a:pt x="376" y="134"/>
                      <a:pt x="375" y="133"/>
                    </a:cubicBezTo>
                    <a:close/>
                    <a:moveTo>
                      <a:pt x="12" y="134"/>
                    </a:moveTo>
                    <a:cubicBezTo>
                      <a:pt x="11" y="133"/>
                      <a:pt x="11" y="132"/>
                      <a:pt x="11" y="131"/>
                    </a:cubicBezTo>
                    <a:cubicBezTo>
                      <a:pt x="11" y="131"/>
                      <a:pt x="11" y="131"/>
                      <a:pt x="11" y="131"/>
                    </a:cubicBezTo>
                    <a:cubicBezTo>
                      <a:pt x="11" y="130"/>
                      <a:pt x="12" y="129"/>
                      <a:pt x="14" y="130"/>
                    </a:cubicBezTo>
                    <a:cubicBezTo>
                      <a:pt x="14" y="130"/>
                      <a:pt x="14" y="130"/>
                      <a:pt x="14" y="130"/>
                    </a:cubicBezTo>
                    <a:cubicBezTo>
                      <a:pt x="15" y="130"/>
                      <a:pt x="15" y="131"/>
                      <a:pt x="15" y="132"/>
                    </a:cubicBezTo>
                    <a:cubicBezTo>
                      <a:pt x="15" y="132"/>
                      <a:pt x="15" y="132"/>
                      <a:pt x="15" y="132"/>
                    </a:cubicBezTo>
                    <a:cubicBezTo>
                      <a:pt x="15" y="133"/>
                      <a:pt x="14" y="134"/>
                      <a:pt x="13" y="134"/>
                    </a:cubicBezTo>
                    <a:cubicBezTo>
                      <a:pt x="13" y="134"/>
                      <a:pt x="13" y="134"/>
                      <a:pt x="13" y="134"/>
                    </a:cubicBezTo>
                    <a:cubicBezTo>
                      <a:pt x="13" y="134"/>
                      <a:pt x="12" y="134"/>
                      <a:pt x="12" y="134"/>
                    </a:cubicBezTo>
                    <a:close/>
                    <a:moveTo>
                      <a:pt x="373" y="126"/>
                    </a:moveTo>
                    <a:cubicBezTo>
                      <a:pt x="372" y="125"/>
                      <a:pt x="373" y="124"/>
                      <a:pt x="374" y="123"/>
                    </a:cubicBezTo>
                    <a:cubicBezTo>
                      <a:pt x="374" y="123"/>
                      <a:pt x="374" y="123"/>
                      <a:pt x="374" y="123"/>
                    </a:cubicBezTo>
                    <a:cubicBezTo>
                      <a:pt x="375" y="123"/>
                      <a:pt x="376" y="123"/>
                      <a:pt x="377" y="124"/>
                    </a:cubicBezTo>
                    <a:cubicBezTo>
                      <a:pt x="377" y="124"/>
                      <a:pt x="377" y="124"/>
                      <a:pt x="377" y="124"/>
                    </a:cubicBezTo>
                    <a:cubicBezTo>
                      <a:pt x="377" y="126"/>
                      <a:pt x="377" y="127"/>
                      <a:pt x="376" y="127"/>
                    </a:cubicBezTo>
                    <a:cubicBezTo>
                      <a:pt x="376" y="127"/>
                      <a:pt x="376" y="127"/>
                      <a:pt x="376" y="127"/>
                    </a:cubicBezTo>
                    <a:cubicBezTo>
                      <a:pt x="375" y="127"/>
                      <a:pt x="375" y="127"/>
                      <a:pt x="375" y="127"/>
                    </a:cubicBezTo>
                    <a:cubicBezTo>
                      <a:pt x="375" y="127"/>
                      <a:pt x="375" y="127"/>
                      <a:pt x="375" y="127"/>
                    </a:cubicBezTo>
                    <a:cubicBezTo>
                      <a:pt x="374" y="127"/>
                      <a:pt x="373" y="127"/>
                      <a:pt x="373" y="126"/>
                    </a:cubicBezTo>
                    <a:close/>
                    <a:moveTo>
                      <a:pt x="15" y="127"/>
                    </a:moveTo>
                    <a:cubicBezTo>
                      <a:pt x="14" y="126"/>
                      <a:pt x="13" y="125"/>
                      <a:pt x="13" y="124"/>
                    </a:cubicBezTo>
                    <a:cubicBezTo>
                      <a:pt x="13" y="124"/>
                      <a:pt x="13" y="124"/>
                      <a:pt x="13" y="124"/>
                    </a:cubicBezTo>
                    <a:cubicBezTo>
                      <a:pt x="14" y="123"/>
                      <a:pt x="15" y="122"/>
                      <a:pt x="16" y="123"/>
                    </a:cubicBezTo>
                    <a:cubicBezTo>
                      <a:pt x="16" y="123"/>
                      <a:pt x="16" y="123"/>
                      <a:pt x="16" y="123"/>
                    </a:cubicBezTo>
                    <a:cubicBezTo>
                      <a:pt x="17" y="123"/>
                      <a:pt x="18" y="125"/>
                      <a:pt x="17" y="126"/>
                    </a:cubicBezTo>
                    <a:cubicBezTo>
                      <a:pt x="17" y="126"/>
                      <a:pt x="17" y="126"/>
                      <a:pt x="17" y="126"/>
                    </a:cubicBezTo>
                    <a:cubicBezTo>
                      <a:pt x="17" y="126"/>
                      <a:pt x="16" y="127"/>
                      <a:pt x="15" y="127"/>
                    </a:cubicBezTo>
                    <a:cubicBezTo>
                      <a:pt x="15" y="127"/>
                      <a:pt x="15" y="127"/>
                      <a:pt x="15" y="127"/>
                    </a:cubicBezTo>
                    <a:cubicBezTo>
                      <a:pt x="15" y="127"/>
                      <a:pt x="15" y="127"/>
                      <a:pt x="15" y="127"/>
                    </a:cubicBezTo>
                    <a:close/>
                    <a:moveTo>
                      <a:pt x="370" y="119"/>
                    </a:moveTo>
                    <a:cubicBezTo>
                      <a:pt x="370" y="118"/>
                      <a:pt x="370" y="117"/>
                      <a:pt x="371" y="117"/>
                    </a:cubicBezTo>
                    <a:cubicBezTo>
                      <a:pt x="371" y="117"/>
                      <a:pt x="371" y="117"/>
                      <a:pt x="371" y="117"/>
                    </a:cubicBezTo>
                    <a:cubicBezTo>
                      <a:pt x="372" y="116"/>
                      <a:pt x="374" y="117"/>
                      <a:pt x="374" y="118"/>
                    </a:cubicBezTo>
                    <a:cubicBezTo>
                      <a:pt x="374" y="118"/>
                      <a:pt x="374" y="118"/>
                      <a:pt x="374" y="118"/>
                    </a:cubicBezTo>
                    <a:cubicBezTo>
                      <a:pt x="375" y="119"/>
                      <a:pt x="374" y="120"/>
                      <a:pt x="373" y="121"/>
                    </a:cubicBezTo>
                    <a:cubicBezTo>
                      <a:pt x="373" y="121"/>
                      <a:pt x="373" y="121"/>
                      <a:pt x="373" y="121"/>
                    </a:cubicBezTo>
                    <a:cubicBezTo>
                      <a:pt x="373" y="121"/>
                      <a:pt x="372" y="121"/>
                      <a:pt x="372" y="121"/>
                    </a:cubicBezTo>
                    <a:cubicBezTo>
                      <a:pt x="372" y="121"/>
                      <a:pt x="372" y="121"/>
                      <a:pt x="372" y="121"/>
                    </a:cubicBezTo>
                    <a:cubicBezTo>
                      <a:pt x="371" y="121"/>
                      <a:pt x="371" y="120"/>
                      <a:pt x="370" y="119"/>
                    </a:cubicBezTo>
                    <a:close/>
                    <a:moveTo>
                      <a:pt x="17" y="120"/>
                    </a:moveTo>
                    <a:cubicBezTo>
                      <a:pt x="16" y="120"/>
                      <a:pt x="16" y="118"/>
                      <a:pt x="16" y="117"/>
                    </a:cubicBezTo>
                    <a:cubicBezTo>
                      <a:pt x="16" y="117"/>
                      <a:pt x="16" y="117"/>
                      <a:pt x="16" y="117"/>
                    </a:cubicBezTo>
                    <a:cubicBezTo>
                      <a:pt x="17" y="116"/>
                      <a:pt x="18" y="116"/>
                      <a:pt x="19" y="116"/>
                    </a:cubicBezTo>
                    <a:cubicBezTo>
                      <a:pt x="19" y="116"/>
                      <a:pt x="19" y="116"/>
                      <a:pt x="19" y="116"/>
                    </a:cubicBezTo>
                    <a:cubicBezTo>
                      <a:pt x="20" y="117"/>
                      <a:pt x="21" y="118"/>
                      <a:pt x="20" y="119"/>
                    </a:cubicBezTo>
                    <a:cubicBezTo>
                      <a:pt x="20" y="119"/>
                      <a:pt x="20" y="119"/>
                      <a:pt x="20" y="119"/>
                    </a:cubicBezTo>
                    <a:cubicBezTo>
                      <a:pt x="20" y="120"/>
                      <a:pt x="19" y="120"/>
                      <a:pt x="18" y="120"/>
                    </a:cubicBezTo>
                    <a:cubicBezTo>
                      <a:pt x="18" y="120"/>
                      <a:pt x="18" y="120"/>
                      <a:pt x="18" y="120"/>
                    </a:cubicBezTo>
                    <a:cubicBezTo>
                      <a:pt x="18" y="120"/>
                      <a:pt x="18" y="120"/>
                      <a:pt x="17" y="120"/>
                    </a:cubicBezTo>
                    <a:close/>
                    <a:moveTo>
                      <a:pt x="367" y="113"/>
                    </a:moveTo>
                    <a:cubicBezTo>
                      <a:pt x="367" y="112"/>
                      <a:pt x="367" y="111"/>
                      <a:pt x="368" y="110"/>
                    </a:cubicBezTo>
                    <a:cubicBezTo>
                      <a:pt x="368" y="110"/>
                      <a:pt x="368" y="110"/>
                      <a:pt x="368" y="110"/>
                    </a:cubicBezTo>
                    <a:cubicBezTo>
                      <a:pt x="369" y="110"/>
                      <a:pt x="370" y="110"/>
                      <a:pt x="371" y="111"/>
                    </a:cubicBezTo>
                    <a:cubicBezTo>
                      <a:pt x="371" y="111"/>
                      <a:pt x="371" y="111"/>
                      <a:pt x="371" y="111"/>
                    </a:cubicBezTo>
                    <a:cubicBezTo>
                      <a:pt x="372" y="112"/>
                      <a:pt x="371" y="113"/>
                      <a:pt x="370" y="114"/>
                    </a:cubicBezTo>
                    <a:cubicBezTo>
                      <a:pt x="370" y="114"/>
                      <a:pt x="370" y="114"/>
                      <a:pt x="370" y="114"/>
                    </a:cubicBezTo>
                    <a:cubicBezTo>
                      <a:pt x="370" y="114"/>
                      <a:pt x="369" y="114"/>
                      <a:pt x="369" y="114"/>
                    </a:cubicBezTo>
                    <a:cubicBezTo>
                      <a:pt x="369" y="114"/>
                      <a:pt x="369" y="114"/>
                      <a:pt x="369" y="114"/>
                    </a:cubicBezTo>
                    <a:cubicBezTo>
                      <a:pt x="368" y="114"/>
                      <a:pt x="368" y="114"/>
                      <a:pt x="367" y="113"/>
                    </a:cubicBezTo>
                    <a:close/>
                    <a:moveTo>
                      <a:pt x="20" y="114"/>
                    </a:moveTo>
                    <a:cubicBezTo>
                      <a:pt x="19" y="113"/>
                      <a:pt x="19" y="112"/>
                      <a:pt x="19" y="111"/>
                    </a:cubicBezTo>
                    <a:cubicBezTo>
                      <a:pt x="19" y="111"/>
                      <a:pt x="19" y="111"/>
                      <a:pt x="19" y="111"/>
                    </a:cubicBezTo>
                    <a:cubicBezTo>
                      <a:pt x="20" y="110"/>
                      <a:pt x="21" y="109"/>
                      <a:pt x="22" y="110"/>
                    </a:cubicBezTo>
                    <a:cubicBezTo>
                      <a:pt x="22" y="110"/>
                      <a:pt x="22" y="110"/>
                      <a:pt x="22" y="110"/>
                    </a:cubicBezTo>
                    <a:cubicBezTo>
                      <a:pt x="23" y="110"/>
                      <a:pt x="24" y="111"/>
                      <a:pt x="23" y="113"/>
                    </a:cubicBezTo>
                    <a:cubicBezTo>
                      <a:pt x="23" y="113"/>
                      <a:pt x="23" y="113"/>
                      <a:pt x="23" y="113"/>
                    </a:cubicBezTo>
                    <a:cubicBezTo>
                      <a:pt x="23" y="113"/>
                      <a:pt x="22" y="114"/>
                      <a:pt x="21" y="114"/>
                    </a:cubicBezTo>
                    <a:cubicBezTo>
                      <a:pt x="21" y="114"/>
                      <a:pt x="21" y="114"/>
                      <a:pt x="21" y="114"/>
                    </a:cubicBezTo>
                    <a:cubicBezTo>
                      <a:pt x="21" y="114"/>
                      <a:pt x="21" y="114"/>
                      <a:pt x="20" y="114"/>
                    </a:cubicBezTo>
                    <a:close/>
                    <a:moveTo>
                      <a:pt x="364" y="107"/>
                    </a:moveTo>
                    <a:cubicBezTo>
                      <a:pt x="363" y="106"/>
                      <a:pt x="364" y="104"/>
                      <a:pt x="365" y="104"/>
                    </a:cubicBezTo>
                    <a:cubicBezTo>
                      <a:pt x="365" y="104"/>
                      <a:pt x="365" y="104"/>
                      <a:pt x="365" y="104"/>
                    </a:cubicBezTo>
                    <a:cubicBezTo>
                      <a:pt x="366" y="103"/>
                      <a:pt x="367" y="104"/>
                      <a:pt x="368" y="105"/>
                    </a:cubicBezTo>
                    <a:cubicBezTo>
                      <a:pt x="368" y="105"/>
                      <a:pt x="368" y="105"/>
                      <a:pt x="368" y="105"/>
                    </a:cubicBezTo>
                    <a:cubicBezTo>
                      <a:pt x="368" y="106"/>
                      <a:pt x="368" y="107"/>
                      <a:pt x="367" y="107"/>
                    </a:cubicBezTo>
                    <a:cubicBezTo>
                      <a:pt x="367" y="107"/>
                      <a:pt x="367" y="107"/>
                      <a:pt x="367" y="107"/>
                    </a:cubicBezTo>
                    <a:cubicBezTo>
                      <a:pt x="367" y="108"/>
                      <a:pt x="366" y="108"/>
                      <a:pt x="366" y="108"/>
                    </a:cubicBezTo>
                    <a:cubicBezTo>
                      <a:pt x="366" y="108"/>
                      <a:pt x="366" y="108"/>
                      <a:pt x="366" y="108"/>
                    </a:cubicBezTo>
                    <a:cubicBezTo>
                      <a:pt x="365" y="108"/>
                      <a:pt x="364" y="107"/>
                      <a:pt x="364" y="107"/>
                    </a:cubicBezTo>
                    <a:close/>
                    <a:moveTo>
                      <a:pt x="24" y="107"/>
                    </a:moveTo>
                    <a:cubicBezTo>
                      <a:pt x="22" y="106"/>
                      <a:pt x="22" y="105"/>
                      <a:pt x="23" y="104"/>
                    </a:cubicBezTo>
                    <a:cubicBezTo>
                      <a:pt x="23" y="104"/>
                      <a:pt x="23" y="104"/>
                      <a:pt x="23" y="104"/>
                    </a:cubicBezTo>
                    <a:cubicBezTo>
                      <a:pt x="23" y="104"/>
                      <a:pt x="23" y="104"/>
                      <a:pt x="23" y="104"/>
                    </a:cubicBezTo>
                    <a:cubicBezTo>
                      <a:pt x="23" y="104"/>
                      <a:pt x="23" y="104"/>
                      <a:pt x="23" y="104"/>
                    </a:cubicBezTo>
                    <a:cubicBezTo>
                      <a:pt x="23" y="103"/>
                      <a:pt x="24" y="103"/>
                      <a:pt x="26" y="103"/>
                    </a:cubicBezTo>
                    <a:cubicBezTo>
                      <a:pt x="26" y="103"/>
                      <a:pt x="26" y="103"/>
                      <a:pt x="26" y="103"/>
                    </a:cubicBezTo>
                    <a:cubicBezTo>
                      <a:pt x="27" y="104"/>
                      <a:pt x="27" y="105"/>
                      <a:pt x="26" y="106"/>
                    </a:cubicBezTo>
                    <a:cubicBezTo>
                      <a:pt x="26" y="106"/>
                      <a:pt x="26" y="106"/>
                      <a:pt x="26" y="106"/>
                    </a:cubicBezTo>
                    <a:cubicBezTo>
                      <a:pt x="26" y="107"/>
                      <a:pt x="25" y="107"/>
                      <a:pt x="25" y="107"/>
                    </a:cubicBezTo>
                    <a:cubicBezTo>
                      <a:pt x="25" y="107"/>
                      <a:pt x="25" y="107"/>
                      <a:pt x="25" y="107"/>
                    </a:cubicBezTo>
                    <a:cubicBezTo>
                      <a:pt x="24" y="107"/>
                      <a:pt x="24" y="107"/>
                      <a:pt x="24" y="107"/>
                    </a:cubicBezTo>
                    <a:close/>
                    <a:moveTo>
                      <a:pt x="361" y="100"/>
                    </a:moveTo>
                    <a:cubicBezTo>
                      <a:pt x="360" y="99"/>
                      <a:pt x="360" y="98"/>
                      <a:pt x="361" y="97"/>
                    </a:cubicBezTo>
                    <a:cubicBezTo>
                      <a:pt x="361" y="97"/>
                      <a:pt x="361" y="97"/>
                      <a:pt x="361" y="97"/>
                    </a:cubicBezTo>
                    <a:cubicBezTo>
                      <a:pt x="362" y="97"/>
                      <a:pt x="364" y="97"/>
                      <a:pt x="364" y="98"/>
                    </a:cubicBezTo>
                    <a:cubicBezTo>
                      <a:pt x="364" y="98"/>
                      <a:pt x="364" y="98"/>
                      <a:pt x="364" y="98"/>
                    </a:cubicBezTo>
                    <a:cubicBezTo>
                      <a:pt x="365" y="99"/>
                      <a:pt x="364" y="101"/>
                      <a:pt x="363" y="101"/>
                    </a:cubicBezTo>
                    <a:cubicBezTo>
                      <a:pt x="363" y="101"/>
                      <a:pt x="363" y="101"/>
                      <a:pt x="363" y="101"/>
                    </a:cubicBezTo>
                    <a:cubicBezTo>
                      <a:pt x="363" y="101"/>
                      <a:pt x="363" y="101"/>
                      <a:pt x="362" y="101"/>
                    </a:cubicBezTo>
                    <a:cubicBezTo>
                      <a:pt x="362" y="101"/>
                      <a:pt x="362" y="101"/>
                      <a:pt x="362" y="101"/>
                    </a:cubicBezTo>
                    <a:cubicBezTo>
                      <a:pt x="362" y="101"/>
                      <a:pt x="361" y="101"/>
                      <a:pt x="361" y="100"/>
                    </a:cubicBezTo>
                    <a:close/>
                    <a:moveTo>
                      <a:pt x="27" y="101"/>
                    </a:moveTo>
                    <a:cubicBezTo>
                      <a:pt x="26" y="100"/>
                      <a:pt x="26" y="99"/>
                      <a:pt x="26" y="98"/>
                    </a:cubicBezTo>
                    <a:cubicBezTo>
                      <a:pt x="26" y="98"/>
                      <a:pt x="26" y="98"/>
                      <a:pt x="26" y="98"/>
                    </a:cubicBezTo>
                    <a:cubicBezTo>
                      <a:pt x="27" y="97"/>
                      <a:pt x="28" y="96"/>
                      <a:pt x="29" y="97"/>
                    </a:cubicBezTo>
                    <a:cubicBezTo>
                      <a:pt x="29" y="97"/>
                      <a:pt x="29" y="97"/>
                      <a:pt x="29" y="97"/>
                    </a:cubicBezTo>
                    <a:cubicBezTo>
                      <a:pt x="30" y="98"/>
                      <a:pt x="30" y="99"/>
                      <a:pt x="30" y="100"/>
                    </a:cubicBezTo>
                    <a:cubicBezTo>
                      <a:pt x="30" y="100"/>
                      <a:pt x="30" y="100"/>
                      <a:pt x="30" y="100"/>
                    </a:cubicBezTo>
                    <a:cubicBezTo>
                      <a:pt x="29" y="101"/>
                      <a:pt x="29" y="101"/>
                      <a:pt x="28" y="101"/>
                    </a:cubicBezTo>
                    <a:cubicBezTo>
                      <a:pt x="28" y="101"/>
                      <a:pt x="28" y="101"/>
                      <a:pt x="28" y="101"/>
                    </a:cubicBezTo>
                    <a:cubicBezTo>
                      <a:pt x="28" y="101"/>
                      <a:pt x="27" y="101"/>
                      <a:pt x="27" y="101"/>
                    </a:cubicBezTo>
                    <a:close/>
                    <a:moveTo>
                      <a:pt x="357" y="94"/>
                    </a:moveTo>
                    <a:cubicBezTo>
                      <a:pt x="357" y="94"/>
                      <a:pt x="357" y="94"/>
                      <a:pt x="357" y="94"/>
                    </a:cubicBezTo>
                    <a:cubicBezTo>
                      <a:pt x="356" y="93"/>
                      <a:pt x="357" y="92"/>
                      <a:pt x="358" y="91"/>
                    </a:cubicBezTo>
                    <a:cubicBezTo>
                      <a:pt x="358" y="91"/>
                      <a:pt x="358" y="91"/>
                      <a:pt x="358" y="91"/>
                    </a:cubicBezTo>
                    <a:cubicBezTo>
                      <a:pt x="359" y="91"/>
                      <a:pt x="360" y="91"/>
                      <a:pt x="360" y="92"/>
                    </a:cubicBezTo>
                    <a:cubicBezTo>
                      <a:pt x="360" y="92"/>
                      <a:pt x="360" y="92"/>
                      <a:pt x="360" y="92"/>
                    </a:cubicBezTo>
                    <a:cubicBezTo>
                      <a:pt x="360" y="92"/>
                      <a:pt x="360" y="92"/>
                      <a:pt x="360" y="92"/>
                    </a:cubicBezTo>
                    <a:cubicBezTo>
                      <a:pt x="360" y="92"/>
                      <a:pt x="360" y="92"/>
                      <a:pt x="360" y="92"/>
                    </a:cubicBezTo>
                    <a:cubicBezTo>
                      <a:pt x="361" y="93"/>
                      <a:pt x="361" y="94"/>
                      <a:pt x="360" y="95"/>
                    </a:cubicBezTo>
                    <a:cubicBezTo>
                      <a:pt x="360" y="95"/>
                      <a:pt x="360" y="95"/>
                      <a:pt x="360" y="95"/>
                    </a:cubicBezTo>
                    <a:cubicBezTo>
                      <a:pt x="359" y="95"/>
                      <a:pt x="359" y="95"/>
                      <a:pt x="359" y="95"/>
                    </a:cubicBezTo>
                    <a:cubicBezTo>
                      <a:pt x="359" y="95"/>
                      <a:pt x="359" y="95"/>
                      <a:pt x="359" y="95"/>
                    </a:cubicBezTo>
                    <a:cubicBezTo>
                      <a:pt x="358" y="95"/>
                      <a:pt x="357" y="95"/>
                      <a:pt x="357" y="94"/>
                    </a:cubicBezTo>
                    <a:close/>
                    <a:moveTo>
                      <a:pt x="31" y="94"/>
                    </a:moveTo>
                    <a:cubicBezTo>
                      <a:pt x="30" y="94"/>
                      <a:pt x="29" y="93"/>
                      <a:pt x="30" y="92"/>
                    </a:cubicBezTo>
                    <a:cubicBezTo>
                      <a:pt x="30" y="92"/>
                      <a:pt x="30" y="92"/>
                      <a:pt x="30" y="92"/>
                    </a:cubicBezTo>
                    <a:cubicBezTo>
                      <a:pt x="31" y="91"/>
                      <a:pt x="32" y="90"/>
                      <a:pt x="33" y="91"/>
                    </a:cubicBezTo>
                    <a:cubicBezTo>
                      <a:pt x="33" y="91"/>
                      <a:pt x="33" y="91"/>
                      <a:pt x="33" y="91"/>
                    </a:cubicBezTo>
                    <a:cubicBezTo>
                      <a:pt x="34" y="91"/>
                      <a:pt x="34" y="93"/>
                      <a:pt x="34" y="94"/>
                    </a:cubicBezTo>
                    <a:cubicBezTo>
                      <a:pt x="34" y="94"/>
                      <a:pt x="34" y="94"/>
                      <a:pt x="34" y="94"/>
                    </a:cubicBezTo>
                    <a:cubicBezTo>
                      <a:pt x="33" y="94"/>
                      <a:pt x="32" y="95"/>
                      <a:pt x="32" y="95"/>
                    </a:cubicBezTo>
                    <a:cubicBezTo>
                      <a:pt x="32" y="95"/>
                      <a:pt x="32" y="95"/>
                      <a:pt x="32" y="95"/>
                    </a:cubicBezTo>
                    <a:cubicBezTo>
                      <a:pt x="31" y="95"/>
                      <a:pt x="31" y="95"/>
                      <a:pt x="31" y="94"/>
                    </a:cubicBezTo>
                    <a:close/>
                    <a:moveTo>
                      <a:pt x="353" y="88"/>
                    </a:moveTo>
                    <a:cubicBezTo>
                      <a:pt x="353" y="88"/>
                      <a:pt x="353" y="88"/>
                      <a:pt x="353" y="88"/>
                    </a:cubicBezTo>
                    <a:cubicBezTo>
                      <a:pt x="352" y="87"/>
                      <a:pt x="353" y="86"/>
                      <a:pt x="353" y="85"/>
                    </a:cubicBezTo>
                    <a:cubicBezTo>
                      <a:pt x="353" y="85"/>
                      <a:pt x="353" y="85"/>
                      <a:pt x="353" y="85"/>
                    </a:cubicBezTo>
                    <a:cubicBezTo>
                      <a:pt x="354" y="85"/>
                      <a:pt x="356" y="85"/>
                      <a:pt x="356" y="86"/>
                    </a:cubicBezTo>
                    <a:cubicBezTo>
                      <a:pt x="356" y="86"/>
                      <a:pt x="356" y="86"/>
                      <a:pt x="356" y="86"/>
                    </a:cubicBezTo>
                    <a:cubicBezTo>
                      <a:pt x="356" y="86"/>
                      <a:pt x="356" y="86"/>
                      <a:pt x="356" y="86"/>
                    </a:cubicBezTo>
                    <a:cubicBezTo>
                      <a:pt x="356" y="86"/>
                      <a:pt x="356" y="86"/>
                      <a:pt x="356" y="86"/>
                    </a:cubicBezTo>
                    <a:cubicBezTo>
                      <a:pt x="357" y="87"/>
                      <a:pt x="357" y="88"/>
                      <a:pt x="356" y="89"/>
                    </a:cubicBezTo>
                    <a:cubicBezTo>
                      <a:pt x="356" y="89"/>
                      <a:pt x="356" y="89"/>
                      <a:pt x="356" y="89"/>
                    </a:cubicBezTo>
                    <a:cubicBezTo>
                      <a:pt x="356" y="89"/>
                      <a:pt x="355" y="89"/>
                      <a:pt x="355" y="89"/>
                    </a:cubicBezTo>
                    <a:cubicBezTo>
                      <a:pt x="355" y="89"/>
                      <a:pt x="355" y="89"/>
                      <a:pt x="355" y="89"/>
                    </a:cubicBezTo>
                    <a:cubicBezTo>
                      <a:pt x="354" y="89"/>
                      <a:pt x="353" y="89"/>
                      <a:pt x="353" y="88"/>
                    </a:cubicBezTo>
                    <a:close/>
                    <a:moveTo>
                      <a:pt x="35" y="88"/>
                    </a:moveTo>
                    <a:cubicBezTo>
                      <a:pt x="34" y="88"/>
                      <a:pt x="33" y="86"/>
                      <a:pt x="34" y="85"/>
                    </a:cubicBezTo>
                    <a:cubicBezTo>
                      <a:pt x="34" y="85"/>
                      <a:pt x="34" y="85"/>
                      <a:pt x="34" y="85"/>
                    </a:cubicBezTo>
                    <a:cubicBezTo>
                      <a:pt x="34" y="85"/>
                      <a:pt x="34" y="85"/>
                      <a:pt x="34" y="85"/>
                    </a:cubicBezTo>
                    <a:cubicBezTo>
                      <a:pt x="34" y="85"/>
                      <a:pt x="34" y="85"/>
                      <a:pt x="34" y="85"/>
                    </a:cubicBezTo>
                    <a:cubicBezTo>
                      <a:pt x="35" y="84"/>
                      <a:pt x="36" y="84"/>
                      <a:pt x="37" y="85"/>
                    </a:cubicBezTo>
                    <a:cubicBezTo>
                      <a:pt x="37" y="85"/>
                      <a:pt x="37" y="85"/>
                      <a:pt x="37" y="85"/>
                    </a:cubicBezTo>
                    <a:cubicBezTo>
                      <a:pt x="38" y="86"/>
                      <a:pt x="38" y="87"/>
                      <a:pt x="38" y="88"/>
                    </a:cubicBezTo>
                    <a:cubicBezTo>
                      <a:pt x="38" y="88"/>
                      <a:pt x="38" y="88"/>
                      <a:pt x="38" y="88"/>
                    </a:cubicBezTo>
                    <a:cubicBezTo>
                      <a:pt x="37" y="88"/>
                      <a:pt x="36" y="89"/>
                      <a:pt x="36" y="89"/>
                    </a:cubicBezTo>
                    <a:cubicBezTo>
                      <a:pt x="36" y="89"/>
                      <a:pt x="36" y="89"/>
                      <a:pt x="36" y="89"/>
                    </a:cubicBezTo>
                    <a:cubicBezTo>
                      <a:pt x="35" y="89"/>
                      <a:pt x="35" y="89"/>
                      <a:pt x="35" y="88"/>
                    </a:cubicBezTo>
                    <a:close/>
                    <a:moveTo>
                      <a:pt x="349" y="82"/>
                    </a:moveTo>
                    <a:cubicBezTo>
                      <a:pt x="348" y="82"/>
                      <a:pt x="348" y="80"/>
                      <a:pt x="349" y="79"/>
                    </a:cubicBezTo>
                    <a:cubicBezTo>
                      <a:pt x="349" y="79"/>
                      <a:pt x="349" y="79"/>
                      <a:pt x="349" y="79"/>
                    </a:cubicBezTo>
                    <a:cubicBezTo>
                      <a:pt x="350" y="79"/>
                      <a:pt x="352" y="79"/>
                      <a:pt x="352" y="80"/>
                    </a:cubicBezTo>
                    <a:cubicBezTo>
                      <a:pt x="352" y="80"/>
                      <a:pt x="352" y="80"/>
                      <a:pt x="352" y="80"/>
                    </a:cubicBezTo>
                    <a:cubicBezTo>
                      <a:pt x="353" y="81"/>
                      <a:pt x="353" y="82"/>
                      <a:pt x="352" y="83"/>
                    </a:cubicBezTo>
                    <a:cubicBezTo>
                      <a:pt x="352" y="83"/>
                      <a:pt x="352" y="83"/>
                      <a:pt x="352" y="83"/>
                    </a:cubicBezTo>
                    <a:cubicBezTo>
                      <a:pt x="351" y="83"/>
                      <a:pt x="351" y="83"/>
                      <a:pt x="351" y="83"/>
                    </a:cubicBezTo>
                    <a:cubicBezTo>
                      <a:pt x="351" y="83"/>
                      <a:pt x="351" y="83"/>
                      <a:pt x="351" y="83"/>
                    </a:cubicBezTo>
                    <a:cubicBezTo>
                      <a:pt x="350" y="83"/>
                      <a:pt x="349" y="83"/>
                      <a:pt x="349" y="82"/>
                    </a:cubicBezTo>
                    <a:close/>
                    <a:moveTo>
                      <a:pt x="39" y="82"/>
                    </a:moveTo>
                    <a:cubicBezTo>
                      <a:pt x="38" y="82"/>
                      <a:pt x="38" y="80"/>
                      <a:pt x="38" y="79"/>
                    </a:cubicBezTo>
                    <a:cubicBezTo>
                      <a:pt x="38" y="79"/>
                      <a:pt x="38" y="79"/>
                      <a:pt x="38" y="79"/>
                    </a:cubicBezTo>
                    <a:cubicBezTo>
                      <a:pt x="39" y="79"/>
                      <a:pt x="40" y="78"/>
                      <a:pt x="41" y="79"/>
                    </a:cubicBezTo>
                    <a:cubicBezTo>
                      <a:pt x="41" y="79"/>
                      <a:pt x="41" y="79"/>
                      <a:pt x="41" y="79"/>
                    </a:cubicBezTo>
                    <a:cubicBezTo>
                      <a:pt x="42" y="80"/>
                      <a:pt x="42" y="81"/>
                      <a:pt x="42" y="82"/>
                    </a:cubicBezTo>
                    <a:cubicBezTo>
                      <a:pt x="42" y="82"/>
                      <a:pt x="42" y="82"/>
                      <a:pt x="42" y="82"/>
                    </a:cubicBezTo>
                    <a:cubicBezTo>
                      <a:pt x="41" y="83"/>
                      <a:pt x="41" y="83"/>
                      <a:pt x="40" y="83"/>
                    </a:cubicBezTo>
                    <a:cubicBezTo>
                      <a:pt x="40" y="83"/>
                      <a:pt x="40" y="83"/>
                      <a:pt x="40" y="83"/>
                    </a:cubicBezTo>
                    <a:cubicBezTo>
                      <a:pt x="40" y="83"/>
                      <a:pt x="39" y="83"/>
                      <a:pt x="39" y="82"/>
                    </a:cubicBezTo>
                    <a:close/>
                    <a:moveTo>
                      <a:pt x="344" y="77"/>
                    </a:moveTo>
                    <a:cubicBezTo>
                      <a:pt x="344" y="76"/>
                      <a:pt x="344" y="75"/>
                      <a:pt x="345" y="74"/>
                    </a:cubicBezTo>
                    <a:cubicBezTo>
                      <a:pt x="345" y="74"/>
                      <a:pt x="345" y="74"/>
                      <a:pt x="345" y="74"/>
                    </a:cubicBezTo>
                    <a:cubicBezTo>
                      <a:pt x="346" y="73"/>
                      <a:pt x="347" y="73"/>
                      <a:pt x="348" y="74"/>
                    </a:cubicBezTo>
                    <a:cubicBezTo>
                      <a:pt x="348" y="74"/>
                      <a:pt x="348" y="74"/>
                      <a:pt x="348" y="74"/>
                    </a:cubicBezTo>
                    <a:cubicBezTo>
                      <a:pt x="348" y="74"/>
                      <a:pt x="348" y="74"/>
                      <a:pt x="348" y="74"/>
                    </a:cubicBezTo>
                    <a:cubicBezTo>
                      <a:pt x="348" y="74"/>
                      <a:pt x="348" y="74"/>
                      <a:pt x="348" y="74"/>
                    </a:cubicBezTo>
                    <a:cubicBezTo>
                      <a:pt x="349" y="75"/>
                      <a:pt x="348" y="76"/>
                      <a:pt x="347" y="77"/>
                    </a:cubicBezTo>
                    <a:cubicBezTo>
                      <a:pt x="347" y="77"/>
                      <a:pt x="347" y="77"/>
                      <a:pt x="347" y="77"/>
                    </a:cubicBezTo>
                    <a:cubicBezTo>
                      <a:pt x="347" y="77"/>
                      <a:pt x="347" y="78"/>
                      <a:pt x="346" y="78"/>
                    </a:cubicBezTo>
                    <a:cubicBezTo>
                      <a:pt x="346" y="78"/>
                      <a:pt x="346" y="78"/>
                      <a:pt x="346" y="78"/>
                    </a:cubicBezTo>
                    <a:cubicBezTo>
                      <a:pt x="346" y="78"/>
                      <a:pt x="345" y="77"/>
                      <a:pt x="344" y="77"/>
                    </a:cubicBezTo>
                    <a:close/>
                    <a:moveTo>
                      <a:pt x="43" y="77"/>
                    </a:moveTo>
                    <a:cubicBezTo>
                      <a:pt x="42" y="76"/>
                      <a:pt x="42" y="75"/>
                      <a:pt x="43" y="74"/>
                    </a:cubicBezTo>
                    <a:cubicBezTo>
                      <a:pt x="43" y="74"/>
                      <a:pt x="43" y="74"/>
                      <a:pt x="43" y="74"/>
                    </a:cubicBezTo>
                    <a:cubicBezTo>
                      <a:pt x="43" y="73"/>
                      <a:pt x="45" y="73"/>
                      <a:pt x="46" y="73"/>
                    </a:cubicBezTo>
                    <a:cubicBezTo>
                      <a:pt x="46" y="73"/>
                      <a:pt x="46" y="73"/>
                      <a:pt x="46" y="73"/>
                    </a:cubicBezTo>
                    <a:cubicBezTo>
                      <a:pt x="47" y="74"/>
                      <a:pt x="47" y="75"/>
                      <a:pt x="46" y="76"/>
                    </a:cubicBezTo>
                    <a:cubicBezTo>
                      <a:pt x="46" y="76"/>
                      <a:pt x="46" y="76"/>
                      <a:pt x="46" y="76"/>
                    </a:cubicBezTo>
                    <a:cubicBezTo>
                      <a:pt x="46" y="77"/>
                      <a:pt x="45" y="77"/>
                      <a:pt x="44" y="77"/>
                    </a:cubicBezTo>
                    <a:cubicBezTo>
                      <a:pt x="44" y="77"/>
                      <a:pt x="44" y="77"/>
                      <a:pt x="44" y="77"/>
                    </a:cubicBezTo>
                    <a:cubicBezTo>
                      <a:pt x="44" y="77"/>
                      <a:pt x="43" y="77"/>
                      <a:pt x="43" y="77"/>
                    </a:cubicBezTo>
                    <a:close/>
                    <a:moveTo>
                      <a:pt x="340" y="71"/>
                    </a:moveTo>
                    <a:cubicBezTo>
                      <a:pt x="339" y="70"/>
                      <a:pt x="339" y="69"/>
                      <a:pt x="340" y="68"/>
                    </a:cubicBezTo>
                    <a:cubicBezTo>
                      <a:pt x="340" y="68"/>
                      <a:pt x="340" y="68"/>
                      <a:pt x="340" y="68"/>
                    </a:cubicBezTo>
                    <a:cubicBezTo>
                      <a:pt x="341" y="68"/>
                      <a:pt x="342" y="68"/>
                      <a:pt x="343" y="69"/>
                    </a:cubicBezTo>
                    <a:cubicBezTo>
                      <a:pt x="343" y="69"/>
                      <a:pt x="343" y="69"/>
                      <a:pt x="343" y="69"/>
                    </a:cubicBezTo>
                    <a:cubicBezTo>
                      <a:pt x="344" y="69"/>
                      <a:pt x="344" y="71"/>
                      <a:pt x="343" y="72"/>
                    </a:cubicBezTo>
                    <a:cubicBezTo>
                      <a:pt x="343" y="72"/>
                      <a:pt x="343" y="72"/>
                      <a:pt x="343" y="72"/>
                    </a:cubicBezTo>
                    <a:cubicBezTo>
                      <a:pt x="343" y="72"/>
                      <a:pt x="342" y="72"/>
                      <a:pt x="342" y="72"/>
                    </a:cubicBezTo>
                    <a:cubicBezTo>
                      <a:pt x="342" y="72"/>
                      <a:pt x="342" y="72"/>
                      <a:pt x="342" y="72"/>
                    </a:cubicBezTo>
                    <a:cubicBezTo>
                      <a:pt x="341" y="72"/>
                      <a:pt x="340" y="72"/>
                      <a:pt x="340" y="71"/>
                    </a:cubicBezTo>
                    <a:close/>
                    <a:moveTo>
                      <a:pt x="48" y="71"/>
                    </a:moveTo>
                    <a:cubicBezTo>
                      <a:pt x="47" y="70"/>
                      <a:pt x="47" y="69"/>
                      <a:pt x="47" y="68"/>
                    </a:cubicBezTo>
                    <a:cubicBezTo>
                      <a:pt x="47" y="68"/>
                      <a:pt x="47" y="68"/>
                      <a:pt x="47" y="68"/>
                    </a:cubicBezTo>
                    <a:cubicBezTo>
                      <a:pt x="48" y="67"/>
                      <a:pt x="49" y="67"/>
                      <a:pt x="50" y="68"/>
                    </a:cubicBezTo>
                    <a:cubicBezTo>
                      <a:pt x="50" y="68"/>
                      <a:pt x="50" y="68"/>
                      <a:pt x="50" y="68"/>
                    </a:cubicBezTo>
                    <a:cubicBezTo>
                      <a:pt x="51" y="69"/>
                      <a:pt x="51" y="70"/>
                      <a:pt x="51" y="71"/>
                    </a:cubicBezTo>
                    <a:cubicBezTo>
                      <a:pt x="51" y="71"/>
                      <a:pt x="51" y="71"/>
                      <a:pt x="51" y="71"/>
                    </a:cubicBezTo>
                    <a:cubicBezTo>
                      <a:pt x="50" y="71"/>
                      <a:pt x="50" y="72"/>
                      <a:pt x="49" y="72"/>
                    </a:cubicBezTo>
                    <a:cubicBezTo>
                      <a:pt x="49" y="72"/>
                      <a:pt x="49" y="72"/>
                      <a:pt x="49" y="72"/>
                    </a:cubicBezTo>
                    <a:cubicBezTo>
                      <a:pt x="48" y="72"/>
                      <a:pt x="48" y="71"/>
                      <a:pt x="48" y="71"/>
                    </a:cubicBezTo>
                    <a:close/>
                    <a:moveTo>
                      <a:pt x="335" y="66"/>
                    </a:moveTo>
                    <a:cubicBezTo>
                      <a:pt x="334" y="65"/>
                      <a:pt x="334" y="64"/>
                      <a:pt x="335" y="63"/>
                    </a:cubicBezTo>
                    <a:cubicBezTo>
                      <a:pt x="335" y="63"/>
                      <a:pt x="335" y="63"/>
                      <a:pt x="335" y="63"/>
                    </a:cubicBezTo>
                    <a:cubicBezTo>
                      <a:pt x="336" y="62"/>
                      <a:pt x="338" y="62"/>
                      <a:pt x="338" y="63"/>
                    </a:cubicBezTo>
                    <a:cubicBezTo>
                      <a:pt x="338" y="63"/>
                      <a:pt x="338" y="63"/>
                      <a:pt x="338" y="63"/>
                    </a:cubicBezTo>
                    <a:cubicBezTo>
                      <a:pt x="338" y="63"/>
                      <a:pt x="338" y="63"/>
                      <a:pt x="338" y="63"/>
                    </a:cubicBezTo>
                    <a:cubicBezTo>
                      <a:pt x="338" y="63"/>
                      <a:pt x="338" y="63"/>
                      <a:pt x="338" y="63"/>
                    </a:cubicBezTo>
                    <a:cubicBezTo>
                      <a:pt x="339" y="64"/>
                      <a:pt x="339" y="65"/>
                      <a:pt x="338" y="66"/>
                    </a:cubicBezTo>
                    <a:cubicBezTo>
                      <a:pt x="338" y="66"/>
                      <a:pt x="338" y="66"/>
                      <a:pt x="338" y="66"/>
                    </a:cubicBezTo>
                    <a:cubicBezTo>
                      <a:pt x="338" y="66"/>
                      <a:pt x="337" y="67"/>
                      <a:pt x="337" y="67"/>
                    </a:cubicBezTo>
                    <a:cubicBezTo>
                      <a:pt x="337" y="67"/>
                      <a:pt x="337" y="67"/>
                      <a:pt x="337" y="67"/>
                    </a:cubicBezTo>
                    <a:cubicBezTo>
                      <a:pt x="336" y="67"/>
                      <a:pt x="336" y="66"/>
                      <a:pt x="335" y="66"/>
                    </a:cubicBezTo>
                    <a:close/>
                    <a:moveTo>
                      <a:pt x="52" y="66"/>
                    </a:moveTo>
                    <a:cubicBezTo>
                      <a:pt x="51" y="65"/>
                      <a:pt x="51" y="64"/>
                      <a:pt x="52" y="63"/>
                    </a:cubicBezTo>
                    <a:cubicBezTo>
                      <a:pt x="52" y="63"/>
                      <a:pt x="52" y="63"/>
                      <a:pt x="52" y="63"/>
                    </a:cubicBezTo>
                    <a:cubicBezTo>
                      <a:pt x="53" y="62"/>
                      <a:pt x="54" y="62"/>
                      <a:pt x="55" y="63"/>
                    </a:cubicBezTo>
                    <a:cubicBezTo>
                      <a:pt x="55" y="63"/>
                      <a:pt x="55" y="63"/>
                      <a:pt x="55" y="63"/>
                    </a:cubicBezTo>
                    <a:cubicBezTo>
                      <a:pt x="56" y="63"/>
                      <a:pt x="56" y="65"/>
                      <a:pt x="55" y="66"/>
                    </a:cubicBezTo>
                    <a:cubicBezTo>
                      <a:pt x="55" y="66"/>
                      <a:pt x="55" y="66"/>
                      <a:pt x="55" y="66"/>
                    </a:cubicBezTo>
                    <a:cubicBezTo>
                      <a:pt x="55" y="66"/>
                      <a:pt x="54" y="66"/>
                      <a:pt x="54" y="66"/>
                    </a:cubicBezTo>
                    <a:cubicBezTo>
                      <a:pt x="54" y="66"/>
                      <a:pt x="54" y="66"/>
                      <a:pt x="54" y="66"/>
                    </a:cubicBezTo>
                    <a:cubicBezTo>
                      <a:pt x="53" y="66"/>
                      <a:pt x="53" y="66"/>
                      <a:pt x="52" y="66"/>
                    </a:cubicBezTo>
                    <a:close/>
                    <a:moveTo>
                      <a:pt x="330" y="61"/>
                    </a:moveTo>
                    <a:cubicBezTo>
                      <a:pt x="329" y="60"/>
                      <a:pt x="329" y="59"/>
                      <a:pt x="330" y="58"/>
                    </a:cubicBezTo>
                    <a:cubicBezTo>
                      <a:pt x="330" y="58"/>
                      <a:pt x="330" y="58"/>
                      <a:pt x="330" y="58"/>
                    </a:cubicBezTo>
                    <a:cubicBezTo>
                      <a:pt x="331" y="57"/>
                      <a:pt x="332" y="57"/>
                      <a:pt x="333" y="58"/>
                    </a:cubicBezTo>
                    <a:cubicBezTo>
                      <a:pt x="333" y="58"/>
                      <a:pt x="333" y="58"/>
                      <a:pt x="333" y="58"/>
                    </a:cubicBezTo>
                    <a:cubicBezTo>
                      <a:pt x="333" y="58"/>
                      <a:pt x="333" y="58"/>
                      <a:pt x="333" y="58"/>
                    </a:cubicBezTo>
                    <a:cubicBezTo>
                      <a:pt x="333" y="58"/>
                      <a:pt x="333" y="58"/>
                      <a:pt x="333" y="58"/>
                    </a:cubicBezTo>
                    <a:cubicBezTo>
                      <a:pt x="334" y="59"/>
                      <a:pt x="334" y="60"/>
                      <a:pt x="333" y="61"/>
                    </a:cubicBezTo>
                    <a:cubicBezTo>
                      <a:pt x="333" y="61"/>
                      <a:pt x="333" y="61"/>
                      <a:pt x="333" y="61"/>
                    </a:cubicBezTo>
                    <a:cubicBezTo>
                      <a:pt x="333" y="61"/>
                      <a:pt x="332" y="61"/>
                      <a:pt x="332" y="61"/>
                    </a:cubicBezTo>
                    <a:cubicBezTo>
                      <a:pt x="332" y="61"/>
                      <a:pt x="332" y="61"/>
                      <a:pt x="332" y="61"/>
                    </a:cubicBezTo>
                    <a:cubicBezTo>
                      <a:pt x="331" y="61"/>
                      <a:pt x="331" y="61"/>
                      <a:pt x="330" y="61"/>
                    </a:cubicBezTo>
                    <a:close/>
                    <a:moveTo>
                      <a:pt x="57" y="60"/>
                    </a:moveTo>
                    <a:cubicBezTo>
                      <a:pt x="56" y="60"/>
                      <a:pt x="56" y="58"/>
                      <a:pt x="57" y="57"/>
                    </a:cubicBezTo>
                    <a:cubicBezTo>
                      <a:pt x="57" y="57"/>
                      <a:pt x="57" y="57"/>
                      <a:pt x="57" y="57"/>
                    </a:cubicBezTo>
                    <a:cubicBezTo>
                      <a:pt x="58" y="57"/>
                      <a:pt x="59" y="57"/>
                      <a:pt x="60" y="57"/>
                    </a:cubicBezTo>
                    <a:cubicBezTo>
                      <a:pt x="60" y="57"/>
                      <a:pt x="60" y="57"/>
                      <a:pt x="60" y="57"/>
                    </a:cubicBezTo>
                    <a:cubicBezTo>
                      <a:pt x="61" y="58"/>
                      <a:pt x="61" y="60"/>
                      <a:pt x="60" y="60"/>
                    </a:cubicBezTo>
                    <a:cubicBezTo>
                      <a:pt x="60" y="60"/>
                      <a:pt x="60" y="60"/>
                      <a:pt x="60" y="60"/>
                    </a:cubicBezTo>
                    <a:cubicBezTo>
                      <a:pt x="60" y="61"/>
                      <a:pt x="59" y="61"/>
                      <a:pt x="59" y="61"/>
                    </a:cubicBezTo>
                    <a:cubicBezTo>
                      <a:pt x="59" y="61"/>
                      <a:pt x="59" y="61"/>
                      <a:pt x="59" y="61"/>
                    </a:cubicBezTo>
                    <a:cubicBezTo>
                      <a:pt x="58" y="61"/>
                      <a:pt x="58" y="61"/>
                      <a:pt x="57" y="60"/>
                    </a:cubicBezTo>
                    <a:close/>
                    <a:moveTo>
                      <a:pt x="325" y="56"/>
                    </a:moveTo>
                    <a:cubicBezTo>
                      <a:pt x="325" y="56"/>
                      <a:pt x="325" y="56"/>
                      <a:pt x="325" y="56"/>
                    </a:cubicBezTo>
                    <a:cubicBezTo>
                      <a:pt x="324" y="55"/>
                      <a:pt x="324" y="54"/>
                      <a:pt x="325" y="53"/>
                    </a:cubicBezTo>
                    <a:cubicBezTo>
                      <a:pt x="325" y="53"/>
                      <a:pt x="325" y="53"/>
                      <a:pt x="325" y="53"/>
                    </a:cubicBezTo>
                    <a:cubicBezTo>
                      <a:pt x="326" y="52"/>
                      <a:pt x="327" y="52"/>
                      <a:pt x="328" y="53"/>
                    </a:cubicBezTo>
                    <a:cubicBezTo>
                      <a:pt x="328" y="53"/>
                      <a:pt x="328" y="53"/>
                      <a:pt x="328" y="53"/>
                    </a:cubicBezTo>
                    <a:cubicBezTo>
                      <a:pt x="329" y="54"/>
                      <a:pt x="329" y="55"/>
                      <a:pt x="328" y="56"/>
                    </a:cubicBezTo>
                    <a:cubicBezTo>
                      <a:pt x="328" y="56"/>
                      <a:pt x="328" y="56"/>
                      <a:pt x="328" y="56"/>
                    </a:cubicBezTo>
                    <a:cubicBezTo>
                      <a:pt x="328" y="56"/>
                      <a:pt x="327" y="56"/>
                      <a:pt x="327" y="56"/>
                    </a:cubicBezTo>
                    <a:cubicBezTo>
                      <a:pt x="327" y="56"/>
                      <a:pt x="327" y="56"/>
                      <a:pt x="327" y="56"/>
                    </a:cubicBezTo>
                    <a:cubicBezTo>
                      <a:pt x="326" y="56"/>
                      <a:pt x="326" y="56"/>
                      <a:pt x="325" y="56"/>
                    </a:cubicBezTo>
                    <a:close/>
                    <a:moveTo>
                      <a:pt x="62" y="55"/>
                    </a:moveTo>
                    <a:cubicBezTo>
                      <a:pt x="62" y="54"/>
                      <a:pt x="62" y="53"/>
                      <a:pt x="63" y="52"/>
                    </a:cubicBezTo>
                    <a:cubicBezTo>
                      <a:pt x="63" y="52"/>
                      <a:pt x="63" y="52"/>
                      <a:pt x="63" y="52"/>
                    </a:cubicBezTo>
                    <a:cubicBezTo>
                      <a:pt x="63" y="52"/>
                      <a:pt x="65" y="52"/>
                      <a:pt x="66" y="52"/>
                    </a:cubicBezTo>
                    <a:cubicBezTo>
                      <a:pt x="66" y="52"/>
                      <a:pt x="66" y="52"/>
                      <a:pt x="66" y="52"/>
                    </a:cubicBezTo>
                    <a:cubicBezTo>
                      <a:pt x="66" y="53"/>
                      <a:pt x="66" y="55"/>
                      <a:pt x="65" y="55"/>
                    </a:cubicBezTo>
                    <a:cubicBezTo>
                      <a:pt x="65" y="55"/>
                      <a:pt x="65" y="55"/>
                      <a:pt x="65" y="55"/>
                    </a:cubicBezTo>
                    <a:cubicBezTo>
                      <a:pt x="65" y="56"/>
                      <a:pt x="65" y="56"/>
                      <a:pt x="64" y="56"/>
                    </a:cubicBezTo>
                    <a:cubicBezTo>
                      <a:pt x="64" y="56"/>
                      <a:pt x="64" y="56"/>
                      <a:pt x="64" y="56"/>
                    </a:cubicBezTo>
                    <a:cubicBezTo>
                      <a:pt x="63" y="56"/>
                      <a:pt x="63" y="56"/>
                      <a:pt x="62" y="55"/>
                    </a:cubicBezTo>
                    <a:close/>
                    <a:moveTo>
                      <a:pt x="320" y="51"/>
                    </a:moveTo>
                    <a:cubicBezTo>
                      <a:pt x="319" y="50"/>
                      <a:pt x="319" y="49"/>
                      <a:pt x="320" y="48"/>
                    </a:cubicBezTo>
                    <a:cubicBezTo>
                      <a:pt x="320" y="48"/>
                      <a:pt x="320" y="48"/>
                      <a:pt x="320" y="48"/>
                    </a:cubicBezTo>
                    <a:cubicBezTo>
                      <a:pt x="320" y="47"/>
                      <a:pt x="322" y="47"/>
                      <a:pt x="323" y="48"/>
                    </a:cubicBezTo>
                    <a:cubicBezTo>
                      <a:pt x="323" y="48"/>
                      <a:pt x="323" y="48"/>
                      <a:pt x="323" y="48"/>
                    </a:cubicBezTo>
                    <a:cubicBezTo>
                      <a:pt x="323" y="48"/>
                      <a:pt x="323" y="48"/>
                      <a:pt x="323" y="48"/>
                    </a:cubicBezTo>
                    <a:cubicBezTo>
                      <a:pt x="323" y="48"/>
                      <a:pt x="323" y="48"/>
                      <a:pt x="323" y="48"/>
                    </a:cubicBezTo>
                    <a:cubicBezTo>
                      <a:pt x="323" y="49"/>
                      <a:pt x="324" y="50"/>
                      <a:pt x="323" y="51"/>
                    </a:cubicBezTo>
                    <a:cubicBezTo>
                      <a:pt x="323" y="51"/>
                      <a:pt x="323" y="51"/>
                      <a:pt x="323" y="51"/>
                    </a:cubicBezTo>
                    <a:cubicBezTo>
                      <a:pt x="322" y="51"/>
                      <a:pt x="322" y="52"/>
                      <a:pt x="321" y="52"/>
                    </a:cubicBezTo>
                    <a:cubicBezTo>
                      <a:pt x="321" y="52"/>
                      <a:pt x="321" y="52"/>
                      <a:pt x="321" y="52"/>
                    </a:cubicBezTo>
                    <a:cubicBezTo>
                      <a:pt x="321" y="52"/>
                      <a:pt x="320" y="51"/>
                      <a:pt x="320" y="51"/>
                    </a:cubicBezTo>
                    <a:close/>
                    <a:moveTo>
                      <a:pt x="68" y="50"/>
                    </a:moveTo>
                    <a:cubicBezTo>
                      <a:pt x="67" y="50"/>
                      <a:pt x="67" y="48"/>
                      <a:pt x="68" y="47"/>
                    </a:cubicBezTo>
                    <a:cubicBezTo>
                      <a:pt x="68" y="47"/>
                      <a:pt x="68" y="47"/>
                      <a:pt x="68" y="47"/>
                    </a:cubicBezTo>
                    <a:cubicBezTo>
                      <a:pt x="69" y="47"/>
                      <a:pt x="70" y="47"/>
                      <a:pt x="71" y="48"/>
                    </a:cubicBezTo>
                    <a:cubicBezTo>
                      <a:pt x="71" y="48"/>
                      <a:pt x="71" y="48"/>
                      <a:pt x="71" y="48"/>
                    </a:cubicBezTo>
                    <a:cubicBezTo>
                      <a:pt x="72" y="49"/>
                      <a:pt x="72" y="50"/>
                      <a:pt x="71" y="51"/>
                    </a:cubicBezTo>
                    <a:cubicBezTo>
                      <a:pt x="71" y="51"/>
                      <a:pt x="71" y="51"/>
                      <a:pt x="71" y="51"/>
                    </a:cubicBezTo>
                    <a:cubicBezTo>
                      <a:pt x="70" y="51"/>
                      <a:pt x="70" y="51"/>
                      <a:pt x="69" y="51"/>
                    </a:cubicBezTo>
                    <a:cubicBezTo>
                      <a:pt x="69" y="51"/>
                      <a:pt x="69" y="51"/>
                      <a:pt x="69" y="51"/>
                    </a:cubicBezTo>
                    <a:cubicBezTo>
                      <a:pt x="69" y="51"/>
                      <a:pt x="68" y="51"/>
                      <a:pt x="68" y="50"/>
                    </a:cubicBezTo>
                    <a:close/>
                    <a:moveTo>
                      <a:pt x="314" y="46"/>
                    </a:moveTo>
                    <a:cubicBezTo>
                      <a:pt x="313" y="46"/>
                      <a:pt x="313" y="44"/>
                      <a:pt x="314" y="44"/>
                    </a:cubicBezTo>
                    <a:cubicBezTo>
                      <a:pt x="314" y="44"/>
                      <a:pt x="314" y="44"/>
                      <a:pt x="314" y="44"/>
                    </a:cubicBezTo>
                    <a:cubicBezTo>
                      <a:pt x="315" y="43"/>
                      <a:pt x="316" y="42"/>
                      <a:pt x="317" y="43"/>
                    </a:cubicBezTo>
                    <a:cubicBezTo>
                      <a:pt x="317" y="43"/>
                      <a:pt x="317" y="43"/>
                      <a:pt x="317" y="43"/>
                    </a:cubicBezTo>
                    <a:cubicBezTo>
                      <a:pt x="317" y="43"/>
                      <a:pt x="317" y="43"/>
                      <a:pt x="317" y="43"/>
                    </a:cubicBezTo>
                    <a:cubicBezTo>
                      <a:pt x="317" y="43"/>
                      <a:pt x="317" y="43"/>
                      <a:pt x="317" y="43"/>
                    </a:cubicBezTo>
                    <a:cubicBezTo>
                      <a:pt x="318" y="44"/>
                      <a:pt x="318" y="45"/>
                      <a:pt x="317" y="46"/>
                    </a:cubicBezTo>
                    <a:cubicBezTo>
                      <a:pt x="317" y="46"/>
                      <a:pt x="317" y="46"/>
                      <a:pt x="317" y="46"/>
                    </a:cubicBezTo>
                    <a:cubicBezTo>
                      <a:pt x="317" y="47"/>
                      <a:pt x="316" y="47"/>
                      <a:pt x="316" y="47"/>
                    </a:cubicBezTo>
                    <a:cubicBezTo>
                      <a:pt x="316" y="47"/>
                      <a:pt x="316" y="47"/>
                      <a:pt x="316" y="47"/>
                    </a:cubicBezTo>
                    <a:cubicBezTo>
                      <a:pt x="315" y="47"/>
                      <a:pt x="315" y="47"/>
                      <a:pt x="314" y="46"/>
                    </a:cubicBezTo>
                    <a:close/>
                    <a:moveTo>
                      <a:pt x="73" y="46"/>
                    </a:moveTo>
                    <a:cubicBezTo>
                      <a:pt x="73" y="45"/>
                      <a:pt x="73" y="44"/>
                      <a:pt x="74" y="43"/>
                    </a:cubicBezTo>
                    <a:cubicBezTo>
                      <a:pt x="74" y="43"/>
                      <a:pt x="74" y="43"/>
                      <a:pt x="74" y="43"/>
                    </a:cubicBezTo>
                    <a:cubicBezTo>
                      <a:pt x="75" y="42"/>
                      <a:pt x="76" y="42"/>
                      <a:pt x="77" y="43"/>
                    </a:cubicBezTo>
                    <a:cubicBezTo>
                      <a:pt x="77" y="43"/>
                      <a:pt x="77" y="43"/>
                      <a:pt x="77" y="43"/>
                    </a:cubicBezTo>
                    <a:cubicBezTo>
                      <a:pt x="77" y="44"/>
                      <a:pt x="77" y="45"/>
                      <a:pt x="76" y="46"/>
                    </a:cubicBezTo>
                    <a:cubicBezTo>
                      <a:pt x="76" y="46"/>
                      <a:pt x="76" y="46"/>
                      <a:pt x="76" y="46"/>
                    </a:cubicBezTo>
                    <a:cubicBezTo>
                      <a:pt x="76" y="46"/>
                      <a:pt x="75" y="47"/>
                      <a:pt x="75" y="47"/>
                    </a:cubicBezTo>
                    <a:cubicBezTo>
                      <a:pt x="75" y="47"/>
                      <a:pt x="75" y="47"/>
                      <a:pt x="75" y="47"/>
                    </a:cubicBezTo>
                    <a:cubicBezTo>
                      <a:pt x="74" y="47"/>
                      <a:pt x="74" y="46"/>
                      <a:pt x="73" y="46"/>
                    </a:cubicBezTo>
                    <a:close/>
                    <a:moveTo>
                      <a:pt x="309" y="42"/>
                    </a:moveTo>
                    <a:cubicBezTo>
                      <a:pt x="309" y="42"/>
                      <a:pt x="309" y="42"/>
                      <a:pt x="309" y="42"/>
                    </a:cubicBezTo>
                    <a:cubicBezTo>
                      <a:pt x="308" y="41"/>
                      <a:pt x="307" y="40"/>
                      <a:pt x="308" y="39"/>
                    </a:cubicBezTo>
                    <a:cubicBezTo>
                      <a:pt x="308" y="39"/>
                      <a:pt x="308" y="39"/>
                      <a:pt x="308" y="39"/>
                    </a:cubicBezTo>
                    <a:cubicBezTo>
                      <a:pt x="309" y="38"/>
                      <a:pt x="310" y="38"/>
                      <a:pt x="311" y="39"/>
                    </a:cubicBezTo>
                    <a:cubicBezTo>
                      <a:pt x="311" y="39"/>
                      <a:pt x="311" y="39"/>
                      <a:pt x="311" y="39"/>
                    </a:cubicBezTo>
                    <a:cubicBezTo>
                      <a:pt x="312" y="39"/>
                      <a:pt x="312" y="41"/>
                      <a:pt x="312" y="42"/>
                    </a:cubicBezTo>
                    <a:cubicBezTo>
                      <a:pt x="312" y="42"/>
                      <a:pt x="312" y="42"/>
                      <a:pt x="312" y="42"/>
                    </a:cubicBezTo>
                    <a:cubicBezTo>
                      <a:pt x="311" y="42"/>
                      <a:pt x="311" y="43"/>
                      <a:pt x="310" y="43"/>
                    </a:cubicBezTo>
                    <a:cubicBezTo>
                      <a:pt x="310" y="43"/>
                      <a:pt x="310" y="43"/>
                      <a:pt x="310" y="43"/>
                    </a:cubicBezTo>
                    <a:cubicBezTo>
                      <a:pt x="309" y="43"/>
                      <a:pt x="309" y="42"/>
                      <a:pt x="309" y="42"/>
                    </a:cubicBezTo>
                    <a:close/>
                    <a:moveTo>
                      <a:pt x="79" y="41"/>
                    </a:moveTo>
                    <a:cubicBezTo>
                      <a:pt x="78" y="40"/>
                      <a:pt x="78" y="39"/>
                      <a:pt x="79" y="38"/>
                    </a:cubicBezTo>
                    <a:cubicBezTo>
                      <a:pt x="79" y="38"/>
                      <a:pt x="79" y="38"/>
                      <a:pt x="79" y="38"/>
                    </a:cubicBezTo>
                    <a:cubicBezTo>
                      <a:pt x="80" y="38"/>
                      <a:pt x="82" y="38"/>
                      <a:pt x="82" y="39"/>
                    </a:cubicBezTo>
                    <a:cubicBezTo>
                      <a:pt x="82" y="39"/>
                      <a:pt x="82" y="39"/>
                      <a:pt x="82" y="39"/>
                    </a:cubicBezTo>
                    <a:cubicBezTo>
                      <a:pt x="83" y="40"/>
                      <a:pt x="83" y="41"/>
                      <a:pt x="82" y="42"/>
                    </a:cubicBezTo>
                    <a:cubicBezTo>
                      <a:pt x="82" y="42"/>
                      <a:pt x="82" y="42"/>
                      <a:pt x="82" y="42"/>
                    </a:cubicBezTo>
                    <a:cubicBezTo>
                      <a:pt x="82" y="42"/>
                      <a:pt x="81" y="42"/>
                      <a:pt x="81" y="42"/>
                    </a:cubicBezTo>
                    <a:cubicBezTo>
                      <a:pt x="81" y="42"/>
                      <a:pt x="81" y="42"/>
                      <a:pt x="81" y="42"/>
                    </a:cubicBezTo>
                    <a:cubicBezTo>
                      <a:pt x="80" y="42"/>
                      <a:pt x="79" y="42"/>
                      <a:pt x="79" y="41"/>
                    </a:cubicBezTo>
                    <a:close/>
                    <a:moveTo>
                      <a:pt x="303" y="38"/>
                    </a:moveTo>
                    <a:cubicBezTo>
                      <a:pt x="302" y="37"/>
                      <a:pt x="302" y="36"/>
                      <a:pt x="302" y="35"/>
                    </a:cubicBezTo>
                    <a:cubicBezTo>
                      <a:pt x="302" y="35"/>
                      <a:pt x="302" y="35"/>
                      <a:pt x="302" y="35"/>
                    </a:cubicBezTo>
                    <a:cubicBezTo>
                      <a:pt x="303" y="34"/>
                      <a:pt x="304" y="34"/>
                      <a:pt x="305" y="34"/>
                    </a:cubicBezTo>
                    <a:cubicBezTo>
                      <a:pt x="305" y="34"/>
                      <a:pt x="305" y="34"/>
                      <a:pt x="305" y="34"/>
                    </a:cubicBezTo>
                    <a:cubicBezTo>
                      <a:pt x="306" y="35"/>
                      <a:pt x="306" y="36"/>
                      <a:pt x="306" y="37"/>
                    </a:cubicBezTo>
                    <a:cubicBezTo>
                      <a:pt x="306" y="37"/>
                      <a:pt x="306" y="37"/>
                      <a:pt x="306" y="37"/>
                    </a:cubicBezTo>
                    <a:cubicBezTo>
                      <a:pt x="305" y="38"/>
                      <a:pt x="305" y="38"/>
                      <a:pt x="304" y="38"/>
                    </a:cubicBezTo>
                    <a:cubicBezTo>
                      <a:pt x="304" y="38"/>
                      <a:pt x="304" y="38"/>
                      <a:pt x="304" y="38"/>
                    </a:cubicBezTo>
                    <a:cubicBezTo>
                      <a:pt x="304" y="38"/>
                      <a:pt x="303" y="38"/>
                      <a:pt x="303" y="38"/>
                    </a:cubicBezTo>
                    <a:close/>
                    <a:moveTo>
                      <a:pt x="85" y="37"/>
                    </a:moveTo>
                    <a:cubicBezTo>
                      <a:pt x="84" y="36"/>
                      <a:pt x="84" y="35"/>
                      <a:pt x="85" y="34"/>
                    </a:cubicBezTo>
                    <a:cubicBezTo>
                      <a:pt x="85" y="34"/>
                      <a:pt x="85" y="34"/>
                      <a:pt x="85" y="34"/>
                    </a:cubicBezTo>
                    <a:cubicBezTo>
                      <a:pt x="86" y="34"/>
                      <a:pt x="88" y="34"/>
                      <a:pt x="88" y="35"/>
                    </a:cubicBezTo>
                    <a:cubicBezTo>
                      <a:pt x="88" y="35"/>
                      <a:pt x="88" y="35"/>
                      <a:pt x="88" y="35"/>
                    </a:cubicBezTo>
                    <a:cubicBezTo>
                      <a:pt x="89" y="36"/>
                      <a:pt x="89" y="37"/>
                      <a:pt x="88" y="38"/>
                    </a:cubicBezTo>
                    <a:cubicBezTo>
                      <a:pt x="88" y="38"/>
                      <a:pt x="88" y="38"/>
                      <a:pt x="88" y="38"/>
                    </a:cubicBezTo>
                    <a:cubicBezTo>
                      <a:pt x="87" y="38"/>
                      <a:pt x="87" y="38"/>
                      <a:pt x="87" y="38"/>
                    </a:cubicBezTo>
                    <a:cubicBezTo>
                      <a:pt x="87" y="38"/>
                      <a:pt x="87" y="38"/>
                      <a:pt x="87" y="38"/>
                    </a:cubicBezTo>
                    <a:cubicBezTo>
                      <a:pt x="86" y="38"/>
                      <a:pt x="85" y="38"/>
                      <a:pt x="85" y="37"/>
                    </a:cubicBezTo>
                    <a:close/>
                    <a:moveTo>
                      <a:pt x="297" y="34"/>
                    </a:moveTo>
                    <a:cubicBezTo>
                      <a:pt x="296" y="33"/>
                      <a:pt x="296" y="32"/>
                      <a:pt x="296" y="31"/>
                    </a:cubicBezTo>
                    <a:cubicBezTo>
                      <a:pt x="296" y="31"/>
                      <a:pt x="296" y="31"/>
                      <a:pt x="296" y="31"/>
                    </a:cubicBezTo>
                    <a:cubicBezTo>
                      <a:pt x="297" y="30"/>
                      <a:pt x="298" y="30"/>
                      <a:pt x="299" y="30"/>
                    </a:cubicBezTo>
                    <a:cubicBezTo>
                      <a:pt x="299" y="30"/>
                      <a:pt x="299" y="30"/>
                      <a:pt x="299" y="30"/>
                    </a:cubicBezTo>
                    <a:cubicBezTo>
                      <a:pt x="300" y="31"/>
                      <a:pt x="300" y="32"/>
                      <a:pt x="300" y="33"/>
                    </a:cubicBezTo>
                    <a:cubicBezTo>
                      <a:pt x="300" y="33"/>
                      <a:pt x="300" y="33"/>
                      <a:pt x="300" y="33"/>
                    </a:cubicBezTo>
                    <a:cubicBezTo>
                      <a:pt x="299" y="34"/>
                      <a:pt x="299" y="34"/>
                      <a:pt x="298" y="34"/>
                    </a:cubicBezTo>
                    <a:cubicBezTo>
                      <a:pt x="298" y="34"/>
                      <a:pt x="298" y="34"/>
                      <a:pt x="298" y="34"/>
                    </a:cubicBezTo>
                    <a:cubicBezTo>
                      <a:pt x="298" y="34"/>
                      <a:pt x="297" y="34"/>
                      <a:pt x="297" y="34"/>
                    </a:cubicBezTo>
                    <a:close/>
                    <a:moveTo>
                      <a:pt x="91" y="33"/>
                    </a:moveTo>
                    <a:cubicBezTo>
                      <a:pt x="90" y="32"/>
                      <a:pt x="90" y="31"/>
                      <a:pt x="91" y="30"/>
                    </a:cubicBezTo>
                    <a:cubicBezTo>
                      <a:pt x="91" y="30"/>
                      <a:pt x="91" y="30"/>
                      <a:pt x="91" y="30"/>
                    </a:cubicBezTo>
                    <a:cubicBezTo>
                      <a:pt x="91" y="30"/>
                      <a:pt x="91" y="30"/>
                      <a:pt x="91" y="30"/>
                    </a:cubicBezTo>
                    <a:cubicBezTo>
                      <a:pt x="91" y="30"/>
                      <a:pt x="91" y="30"/>
                      <a:pt x="91" y="30"/>
                    </a:cubicBezTo>
                    <a:cubicBezTo>
                      <a:pt x="92" y="30"/>
                      <a:pt x="94" y="30"/>
                      <a:pt x="94" y="31"/>
                    </a:cubicBezTo>
                    <a:cubicBezTo>
                      <a:pt x="94" y="31"/>
                      <a:pt x="94" y="31"/>
                      <a:pt x="94" y="31"/>
                    </a:cubicBezTo>
                    <a:cubicBezTo>
                      <a:pt x="95" y="32"/>
                      <a:pt x="95" y="33"/>
                      <a:pt x="94" y="34"/>
                    </a:cubicBezTo>
                    <a:cubicBezTo>
                      <a:pt x="94" y="34"/>
                      <a:pt x="94" y="34"/>
                      <a:pt x="94" y="34"/>
                    </a:cubicBezTo>
                    <a:cubicBezTo>
                      <a:pt x="93" y="34"/>
                      <a:pt x="93" y="34"/>
                      <a:pt x="93" y="34"/>
                    </a:cubicBezTo>
                    <a:cubicBezTo>
                      <a:pt x="93" y="34"/>
                      <a:pt x="93" y="34"/>
                      <a:pt x="93" y="34"/>
                    </a:cubicBezTo>
                    <a:cubicBezTo>
                      <a:pt x="92" y="34"/>
                      <a:pt x="91" y="34"/>
                      <a:pt x="91" y="33"/>
                    </a:cubicBezTo>
                    <a:close/>
                    <a:moveTo>
                      <a:pt x="291" y="30"/>
                    </a:moveTo>
                    <a:cubicBezTo>
                      <a:pt x="291" y="30"/>
                      <a:pt x="291" y="30"/>
                      <a:pt x="291" y="30"/>
                    </a:cubicBezTo>
                    <a:cubicBezTo>
                      <a:pt x="290" y="30"/>
                      <a:pt x="289" y="28"/>
                      <a:pt x="290" y="27"/>
                    </a:cubicBezTo>
                    <a:cubicBezTo>
                      <a:pt x="290" y="27"/>
                      <a:pt x="290" y="27"/>
                      <a:pt x="290" y="27"/>
                    </a:cubicBezTo>
                    <a:cubicBezTo>
                      <a:pt x="291" y="26"/>
                      <a:pt x="292" y="26"/>
                      <a:pt x="293" y="27"/>
                    </a:cubicBezTo>
                    <a:cubicBezTo>
                      <a:pt x="293" y="27"/>
                      <a:pt x="293" y="27"/>
                      <a:pt x="293" y="27"/>
                    </a:cubicBezTo>
                    <a:cubicBezTo>
                      <a:pt x="294" y="27"/>
                      <a:pt x="294" y="29"/>
                      <a:pt x="294" y="30"/>
                    </a:cubicBezTo>
                    <a:cubicBezTo>
                      <a:pt x="294" y="30"/>
                      <a:pt x="294" y="30"/>
                      <a:pt x="294" y="30"/>
                    </a:cubicBezTo>
                    <a:cubicBezTo>
                      <a:pt x="293" y="30"/>
                      <a:pt x="293" y="31"/>
                      <a:pt x="292" y="31"/>
                    </a:cubicBezTo>
                    <a:cubicBezTo>
                      <a:pt x="292" y="31"/>
                      <a:pt x="292" y="31"/>
                      <a:pt x="292" y="31"/>
                    </a:cubicBezTo>
                    <a:cubicBezTo>
                      <a:pt x="291" y="31"/>
                      <a:pt x="291" y="31"/>
                      <a:pt x="291" y="30"/>
                    </a:cubicBezTo>
                    <a:close/>
                    <a:moveTo>
                      <a:pt x="97" y="29"/>
                    </a:moveTo>
                    <a:cubicBezTo>
                      <a:pt x="96" y="28"/>
                      <a:pt x="97" y="27"/>
                      <a:pt x="98" y="26"/>
                    </a:cubicBezTo>
                    <a:cubicBezTo>
                      <a:pt x="98" y="26"/>
                      <a:pt x="98" y="26"/>
                      <a:pt x="98" y="26"/>
                    </a:cubicBezTo>
                    <a:cubicBezTo>
                      <a:pt x="99" y="26"/>
                      <a:pt x="100" y="26"/>
                      <a:pt x="101" y="27"/>
                    </a:cubicBezTo>
                    <a:cubicBezTo>
                      <a:pt x="101" y="27"/>
                      <a:pt x="101" y="27"/>
                      <a:pt x="101" y="27"/>
                    </a:cubicBezTo>
                    <a:cubicBezTo>
                      <a:pt x="101" y="28"/>
                      <a:pt x="101" y="30"/>
                      <a:pt x="100" y="30"/>
                    </a:cubicBezTo>
                    <a:cubicBezTo>
                      <a:pt x="100" y="30"/>
                      <a:pt x="100" y="30"/>
                      <a:pt x="100" y="30"/>
                    </a:cubicBezTo>
                    <a:cubicBezTo>
                      <a:pt x="100" y="30"/>
                      <a:pt x="99" y="30"/>
                      <a:pt x="99" y="30"/>
                    </a:cubicBezTo>
                    <a:cubicBezTo>
                      <a:pt x="99" y="30"/>
                      <a:pt x="99" y="30"/>
                      <a:pt x="99" y="30"/>
                    </a:cubicBezTo>
                    <a:cubicBezTo>
                      <a:pt x="98" y="30"/>
                      <a:pt x="97" y="30"/>
                      <a:pt x="97" y="29"/>
                    </a:cubicBezTo>
                    <a:close/>
                    <a:moveTo>
                      <a:pt x="284" y="27"/>
                    </a:moveTo>
                    <a:cubicBezTo>
                      <a:pt x="283" y="26"/>
                      <a:pt x="283" y="25"/>
                      <a:pt x="284" y="24"/>
                    </a:cubicBezTo>
                    <a:cubicBezTo>
                      <a:pt x="284" y="24"/>
                      <a:pt x="284" y="24"/>
                      <a:pt x="284" y="24"/>
                    </a:cubicBezTo>
                    <a:cubicBezTo>
                      <a:pt x="284" y="23"/>
                      <a:pt x="285" y="23"/>
                      <a:pt x="286" y="23"/>
                    </a:cubicBezTo>
                    <a:cubicBezTo>
                      <a:pt x="286" y="23"/>
                      <a:pt x="286" y="23"/>
                      <a:pt x="286" y="23"/>
                    </a:cubicBezTo>
                    <a:cubicBezTo>
                      <a:pt x="288" y="24"/>
                      <a:pt x="288" y="25"/>
                      <a:pt x="287" y="26"/>
                    </a:cubicBezTo>
                    <a:cubicBezTo>
                      <a:pt x="287" y="26"/>
                      <a:pt x="287" y="26"/>
                      <a:pt x="287" y="26"/>
                    </a:cubicBezTo>
                    <a:cubicBezTo>
                      <a:pt x="287" y="27"/>
                      <a:pt x="286" y="27"/>
                      <a:pt x="285" y="27"/>
                    </a:cubicBezTo>
                    <a:cubicBezTo>
                      <a:pt x="285" y="27"/>
                      <a:pt x="285" y="27"/>
                      <a:pt x="285" y="27"/>
                    </a:cubicBezTo>
                    <a:cubicBezTo>
                      <a:pt x="285" y="27"/>
                      <a:pt x="285" y="27"/>
                      <a:pt x="284" y="27"/>
                    </a:cubicBezTo>
                    <a:close/>
                    <a:moveTo>
                      <a:pt x="103" y="26"/>
                    </a:moveTo>
                    <a:cubicBezTo>
                      <a:pt x="103" y="25"/>
                      <a:pt x="103" y="23"/>
                      <a:pt x="104" y="23"/>
                    </a:cubicBezTo>
                    <a:cubicBezTo>
                      <a:pt x="104" y="23"/>
                      <a:pt x="104" y="23"/>
                      <a:pt x="104" y="23"/>
                    </a:cubicBezTo>
                    <a:cubicBezTo>
                      <a:pt x="105" y="22"/>
                      <a:pt x="106" y="23"/>
                      <a:pt x="107" y="24"/>
                    </a:cubicBezTo>
                    <a:cubicBezTo>
                      <a:pt x="107" y="24"/>
                      <a:pt x="107" y="24"/>
                      <a:pt x="107" y="24"/>
                    </a:cubicBezTo>
                    <a:cubicBezTo>
                      <a:pt x="108" y="25"/>
                      <a:pt x="107" y="26"/>
                      <a:pt x="106" y="27"/>
                    </a:cubicBezTo>
                    <a:cubicBezTo>
                      <a:pt x="106" y="27"/>
                      <a:pt x="106" y="27"/>
                      <a:pt x="106" y="27"/>
                    </a:cubicBezTo>
                    <a:cubicBezTo>
                      <a:pt x="106" y="27"/>
                      <a:pt x="105" y="27"/>
                      <a:pt x="105" y="27"/>
                    </a:cubicBezTo>
                    <a:cubicBezTo>
                      <a:pt x="105" y="27"/>
                      <a:pt x="105" y="27"/>
                      <a:pt x="105" y="27"/>
                    </a:cubicBezTo>
                    <a:cubicBezTo>
                      <a:pt x="104" y="27"/>
                      <a:pt x="104" y="26"/>
                      <a:pt x="103" y="26"/>
                    </a:cubicBezTo>
                    <a:close/>
                    <a:moveTo>
                      <a:pt x="278" y="24"/>
                    </a:moveTo>
                    <a:cubicBezTo>
                      <a:pt x="277" y="23"/>
                      <a:pt x="277" y="22"/>
                      <a:pt x="277" y="21"/>
                    </a:cubicBezTo>
                    <a:cubicBezTo>
                      <a:pt x="277" y="21"/>
                      <a:pt x="277" y="21"/>
                      <a:pt x="277" y="21"/>
                    </a:cubicBezTo>
                    <a:cubicBezTo>
                      <a:pt x="278" y="20"/>
                      <a:pt x="279" y="19"/>
                      <a:pt x="280" y="20"/>
                    </a:cubicBezTo>
                    <a:cubicBezTo>
                      <a:pt x="280" y="20"/>
                      <a:pt x="280" y="20"/>
                      <a:pt x="280" y="20"/>
                    </a:cubicBezTo>
                    <a:cubicBezTo>
                      <a:pt x="281" y="20"/>
                      <a:pt x="281" y="22"/>
                      <a:pt x="281" y="23"/>
                    </a:cubicBezTo>
                    <a:cubicBezTo>
                      <a:pt x="281" y="23"/>
                      <a:pt x="281" y="23"/>
                      <a:pt x="281" y="23"/>
                    </a:cubicBezTo>
                    <a:cubicBezTo>
                      <a:pt x="281" y="23"/>
                      <a:pt x="280" y="24"/>
                      <a:pt x="279" y="24"/>
                    </a:cubicBezTo>
                    <a:cubicBezTo>
                      <a:pt x="279" y="24"/>
                      <a:pt x="279" y="24"/>
                      <a:pt x="279" y="24"/>
                    </a:cubicBezTo>
                    <a:cubicBezTo>
                      <a:pt x="279" y="24"/>
                      <a:pt x="278" y="24"/>
                      <a:pt x="278" y="24"/>
                    </a:cubicBezTo>
                    <a:close/>
                    <a:moveTo>
                      <a:pt x="110" y="22"/>
                    </a:moveTo>
                    <a:cubicBezTo>
                      <a:pt x="109" y="21"/>
                      <a:pt x="110" y="20"/>
                      <a:pt x="111" y="20"/>
                    </a:cubicBezTo>
                    <a:cubicBezTo>
                      <a:pt x="111" y="20"/>
                      <a:pt x="111" y="20"/>
                      <a:pt x="111" y="20"/>
                    </a:cubicBezTo>
                    <a:cubicBezTo>
                      <a:pt x="112" y="19"/>
                      <a:pt x="113" y="20"/>
                      <a:pt x="113" y="21"/>
                    </a:cubicBezTo>
                    <a:cubicBezTo>
                      <a:pt x="113" y="21"/>
                      <a:pt x="113" y="21"/>
                      <a:pt x="113" y="21"/>
                    </a:cubicBezTo>
                    <a:cubicBezTo>
                      <a:pt x="114" y="22"/>
                      <a:pt x="113" y="23"/>
                      <a:pt x="112" y="23"/>
                    </a:cubicBezTo>
                    <a:cubicBezTo>
                      <a:pt x="112" y="23"/>
                      <a:pt x="112" y="23"/>
                      <a:pt x="112" y="23"/>
                    </a:cubicBezTo>
                    <a:cubicBezTo>
                      <a:pt x="112" y="24"/>
                      <a:pt x="112" y="24"/>
                      <a:pt x="112" y="24"/>
                    </a:cubicBezTo>
                    <a:cubicBezTo>
                      <a:pt x="112" y="24"/>
                      <a:pt x="112" y="24"/>
                      <a:pt x="112" y="24"/>
                    </a:cubicBezTo>
                    <a:cubicBezTo>
                      <a:pt x="111" y="24"/>
                      <a:pt x="110" y="23"/>
                      <a:pt x="110" y="22"/>
                    </a:cubicBezTo>
                    <a:close/>
                    <a:moveTo>
                      <a:pt x="272" y="21"/>
                    </a:moveTo>
                    <a:cubicBezTo>
                      <a:pt x="271" y="20"/>
                      <a:pt x="270" y="19"/>
                      <a:pt x="271" y="18"/>
                    </a:cubicBezTo>
                    <a:cubicBezTo>
                      <a:pt x="271" y="18"/>
                      <a:pt x="271" y="18"/>
                      <a:pt x="271" y="18"/>
                    </a:cubicBezTo>
                    <a:cubicBezTo>
                      <a:pt x="271" y="17"/>
                      <a:pt x="272" y="16"/>
                      <a:pt x="273" y="17"/>
                    </a:cubicBezTo>
                    <a:cubicBezTo>
                      <a:pt x="273" y="17"/>
                      <a:pt x="273" y="17"/>
                      <a:pt x="273" y="17"/>
                    </a:cubicBezTo>
                    <a:cubicBezTo>
                      <a:pt x="273" y="17"/>
                      <a:pt x="273" y="17"/>
                      <a:pt x="273" y="17"/>
                    </a:cubicBezTo>
                    <a:cubicBezTo>
                      <a:pt x="273" y="17"/>
                      <a:pt x="273" y="17"/>
                      <a:pt x="273" y="17"/>
                    </a:cubicBezTo>
                    <a:cubicBezTo>
                      <a:pt x="274" y="17"/>
                      <a:pt x="275" y="18"/>
                      <a:pt x="274" y="20"/>
                    </a:cubicBezTo>
                    <a:cubicBezTo>
                      <a:pt x="274" y="20"/>
                      <a:pt x="274" y="20"/>
                      <a:pt x="274" y="20"/>
                    </a:cubicBezTo>
                    <a:cubicBezTo>
                      <a:pt x="274" y="20"/>
                      <a:pt x="273" y="21"/>
                      <a:pt x="272" y="21"/>
                    </a:cubicBezTo>
                    <a:cubicBezTo>
                      <a:pt x="272" y="21"/>
                      <a:pt x="272" y="21"/>
                      <a:pt x="272" y="21"/>
                    </a:cubicBezTo>
                    <a:cubicBezTo>
                      <a:pt x="272" y="21"/>
                      <a:pt x="272" y="21"/>
                      <a:pt x="272" y="21"/>
                    </a:cubicBezTo>
                    <a:close/>
                    <a:moveTo>
                      <a:pt x="116" y="19"/>
                    </a:moveTo>
                    <a:cubicBezTo>
                      <a:pt x="116" y="18"/>
                      <a:pt x="116" y="17"/>
                      <a:pt x="117" y="17"/>
                    </a:cubicBezTo>
                    <a:cubicBezTo>
                      <a:pt x="117" y="17"/>
                      <a:pt x="117" y="17"/>
                      <a:pt x="117" y="17"/>
                    </a:cubicBezTo>
                    <a:cubicBezTo>
                      <a:pt x="118" y="16"/>
                      <a:pt x="120" y="17"/>
                      <a:pt x="120" y="18"/>
                    </a:cubicBezTo>
                    <a:cubicBezTo>
                      <a:pt x="120" y="18"/>
                      <a:pt x="120" y="18"/>
                      <a:pt x="120" y="18"/>
                    </a:cubicBezTo>
                    <a:cubicBezTo>
                      <a:pt x="120" y="19"/>
                      <a:pt x="120" y="20"/>
                      <a:pt x="119" y="20"/>
                    </a:cubicBezTo>
                    <a:cubicBezTo>
                      <a:pt x="119" y="20"/>
                      <a:pt x="119" y="20"/>
                      <a:pt x="119" y="20"/>
                    </a:cubicBezTo>
                    <a:cubicBezTo>
                      <a:pt x="119" y="21"/>
                      <a:pt x="118" y="21"/>
                      <a:pt x="118" y="21"/>
                    </a:cubicBezTo>
                    <a:cubicBezTo>
                      <a:pt x="118" y="21"/>
                      <a:pt x="118" y="21"/>
                      <a:pt x="118" y="21"/>
                    </a:cubicBezTo>
                    <a:cubicBezTo>
                      <a:pt x="117" y="21"/>
                      <a:pt x="116" y="20"/>
                      <a:pt x="116" y="19"/>
                    </a:cubicBezTo>
                    <a:close/>
                    <a:moveTo>
                      <a:pt x="265" y="18"/>
                    </a:moveTo>
                    <a:cubicBezTo>
                      <a:pt x="264" y="17"/>
                      <a:pt x="263" y="16"/>
                      <a:pt x="264" y="15"/>
                    </a:cubicBezTo>
                    <a:cubicBezTo>
                      <a:pt x="264" y="15"/>
                      <a:pt x="264" y="15"/>
                      <a:pt x="264" y="15"/>
                    </a:cubicBezTo>
                    <a:cubicBezTo>
                      <a:pt x="264" y="14"/>
                      <a:pt x="265" y="13"/>
                      <a:pt x="267" y="14"/>
                    </a:cubicBezTo>
                    <a:cubicBezTo>
                      <a:pt x="267" y="14"/>
                      <a:pt x="267" y="14"/>
                      <a:pt x="267" y="14"/>
                    </a:cubicBezTo>
                    <a:cubicBezTo>
                      <a:pt x="268" y="14"/>
                      <a:pt x="268" y="16"/>
                      <a:pt x="268" y="17"/>
                    </a:cubicBezTo>
                    <a:cubicBezTo>
                      <a:pt x="268" y="17"/>
                      <a:pt x="268" y="17"/>
                      <a:pt x="268" y="17"/>
                    </a:cubicBezTo>
                    <a:cubicBezTo>
                      <a:pt x="267" y="18"/>
                      <a:pt x="267" y="18"/>
                      <a:pt x="266" y="18"/>
                    </a:cubicBezTo>
                    <a:cubicBezTo>
                      <a:pt x="266" y="18"/>
                      <a:pt x="266" y="18"/>
                      <a:pt x="266" y="18"/>
                    </a:cubicBezTo>
                    <a:cubicBezTo>
                      <a:pt x="266" y="18"/>
                      <a:pt x="265" y="18"/>
                      <a:pt x="265" y="18"/>
                    </a:cubicBezTo>
                    <a:close/>
                    <a:moveTo>
                      <a:pt x="123" y="17"/>
                    </a:moveTo>
                    <a:cubicBezTo>
                      <a:pt x="122" y="15"/>
                      <a:pt x="123" y="14"/>
                      <a:pt x="124" y="14"/>
                    </a:cubicBezTo>
                    <a:cubicBezTo>
                      <a:pt x="124" y="14"/>
                      <a:pt x="124" y="14"/>
                      <a:pt x="124" y="14"/>
                    </a:cubicBezTo>
                    <a:cubicBezTo>
                      <a:pt x="124" y="14"/>
                      <a:pt x="124" y="14"/>
                      <a:pt x="124" y="14"/>
                    </a:cubicBezTo>
                    <a:cubicBezTo>
                      <a:pt x="124" y="14"/>
                      <a:pt x="124" y="14"/>
                      <a:pt x="124" y="14"/>
                    </a:cubicBezTo>
                    <a:cubicBezTo>
                      <a:pt x="125" y="13"/>
                      <a:pt x="126" y="14"/>
                      <a:pt x="127" y="15"/>
                    </a:cubicBezTo>
                    <a:cubicBezTo>
                      <a:pt x="127" y="15"/>
                      <a:pt x="127" y="15"/>
                      <a:pt x="127" y="15"/>
                    </a:cubicBezTo>
                    <a:cubicBezTo>
                      <a:pt x="127" y="16"/>
                      <a:pt x="127" y="17"/>
                      <a:pt x="125" y="18"/>
                    </a:cubicBezTo>
                    <a:cubicBezTo>
                      <a:pt x="125" y="18"/>
                      <a:pt x="125" y="18"/>
                      <a:pt x="125" y="18"/>
                    </a:cubicBezTo>
                    <a:cubicBezTo>
                      <a:pt x="125" y="18"/>
                      <a:pt x="125" y="18"/>
                      <a:pt x="125" y="18"/>
                    </a:cubicBezTo>
                    <a:cubicBezTo>
                      <a:pt x="125" y="18"/>
                      <a:pt x="125" y="18"/>
                      <a:pt x="125" y="18"/>
                    </a:cubicBezTo>
                    <a:cubicBezTo>
                      <a:pt x="124" y="18"/>
                      <a:pt x="123" y="17"/>
                      <a:pt x="123" y="17"/>
                    </a:cubicBezTo>
                    <a:close/>
                    <a:moveTo>
                      <a:pt x="258" y="15"/>
                    </a:moveTo>
                    <a:cubicBezTo>
                      <a:pt x="258" y="15"/>
                      <a:pt x="258" y="15"/>
                      <a:pt x="258" y="15"/>
                    </a:cubicBezTo>
                    <a:cubicBezTo>
                      <a:pt x="257" y="15"/>
                      <a:pt x="257" y="14"/>
                      <a:pt x="257" y="13"/>
                    </a:cubicBezTo>
                    <a:cubicBezTo>
                      <a:pt x="257" y="13"/>
                      <a:pt x="257" y="13"/>
                      <a:pt x="257" y="13"/>
                    </a:cubicBezTo>
                    <a:cubicBezTo>
                      <a:pt x="257" y="12"/>
                      <a:pt x="259" y="11"/>
                      <a:pt x="260" y="11"/>
                    </a:cubicBezTo>
                    <a:cubicBezTo>
                      <a:pt x="260" y="11"/>
                      <a:pt x="260" y="11"/>
                      <a:pt x="260" y="11"/>
                    </a:cubicBezTo>
                    <a:cubicBezTo>
                      <a:pt x="261" y="12"/>
                      <a:pt x="261" y="13"/>
                      <a:pt x="261" y="14"/>
                    </a:cubicBezTo>
                    <a:cubicBezTo>
                      <a:pt x="261" y="14"/>
                      <a:pt x="261" y="14"/>
                      <a:pt x="261" y="14"/>
                    </a:cubicBezTo>
                    <a:cubicBezTo>
                      <a:pt x="261" y="15"/>
                      <a:pt x="260" y="15"/>
                      <a:pt x="259" y="15"/>
                    </a:cubicBezTo>
                    <a:cubicBezTo>
                      <a:pt x="259" y="15"/>
                      <a:pt x="259" y="15"/>
                      <a:pt x="259" y="15"/>
                    </a:cubicBezTo>
                    <a:cubicBezTo>
                      <a:pt x="259" y="15"/>
                      <a:pt x="259" y="15"/>
                      <a:pt x="258" y="15"/>
                    </a:cubicBezTo>
                    <a:close/>
                    <a:moveTo>
                      <a:pt x="129" y="14"/>
                    </a:moveTo>
                    <a:cubicBezTo>
                      <a:pt x="129" y="13"/>
                      <a:pt x="130" y="12"/>
                      <a:pt x="131" y="11"/>
                    </a:cubicBezTo>
                    <a:cubicBezTo>
                      <a:pt x="131" y="11"/>
                      <a:pt x="131" y="11"/>
                      <a:pt x="131" y="11"/>
                    </a:cubicBezTo>
                    <a:cubicBezTo>
                      <a:pt x="131" y="11"/>
                      <a:pt x="131" y="11"/>
                      <a:pt x="131" y="11"/>
                    </a:cubicBezTo>
                    <a:cubicBezTo>
                      <a:pt x="131" y="11"/>
                      <a:pt x="131" y="11"/>
                      <a:pt x="131" y="11"/>
                    </a:cubicBezTo>
                    <a:cubicBezTo>
                      <a:pt x="132" y="11"/>
                      <a:pt x="133" y="11"/>
                      <a:pt x="133" y="13"/>
                    </a:cubicBezTo>
                    <a:cubicBezTo>
                      <a:pt x="133" y="13"/>
                      <a:pt x="133" y="13"/>
                      <a:pt x="133" y="13"/>
                    </a:cubicBezTo>
                    <a:cubicBezTo>
                      <a:pt x="134" y="14"/>
                      <a:pt x="133" y="15"/>
                      <a:pt x="132" y="15"/>
                    </a:cubicBezTo>
                    <a:cubicBezTo>
                      <a:pt x="132" y="15"/>
                      <a:pt x="132" y="15"/>
                      <a:pt x="132" y="15"/>
                    </a:cubicBezTo>
                    <a:cubicBezTo>
                      <a:pt x="132" y="15"/>
                      <a:pt x="132" y="15"/>
                      <a:pt x="131" y="15"/>
                    </a:cubicBezTo>
                    <a:cubicBezTo>
                      <a:pt x="131" y="15"/>
                      <a:pt x="131" y="15"/>
                      <a:pt x="131" y="15"/>
                    </a:cubicBezTo>
                    <a:cubicBezTo>
                      <a:pt x="131" y="15"/>
                      <a:pt x="130" y="15"/>
                      <a:pt x="129" y="14"/>
                    </a:cubicBezTo>
                    <a:close/>
                    <a:moveTo>
                      <a:pt x="252" y="13"/>
                    </a:moveTo>
                    <a:cubicBezTo>
                      <a:pt x="250" y="13"/>
                      <a:pt x="250" y="12"/>
                      <a:pt x="250" y="10"/>
                    </a:cubicBezTo>
                    <a:cubicBezTo>
                      <a:pt x="250" y="10"/>
                      <a:pt x="250" y="10"/>
                      <a:pt x="250" y="10"/>
                    </a:cubicBezTo>
                    <a:cubicBezTo>
                      <a:pt x="250" y="9"/>
                      <a:pt x="252" y="9"/>
                      <a:pt x="253" y="9"/>
                    </a:cubicBezTo>
                    <a:cubicBezTo>
                      <a:pt x="253" y="9"/>
                      <a:pt x="253" y="9"/>
                      <a:pt x="253" y="9"/>
                    </a:cubicBezTo>
                    <a:cubicBezTo>
                      <a:pt x="254" y="9"/>
                      <a:pt x="255" y="11"/>
                      <a:pt x="254" y="12"/>
                    </a:cubicBezTo>
                    <a:cubicBezTo>
                      <a:pt x="254" y="12"/>
                      <a:pt x="254" y="12"/>
                      <a:pt x="254" y="12"/>
                    </a:cubicBezTo>
                    <a:cubicBezTo>
                      <a:pt x="254" y="13"/>
                      <a:pt x="253" y="13"/>
                      <a:pt x="252" y="13"/>
                    </a:cubicBezTo>
                    <a:cubicBezTo>
                      <a:pt x="252" y="13"/>
                      <a:pt x="252" y="13"/>
                      <a:pt x="252" y="13"/>
                    </a:cubicBezTo>
                    <a:cubicBezTo>
                      <a:pt x="252" y="13"/>
                      <a:pt x="252" y="13"/>
                      <a:pt x="252" y="13"/>
                    </a:cubicBezTo>
                    <a:close/>
                    <a:moveTo>
                      <a:pt x="136" y="12"/>
                    </a:moveTo>
                    <a:cubicBezTo>
                      <a:pt x="136" y="10"/>
                      <a:pt x="137" y="9"/>
                      <a:pt x="138" y="9"/>
                    </a:cubicBezTo>
                    <a:cubicBezTo>
                      <a:pt x="138" y="9"/>
                      <a:pt x="138" y="9"/>
                      <a:pt x="138" y="9"/>
                    </a:cubicBezTo>
                    <a:cubicBezTo>
                      <a:pt x="139" y="9"/>
                      <a:pt x="140" y="9"/>
                      <a:pt x="140" y="10"/>
                    </a:cubicBezTo>
                    <a:cubicBezTo>
                      <a:pt x="140" y="10"/>
                      <a:pt x="140" y="10"/>
                      <a:pt x="140" y="10"/>
                    </a:cubicBezTo>
                    <a:cubicBezTo>
                      <a:pt x="141" y="11"/>
                      <a:pt x="140" y="13"/>
                      <a:pt x="139" y="13"/>
                    </a:cubicBezTo>
                    <a:cubicBezTo>
                      <a:pt x="139" y="13"/>
                      <a:pt x="139" y="13"/>
                      <a:pt x="139" y="13"/>
                    </a:cubicBezTo>
                    <a:cubicBezTo>
                      <a:pt x="139" y="13"/>
                      <a:pt x="139" y="13"/>
                      <a:pt x="138" y="13"/>
                    </a:cubicBezTo>
                    <a:cubicBezTo>
                      <a:pt x="138" y="13"/>
                      <a:pt x="138" y="13"/>
                      <a:pt x="138" y="13"/>
                    </a:cubicBezTo>
                    <a:cubicBezTo>
                      <a:pt x="137" y="13"/>
                      <a:pt x="137" y="13"/>
                      <a:pt x="136" y="12"/>
                    </a:cubicBezTo>
                    <a:close/>
                    <a:moveTo>
                      <a:pt x="245" y="11"/>
                    </a:moveTo>
                    <a:cubicBezTo>
                      <a:pt x="244" y="11"/>
                      <a:pt x="243" y="10"/>
                      <a:pt x="243" y="9"/>
                    </a:cubicBezTo>
                    <a:cubicBezTo>
                      <a:pt x="243" y="9"/>
                      <a:pt x="243" y="9"/>
                      <a:pt x="243" y="9"/>
                    </a:cubicBezTo>
                    <a:cubicBezTo>
                      <a:pt x="243" y="7"/>
                      <a:pt x="245" y="7"/>
                      <a:pt x="246" y="7"/>
                    </a:cubicBezTo>
                    <a:cubicBezTo>
                      <a:pt x="246" y="7"/>
                      <a:pt x="246" y="7"/>
                      <a:pt x="246" y="7"/>
                    </a:cubicBezTo>
                    <a:cubicBezTo>
                      <a:pt x="247" y="7"/>
                      <a:pt x="248" y="9"/>
                      <a:pt x="247" y="10"/>
                    </a:cubicBezTo>
                    <a:cubicBezTo>
                      <a:pt x="247" y="10"/>
                      <a:pt x="247" y="10"/>
                      <a:pt x="247" y="10"/>
                    </a:cubicBezTo>
                    <a:cubicBezTo>
                      <a:pt x="247" y="11"/>
                      <a:pt x="246" y="11"/>
                      <a:pt x="245" y="11"/>
                    </a:cubicBezTo>
                    <a:cubicBezTo>
                      <a:pt x="245" y="11"/>
                      <a:pt x="245" y="11"/>
                      <a:pt x="245" y="11"/>
                    </a:cubicBezTo>
                    <a:cubicBezTo>
                      <a:pt x="245" y="11"/>
                      <a:pt x="245" y="11"/>
                      <a:pt x="245" y="11"/>
                    </a:cubicBezTo>
                    <a:close/>
                    <a:moveTo>
                      <a:pt x="143" y="10"/>
                    </a:moveTo>
                    <a:cubicBezTo>
                      <a:pt x="143" y="8"/>
                      <a:pt x="144" y="7"/>
                      <a:pt x="145" y="7"/>
                    </a:cubicBezTo>
                    <a:cubicBezTo>
                      <a:pt x="145" y="7"/>
                      <a:pt x="145" y="7"/>
                      <a:pt x="145" y="7"/>
                    </a:cubicBezTo>
                    <a:cubicBezTo>
                      <a:pt x="145" y="7"/>
                      <a:pt x="145" y="7"/>
                      <a:pt x="145" y="7"/>
                    </a:cubicBezTo>
                    <a:cubicBezTo>
                      <a:pt x="145" y="7"/>
                      <a:pt x="145" y="7"/>
                      <a:pt x="145" y="7"/>
                    </a:cubicBezTo>
                    <a:cubicBezTo>
                      <a:pt x="146" y="7"/>
                      <a:pt x="147" y="7"/>
                      <a:pt x="147" y="8"/>
                    </a:cubicBezTo>
                    <a:cubicBezTo>
                      <a:pt x="147" y="8"/>
                      <a:pt x="147" y="8"/>
                      <a:pt x="147" y="8"/>
                    </a:cubicBezTo>
                    <a:cubicBezTo>
                      <a:pt x="148" y="10"/>
                      <a:pt x="147" y="11"/>
                      <a:pt x="146" y="11"/>
                    </a:cubicBezTo>
                    <a:cubicBezTo>
                      <a:pt x="146" y="11"/>
                      <a:pt x="146" y="11"/>
                      <a:pt x="146" y="11"/>
                    </a:cubicBezTo>
                    <a:cubicBezTo>
                      <a:pt x="146" y="11"/>
                      <a:pt x="145" y="11"/>
                      <a:pt x="145" y="11"/>
                    </a:cubicBezTo>
                    <a:cubicBezTo>
                      <a:pt x="145" y="11"/>
                      <a:pt x="145" y="11"/>
                      <a:pt x="145" y="11"/>
                    </a:cubicBezTo>
                    <a:cubicBezTo>
                      <a:pt x="144" y="11"/>
                      <a:pt x="143" y="10"/>
                      <a:pt x="143" y="10"/>
                    </a:cubicBezTo>
                    <a:close/>
                    <a:moveTo>
                      <a:pt x="238" y="9"/>
                    </a:moveTo>
                    <a:cubicBezTo>
                      <a:pt x="237" y="9"/>
                      <a:pt x="236" y="8"/>
                      <a:pt x="236" y="7"/>
                    </a:cubicBezTo>
                    <a:cubicBezTo>
                      <a:pt x="236" y="7"/>
                      <a:pt x="236" y="7"/>
                      <a:pt x="236" y="7"/>
                    </a:cubicBezTo>
                    <a:cubicBezTo>
                      <a:pt x="236" y="6"/>
                      <a:pt x="238" y="5"/>
                      <a:pt x="239" y="5"/>
                    </a:cubicBezTo>
                    <a:cubicBezTo>
                      <a:pt x="239" y="5"/>
                      <a:pt x="239" y="5"/>
                      <a:pt x="239" y="5"/>
                    </a:cubicBezTo>
                    <a:cubicBezTo>
                      <a:pt x="240" y="6"/>
                      <a:pt x="241" y="7"/>
                      <a:pt x="240" y="8"/>
                    </a:cubicBezTo>
                    <a:cubicBezTo>
                      <a:pt x="240" y="8"/>
                      <a:pt x="240" y="8"/>
                      <a:pt x="240" y="8"/>
                    </a:cubicBezTo>
                    <a:cubicBezTo>
                      <a:pt x="240" y="9"/>
                      <a:pt x="239" y="9"/>
                      <a:pt x="238" y="9"/>
                    </a:cubicBezTo>
                    <a:cubicBezTo>
                      <a:pt x="238" y="9"/>
                      <a:pt x="238" y="9"/>
                      <a:pt x="238" y="9"/>
                    </a:cubicBezTo>
                    <a:cubicBezTo>
                      <a:pt x="238" y="9"/>
                      <a:pt x="238" y="9"/>
                      <a:pt x="238" y="9"/>
                    </a:cubicBezTo>
                    <a:close/>
                    <a:moveTo>
                      <a:pt x="150" y="8"/>
                    </a:moveTo>
                    <a:cubicBezTo>
                      <a:pt x="150" y="7"/>
                      <a:pt x="151" y="5"/>
                      <a:pt x="152" y="5"/>
                    </a:cubicBezTo>
                    <a:cubicBezTo>
                      <a:pt x="152" y="5"/>
                      <a:pt x="152" y="5"/>
                      <a:pt x="152" y="5"/>
                    </a:cubicBezTo>
                    <a:cubicBezTo>
                      <a:pt x="153" y="5"/>
                      <a:pt x="154" y="6"/>
                      <a:pt x="154" y="7"/>
                    </a:cubicBezTo>
                    <a:cubicBezTo>
                      <a:pt x="154" y="7"/>
                      <a:pt x="154" y="7"/>
                      <a:pt x="154" y="7"/>
                    </a:cubicBezTo>
                    <a:cubicBezTo>
                      <a:pt x="155" y="8"/>
                      <a:pt x="154" y="9"/>
                      <a:pt x="153" y="9"/>
                    </a:cubicBezTo>
                    <a:cubicBezTo>
                      <a:pt x="153" y="9"/>
                      <a:pt x="153" y="9"/>
                      <a:pt x="153" y="9"/>
                    </a:cubicBezTo>
                    <a:cubicBezTo>
                      <a:pt x="153" y="9"/>
                      <a:pt x="152" y="9"/>
                      <a:pt x="152" y="9"/>
                    </a:cubicBezTo>
                    <a:cubicBezTo>
                      <a:pt x="152" y="9"/>
                      <a:pt x="152" y="9"/>
                      <a:pt x="152" y="9"/>
                    </a:cubicBezTo>
                    <a:cubicBezTo>
                      <a:pt x="151" y="9"/>
                      <a:pt x="150" y="9"/>
                      <a:pt x="150" y="8"/>
                    </a:cubicBezTo>
                    <a:close/>
                    <a:moveTo>
                      <a:pt x="231" y="8"/>
                    </a:moveTo>
                    <a:cubicBezTo>
                      <a:pt x="231" y="8"/>
                      <a:pt x="231" y="8"/>
                      <a:pt x="231" y="8"/>
                    </a:cubicBezTo>
                    <a:cubicBezTo>
                      <a:pt x="230" y="8"/>
                      <a:pt x="229" y="7"/>
                      <a:pt x="229" y="5"/>
                    </a:cubicBezTo>
                    <a:cubicBezTo>
                      <a:pt x="229" y="5"/>
                      <a:pt x="229" y="5"/>
                      <a:pt x="229" y="5"/>
                    </a:cubicBezTo>
                    <a:cubicBezTo>
                      <a:pt x="229" y="4"/>
                      <a:pt x="230" y="4"/>
                      <a:pt x="232" y="4"/>
                    </a:cubicBezTo>
                    <a:cubicBezTo>
                      <a:pt x="232" y="4"/>
                      <a:pt x="232" y="4"/>
                      <a:pt x="232" y="4"/>
                    </a:cubicBezTo>
                    <a:cubicBezTo>
                      <a:pt x="233" y="4"/>
                      <a:pt x="233" y="5"/>
                      <a:pt x="233" y="6"/>
                    </a:cubicBezTo>
                    <a:cubicBezTo>
                      <a:pt x="233" y="6"/>
                      <a:pt x="233" y="6"/>
                      <a:pt x="233" y="6"/>
                    </a:cubicBezTo>
                    <a:cubicBezTo>
                      <a:pt x="233" y="7"/>
                      <a:pt x="232" y="8"/>
                      <a:pt x="231" y="8"/>
                    </a:cubicBezTo>
                    <a:cubicBezTo>
                      <a:pt x="231" y="8"/>
                      <a:pt x="231" y="8"/>
                      <a:pt x="231" y="8"/>
                    </a:cubicBezTo>
                    <a:cubicBezTo>
                      <a:pt x="231" y="8"/>
                      <a:pt x="231" y="8"/>
                      <a:pt x="231" y="8"/>
                    </a:cubicBezTo>
                    <a:close/>
                    <a:moveTo>
                      <a:pt x="157" y="6"/>
                    </a:moveTo>
                    <a:cubicBezTo>
                      <a:pt x="157" y="5"/>
                      <a:pt x="158" y="4"/>
                      <a:pt x="159" y="4"/>
                    </a:cubicBezTo>
                    <a:cubicBezTo>
                      <a:pt x="159" y="4"/>
                      <a:pt x="159" y="4"/>
                      <a:pt x="159" y="4"/>
                    </a:cubicBezTo>
                    <a:cubicBezTo>
                      <a:pt x="160" y="3"/>
                      <a:pt x="161" y="4"/>
                      <a:pt x="161" y="5"/>
                    </a:cubicBezTo>
                    <a:cubicBezTo>
                      <a:pt x="161" y="5"/>
                      <a:pt x="161" y="5"/>
                      <a:pt x="161" y="5"/>
                    </a:cubicBezTo>
                    <a:cubicBezTo>
                      <a:pt x="162" y="7"/>
                      <a:pt x="161" y="8"/>
                      <a:pt x="160" y="8"/>
                    </a:cubicBezTo>
                    <a:cubicBezTo>
                      <a:pt x="160" y="8"/>
                      <a:pt x="160" y="8"/>
                      <a:pt x="160" y="8"/>
                    </a:cubicBezTo>
                    <a:cubicBezTo>
                      <a:pt x="160" y="8"/>
                      <a:pt x="159" y="8"/>
                      <a:pt x="159" y="8"/>
                    </a:cubicBezTo>
                    <a:cubicBezTo>
                      <a:pt x="159" y="8"/>
                      <a:pt x="159" y="8"/>
                      <a:pt x="159" y="8"/>
                    </a:cubicBezTo>
                    <a:cubicBezTo>
                      <a:pt x="158" y="8"/>
                      <a:pt x="157" y="7"/>
                      <a:pt x="157" y="6"/>
                    </a:cubicBezTo>
                    <a:close/>
                    <a:moveTo>
                      <a:pt x="224" y="7"/>
                    </a:moveTo>
                    <a:cubicBezTo>
                      <a:pt x="224" y="7"/>
                      <a:pt x="224" y="7"/>
                      <a:pt x="224" y="7"/>
                    </a:cubicBezTo>
                    <a:cubicBezTo>
                      <a:pt x="223" y="7"/>
                      <a:pt x="222" y="5"/>
                      <a:pt x="222" y="4"/>
                    </a:cubicBezTo>
                    <a:cubicBezTo>
                      <a:pt x="222" y="4"/>
                      <a:pt x="222" y="4"/>
                      <a:pt x="222" y="4"/>
                    </a:cubicBezTo>
                    <a:cubicBezTo>
                      <a:pt x="222" y="3"/>
                      <a:pt x="223" y="2"/>
                      <a:pt x="224" y="3"/>
                    </a:cubicBezTo>
                    <a:cubicBezTo>
                      <a:pt x="224" y="3"/>
                      <a:pt x="224" y="3"/>
                      <a:pt x="224" y="3"/>
                    </a:cubicBezTo>
                    <a:cubicBezTo>
                      <a:pt x="224" y="3"/>
                      <a:pt x="224" y="3"/>
                      <a:pt x="224" y="3"/>
                    </a:cubicBezTo>
                    <a:cubicBezTo>
                      <a:pt x="224" y="3"/>
                      <a:pt x="224" y="3"/>
                      <a:pt x="224" y="3"/>
                    </a:cubicBezTo>
                    <a:cubicBezTo>
                      <a:pt x="225" y="3"/>
                      <a:pt x="226" y="4"/>
                      <a:pt x="226" y="5"/>
                    </a:cubicBezTo>
                    <a:cubicBezTo>
                      <a:pt x="226" y="5"/>
                      <a:pt x="226" y="5"/>
                      <a:pt x="226" y="5"/>
                    </a:cubicBezTo>
                    <a:cubicBezTo>
                      <a:pt x="226" y="6"/>
                      <a:pt x="225" y="7"/>
                      <a:pt x="224" y="7"/>
                    </a:cubicBezTo>
                    <a:cubicBezTo>
                      <a:pt x="224" y="7"/>
                      <a:pt x="224" y="7"/>
                      <a:pt x="224" y="7"/>
                    </a:cubicBezTo>
                    <a:cubicBezTo>
                      <a:pt x="224" y="7"/>
                      <a:pt x="224" y="7"/>
                      <a:pt x="224" y="7"/>
                    </a:cubicBezTo>
                    <a:close/>
                    <a:moveTo>
                      <a:pt x="164" y="5"/>
                    </a:moveTo>
                    <a:cubicBezTo>
                      <a:pt x="164" y="4"/>
                      <a:pt x="165" y="3"/>
                      <a:pt x="166" y="2"/>
                    </a:cubicBezTo>
                    <a:cubicBezTo>
                      <a:pt x="166" y="2"/>
                      <a:pt x="166" y="2"/>
                      <a:pt x="166" y="2"/>
                    </a:cubicBezTo>
                    <a:cubicBezTo>
                      <a:pt x="167" y="2"/>
                      <a:pt x="168" y="3"/>
                      <a:pt x="169" y="4"/>
                    </a:cubicBezTo>
                    <a:cubicBezTo>
                      <a:pt x="169" y="4"/>
                      <a:pt x="169" y="4"/>
                      <a:pt x="169" y="4"/>
                    </a:cubicBezTo>
                    <a:cubicBezTo>
                      <a:pt x="169" y="5"/>
                      <a:pt x="168" y="7"/>
                      <a:pt x="167" y="7"/>
                    </a:cubicBezTo>
                    <a:cubicBezTo>
                      <a:pt x="167" y="7"/>
                      <a:pt x="167" y="7"/>
                      <a:pt x="167" y="7"/>
                    </a:cubicBezTo>
                    <a:cubicBezTo>
                      <a:pt x="167" y="7"/>
                      <a:pt x="167" y="7"/>
                      <a:pt x="166" y="7"/>
                    </a:cubicBezTo>
                    <a:cubicBezTo>
                      <a:pt x="166" y="7"/>
                      <a:pt x="166" y="7"/>
                      <a:pt x="166" y="7"/>
                    </a:cubicBezTo>
                    <a:cubicBezTo>
                      <a:pt x="165" y="7"/>
                      <a:pt x="165" y="6"/>
                      <a:pt x="164" y="5"/>
                    </a:cubicBezTo>
                    <a:close/>
                    <a:moveTo>
                      <a:pt x="217" y="6"/>
                    </a:moveTo>
                    <a:cubicBezTo>
                      <a:pt x="215" y="6"/>
                      <a:pt x="215" y="5"/>
                      <a:pt x="215" y="3"/>
                    </a:cubicBezTo>
                    <a:cubicBezTo>
                      <a:pt x="215" y="3"/>
                      <a:pt x="215" y="3"/>
                      <a:pt x="215" y="3"/>
                    </a:cubicBezTo>
                    <a:cubicBezTo>
                      <a:pt x="215" y="2"/>
                      <a:pt x="216" y="1"/>
                      <a:pt x="217" y="2"/>
                    </a:cubicBezTo>
                    <a:cubicBezTo>
                      <a:pt x="217" y="2"/>
                      <a:pt x="217" y="2"/>
                      <a:pt x="217" y="2"/>
                    </a:cubicBezTo>
                    <a:cubicBezTo>
                      <a:pt x="218" y="2"/>
                      <a:pt x="219" y="3"/>
                      <a:pt x="219" y="4"/>
                    </a:cubicBezTo>
                    <a:cubicBezTo>
                      <a:pt x="219" y="4"/>
                      <a:pt x="219" y="4"/>
                      <a:pt x="219" y="4"/>
                    </a:cubicBezTo>
                    <a:cubicBezTo>
                      <a:pt x="219" y="5"/>
                      <a:pt x="218" y="6"/>
                      <a:pt x="217" y="6"/>
                    </a:cubicBezTo>
                    <a:cubicBezTo>
                      <a:pt x="217" y="6"/>
                      <a:pt x="217" y="6"/>
                      <a:pt x="217" y="6"/>
                    </a:cubicBezTo>
                    <a:cubicBezTo>
                      <a:pt x="217" y="6"/>
                      <a:pt x="217" y="6"/>
                      <a:pt x="217" y="6"/>
                    </a:cubicBezTo>
                    <a:close/>
                    <a:moveTo>
                      <a:pt x="172" y="4"/>
                    </a:moveTo>
                    <a:cubicBezTo>
                      <a:pt x="171" y="3"/>
                      <a:pt x="172" y="2"/>
                      <a:pt x="173" y="2"/>
                    </a:cubicBezTo>
                    <a:cubicBezTo>
                      <a:pt x="173" y="2"/>
                      <a:pt x="173" y="2"/>
                      <a:pt x="173" y="2"/>
                    </a:cubicBezTo>
                    <a:cubicBezTo>
                      <a:pt x="175" y="1"/>
                      <a:pt x="176" y="2"/>
                      <a:pt x="176" y="3"/>
                    </a:cubicBezTo>
                    <a:cubicBezTo>
                      <a:pt x="176" y="3"/>
                      <a:pt x="176" y="3"/>
                      <a:pt x="176" y="3"/>
                    </a:cubicBezTo>
                    <a:cubicBezTo>
                      <a:pt x="176" y="5"/>
                      <a:pt x="175" y="6"/>
                      <a:pt x="174" y="6"/>
                    </a:cubicBezTo>
                    <a:cubicBezTo>
                      <a:pt x="174" y="6"/>
                      <a:pt x="174" y="6"/>
                      <a:pt x="174" y="6"/>
                    </a:cubicBezTo>
                    <a:cubicBezTo>
                      <a:pt x="174" y="6"/>
                      <a:pt x="174" y="6"/>
                      <a:pt x="174" y="6"/>
                    </a:cubicBezTo>
                    <a:cubicBezTo>
                      <a:pt x="174" y="6"/>
                      <a:pt x="174" y="6"/>
                      <a:pt x="174" y="6"/>
                    </a:cubicBezTo>
                    <a:cubicBezTo>
                      <a:pt x="173" y="6"/>
                      <a:pt x="172" y="5"/>
                      <a:pt x="172" y="4"/>
                    </a:cubicBezTo>
                    <a:close/>
                    <a:moveTo>
                      <a:pt x="210" y="5"/>
                    </a:moveTo>
                    <a:cubicBezTo>
                      <a:pt x="208" y="5"/>
                      <a:pt x="207" y="4"/>
                      <a:pt x="208" y="3"/>
                    </a:cubicBezTo>
                    <a:cubicBezTo>
                      <a:pt x="208" y="3"/>
                      <a:pt x="208" y="3"/>
                      <a:pt x="208" y="3"/>
                    </a:cubicBezTo>
                    <a:cubicBezTo>
                      <a:pt x="208" y="2"/>
                      <a:pt x="209" y="1"/>
                      <a:pt x="210" y="1"/>
                    </a:cubicBezTo>
                    <a:cubicBezTo>
                      <a:pt x="210" y="1"/>
                      <a:pt x="210" y="1"/>
                      <a:pt x="210" y="1"/>
                    </a:cubicBezTo>
                    <a:cubicBezTo>
                      <a:pt x="210" y="1"/>
                      <a:pt x="210" y="1"/>
                      <a:pt x="210" y="1"/>
                    </a:cubicBezTo>
                    <a:cubicBezTo>
                      <a:pt x="210" y="1"/>
                      <a:pt x="210" y="1"/>
                      <a:pt x="210" y="1"/>
                    </a:cubicBezTo>
                    <a:cubicBezTo>
                      <a:pt x="211" y="1"/>
                      <a:pt x="212" y="2"/>
                      <a:pt x="212" y="3"/>
                    </a:cubicBezTo>
                    <a:cubicBezTo>
                      <a:pt x="212" y="3"/>
                      <a:pt x="212" y="3"/>
                      <a:pt x="212" y="3"/>
                    </a:cubicBezTo>
                    <a:cubicBezTo>
                      <a:pt x="212" y="4"/>
                      <a:pt x="211" y="5"/>
                      <a:pt x="210" y="5"/>
                    </a:cubicBezTo>
                    <a:cubicBezTo>
                      <a:pt x="210" y="5"/>
                      <a:pt x="210" y="5"/>
                      <a:pt x="210" y="5"/>
                    </a:cubicBezTo>
                    <a:cubicBezTo>
                      <a:pt x="210" y="5"/>
                      <a:pt x="210" y="5"/>
                      <a:pt x="210" y="5"/>
                    </a:cubicBezTo>
                    <a:close/>
                    <a:moveTo>
                      <a:pt x="179" y="3"/>
                    </a:moveTo>
                    <a:cubicBezTo>
                      <a:pt x="179" y="2"/>
                      <a:pt x="179" y="1"/>
                      <a:pt x="181" y="1"/>
                    </a:cubicBezTo>
                    <a:cubicBezTo>
                      <a:pt x="181" y="1"/>
                      <a:pt x="181" y="1"/>
                      <a:pt x="181" y="1"/>
                    </a:cubicBezTo>
                    <a:cubicBezTo>
                      <a:pt x="182" y="1"/>
                      <a:pt x="183" y="2"/>
                      <a:pt x="183" y="3"/>
                    </a:cubicBezTo>
                    <a:cubicBezTo>
                      <a:pt x="183" y="3"/>
                      <a:pt x="183" y="3"/>
                      <a:pt x="183" y="3"/>
                    </a:cubicBezTo>
                    <a:cubicBezTo>
                      <a:pt x="183" y="4"/>
                      <a:pt x="182" y="5"/>
                      <a:pt x="181" y="5"/>
                    </a:cubicBezTo>
                    <a:cubicBezTo>
                      <a:pt x="181" y="5"/>
                      <a:pt x="181" y="5"/>
                      <a:pt x="181" y="5"/>
                    </a:cubicBezTo>
                    <a:cubicBezTo>
                      <a:pt x="181" y="5"/>
                      <a:pt x="181" y="5"/>
                      <a:pt x="181" y="5"/>
                    </a:cubicBezTo>
                    <a:cubicBezTo>
                      <a:pt x="181" y="5"/>
                      <a:pt x="181" y="5"/>
                      <a:pt x="181" y="5"/>
                    </a:cubicBezTo>
                    <a:cubicBezTo>
                      <a:pt x="180" y="5"/>
                      <a:pt x="179" y="4"/>
                      <a:pt x="179" y="3"/>
                    </a:cubicBezTo>
                    <a:close/>
                    <a:moveTo>
                      <a:pt x="202" y="5"/>
                    </a:moveTo>
                    <a:cubicBezTo>
                      <a:pt x="201" y="5"/>
                      <a:pt x="200" y="4"/>
                      <a:pt x="200" y="3"/>
                    </a:cubicBezTo>
                    <a:cubicBezTo>
                      <a:pt x="200" y="3"/>
                      <a:pt x="200" y="3"/>
                      <a:pt x="200" y="3"/>
                    </a:cubicBezTo>
                    <a:cubicBezTo>
                      <a:pt x="200" y="1"/>
                      <a:pt x="201" y="0"/>
                      <a:pt x="203" y="0"/>
                    </a:cubicBezTo>
                    <a:cubicBezTo>
                      <a:pt x="203" y="0"/>
                      <a:pt x="203" y="0"/>
                      <a:pt x="203" y="0"/>
                    </a:cubicBezTo>
                    <a:cubicBezTo>
                      <a:pt x="203" y="0"/>
                      <a:pt x="203" y="0"/>
                      <a:pt x="203" y="1"/>
                    </a:cubicBezTo>
                    <a:cubicBezTo>
                      <a:pt x="203" y="1"/>
                      <a:pt x="203" y="1"/>
                      <a:pt x="203" y="1"/>
                    </a:cubicBezTo>
                    <a:cubicBezTo>
                      <a:pt x="204" y="1"/>
                      <a:pt x="205" y="2"/>
                      <a:pt x="205" y="3"/>
                    </a:cubicBezTo>
                    <a:cubicBezTo>
                      <a:pt x="205" y="3"/>
                      <a:pt x="205" y="3"/>
                      <a:pt x="205" y="3"/>
                    </a:cubicBezTo>
                    <a:cubicBezTo>
                      <a:pt x="205" y="4"/>
                      <a:pt x="204" y="5"/>
                      <a:pt x="202" y="5"/>
                    </a:cubicBezTo>
                    <a:cubicBezTo>
                      <a:pt x="202" y="5"/>
                      <a:pt x="202" y="5"/>
                      <a:pt x="202" y="5"/>
                    </a:cubicBezTo>
                    <a:cubicBezTo>
                      <a:pt x="202" y="5"/>
                      <a:pt x="202" y="5"/>
                      <a:pt x="202" y="5"/>
                    </a:cubicBezTo>
                    <a:close/>
                    <a:moveTo>
                      <a:pt x="186" y="3"/>
                    </a:moveTo>
                    <a:cubicBezTo>
                      <a:pt x="186" y="2"/>
                      <a:pt x="187" y="1"/>
                      <a:pt x="188" y="0"/>
                    </a:cubicBezTo>
                    <a:cubicBezTo>
                      <a:pt x="188" y="0"/>
                      <a:pt x="188" y="0"/>
                      <a:pt x="188" y="0"/>
                    </a:cubicBezTo>
                    <a:cubicBezTo>
                      <a:pt x="189" y="0"/>
                      <a:pt x="190" y="1"/>
                      <a:pt x="190" y="3"/>
                    </a:cubicBezTo>
                    <a:cubicBezTo>
                      <a:pt x="190" y="3"/>
                      <a:pt x="190" y="3"/>
                      <a:pt x="190" y="3"/>
                    </a:cubicBezTo>
                    <a:cubicBezTo>
                      <a:pt x="190" y="4"/>
                      <a:pt x="189" y="5"/>
                      <a:pt x="188" y="5"/>
                    </a:cubicBezTo>
                    <a:cubicBezTo>
                      <a:pt x="188" y="5"/>
                      <a:pt x="188" y="5"/>
                      <a:pt x="188" y="5"/>
                    </a:cubicBezTo>
                    <a:cubicBezTo>
                      <a:pt x="188" y="5"/>
                      <a:pt x="188" y="5"/>
                      <a:pt x="188" y="5"/>
                    </a:cubicBezTo>
                    <a:cubicBezTo>
                      <a:pt x="188" y="5"/>
                      <a:pt x="188" y="5"/>
                      <a:pt x="188" y="5"/>
                    </a:cubicBezTo>
                    <a:cubicBezTo>
                      <a:pt x="187" y="5"/>
                      <a:pt x="186" y="4"/>
                      <a:pt x="186" y="3"/>
                    </a:cubicBezTo>
                    <a:close/>
                    <a:moveTo>
                      <a:pt x="195" y="5"/>
                    </a:moveTo>
                    <a:cubicBezTo>
                      <a:pt x="195" y="5"/>
                      <a:pt x="195" y="5"/>
                      <a:pt x="195" y="5"/>
                    </a:cubicBezTo>
                    <a:cubicBezTo>
                      <a:pt x="195" y="5"/>
                      <a:pt x="195" y="5"/>
                      <a:pt x="195" y="5"/>
                    </a:cubicBezTo>
                    <a:cubicBezTo>
                      <a:pt x="195" y="5"/>
                      <a:pt x="195" y="5"/>
                      <a:pt x="195" y="5"/>
                    </a:cubicBezTo>
                    <a:close/>
                    <a:moveTo>
                      <a:pt x="193" y="2"/>
                    </a:moveTo>
                    <a:cubicBezTo>
                      <a:pt x="193" y="1"/>
                      <a:pt x="194" y="0"/>
                      <a:pt x="195" y="0"/>
                    </a:cubicBezTo>
                    <a:cubicBezTo>
                      <a:pt x="195" y="0"/>
                      <a:pt x="195" y="0"/>
                      <a:pt x="195" y="0"/>
                    </a:cubicBezTo>
                    <a:cubicBezTo>
                      <a:pt x="196" y="0"/>
                      <a:pt x="197" y="1"/>
                      <a:pt x="197" y="2"/>
                    </a:cubicBezTo>
                    <a:cubicBezTo>
                      <a:pt x="197" y="2"/>
                      <a:pt x="197" y="2"/>
                      <a:pt x="197" y="2"/>
                    </a:cubicBezTo>
                    <a:cubicBezTo>
                      <a:pt x="197" y="4"/>
                      <a:pt x="196" y="5"/>
                      <a:pt x="195" y="5"/>
                    </a:cubicBezTo>
                    <a:cubicBezTo>
                      <a:pt x="195" y="5"/>
                      <a:pt x="195" y="5"/>
                      <a:pt x="195" y="5"/>
                    </a:cubicBezTo>
                    <a:cubicBezTo>
                      <a:pt x="194" y="5"/>
                      <a:pt x="193" y="4"/>
                      <a:pt x="193" y="2"/>
                    </a:cubicBezTo>
                    <a:close/>
                  </a:path>
                </a:pathLst>
              </a:custGeom>
              <a:solidFill>
                <a:srgbClr val="F4ED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sp>
            <p:nvSpPr>
              <p:cNvPr id="86" name="Freeform 58"/>
              <p:cNvSpPr>
                <a:spLocks noChangeArrowheads="1"/>
              </p:cNvSpPr>
              <p:nvPr/>
            </p:nvSpPr>
            <p:spPr bwMode="auto">
              <a:xfrm>
                <a:off x="1682053" y="2052564"/>
                <a:ext cx="2467672" cy="2338535"/>
              </a:xfrm>
              <a:custGeom>
                <a:avLst/>
                <a:gdLst>
                  <a:gd name="T0" fmla="*/ 2147483647 w 209"/>
                  <a:gd name="T1" fmla="*/ 2147483647 h 197"/>
                  <a:gd name="T2" fmla="*/ 2147483647 w 209"/>
                  <a:gd name="T3" fmla="*/ 2147483647 h 197"/>
                  <a:gd name="T4" fmla="*/ 979204672 w 209"/>
                  <a:gd name="T5" fmla="*/ 2147483647 h 197"/>
                  <a:gd name="T6" fmla="*/ 233146576 w 209"/>
                  <a:gd name="T7" fmla="*/ 2147483647 h 197"/>
                  <a:gd name="T8" fmla="*/ 2147483647 w 209"/>
                  <a:gd name="T9" fmla="*/ 0 h 197"/>
                  <a:gd name="T10" fmla="*/ 2147483647 w 209"/>
                  <a:gd name="T11" fmla="*/ 47140142 h 197"/>
                  <a:gd name="T12" fmla="*/ 2147483647 w 209"/>
                  <a:gd name="T13" fmla="*/ 2147483647 h 197"/>
                  <a:gd name="T14" fmla="*/ 2147483647 w 209"/>
                  <a:gd name="T15" fmla="*/ 2147483647 h 197"/>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97"/>
                  <a:gd name="T26" fmla="*/ 209 w 209"/>
                  <a:gd name="T27" fmla="*/ 197 h 1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97">
                    <a:moveTo>
                      <a:pt x="102" y="197"/>
                    </a:moveTo>
                    <a:cubicBezTo>
                      <a:pt x="96" y="197"/>
                      <a:pt x="90" y="197"/>
                      <a:pt x="84" y="196"/>
                    </a:cubicBezTo>
                    <a:cubicBezTo>
                      <a:pt x="58" y="191"/>
                      <a:pt x="36" y="176"/>
                      <a:pt x="21" y="155"/>
                    </a:cubicBezTo>
                    <a:cubicBezTo>
                      <a:pt x="6" y="133"/>
                      <a:pt x="0" y="107"/>
                      <a:pt x="5" y="81"/>
                    </a:cubicBezTo>
                    <a:cubicBezTo>
                      <a:pt x="14" y="34"/>
                      <a:pt x="54" y="0"/>
                      <a:pt x="102" y="0"/>
                    </a:cubicBezTo>
                    <a:cubicBezTo>
                      <a:pt x="108" y="0"/>
                      <a:pt x="114" y="0"/>
                      <a:pt x="120" y="1"/>
                    </a:cubicBezTo>
                    <a:cubicBezTo>
                      <a:pt x="173" y="11"/>
                      <a:pt x="209" y="63"/>
                      <a:pt x="199" y="116"/>
                    </a:cubicBezTo>
                    <a:cubicBezTo>
                      <a:pt x="191" y="163"/>
                      <a:pt x="150" y="197"/>
                      <a:pt x="102" y="197"/>
                    </a:cubicBezTo>
                    <a:close/>
                  </a:path>
                </a:pathLst>
              </a:cu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sp>
            <p:nvSpPr>
              <p:cNvPr id="87" name="Freeform 59"/>
              <p:cNvSpPr>
                <a:spLocks noChangeArrowheads="1"/>
              </p:cNvSpPr>
              <p:nvPr/>
            </p:nvSpPr>
            <p:spPr bwMode="auto">
              <a:xfrm>
                <a:off x="1661631" y="1973909"/>
                <a:ext cx="2459436" cy="2481263"/>
              </a:xfrm>
              <a:custGeom>
                <a:avLst/>
                <a:gdLst>
                  <a:gd name="T0" fmla="*/ 2147483647 w 208"/>
                  <a:gd name="T1" fmla="*/ 2147483647 h 209"/>
                  <a:gd name="T2" fmla="*/ 2147483647 w 208"/>
                  <a:gd name="T3" fmla="*/ 2147483647 h 209"/>
                  <a:gd name="T4" fmla="*/ 420879937 w 208"/>
                  <a:gd name="T5" fmla="*/ 2147483647 h 209"/>
                  <a:gd name="T6" fmla="*/ 2147483647 w 208"/>
                  <a:gd name="T7" fmla="*/ 471488792 h 209"/>
                  <a:gd name="T8" fmla="*/ 2147483647 w 208"/>
                  <a:gd name="T9" fmla="*/ 2147483647 h 209"/>
                  <a:gd name="T10" fmla="*/ 0 60000 65536"/>
                  <a:gd name="T11" fmla="*/ 0 60000 65536"/>
                  <a:gd name="T12" fmla="*/ 0 60000 65536"/>
                  <a:gd name="T13" fmla="*/ 0 60000 65536"/>
                  <a:gd name="T14" fmla="*/ 0 60000 65536"/>
                  <a:gd name="T15" fmla="*/ 0 w 208"/>
                  <a:gd name="T16" fmla="*/ 0 h 209"/>
                  <a:gd name="T17" fmla="*/ 208 w 208"/>
                  <a:gd name="T18" fmla="*/ 209 h 209"/>
                </a:gdLst>
                <a:ahLst/>
                <a:cxnLst>
                  <a:cxn ang="T10">
                    <a:pos x="T0" y="T1"/>
                  </a:cxn>
                  <a:cxn ang="T11">
                    <a:pos x="T2" y="T3"/>
                  </a:cxn>
                  <a:cxn ang="T12">
                    <a:pos x="T4" y="T5"/>
                  </a:cxn>
                  <a:cxn ang="T13">
                    <a:pos x="T6" y="T7"/>
                  </a:cxn>
                  <a:cxn ang="T14">
                    <a:pos x="T8" y="T9"/>
                  </a:cxn>
                </a:cxnLst>
                <a:rect l="T15" t="T16" r="T17" b="T18"/>
                <a:pathLst>
                  <a:path w="208" h="209">
                    <a:moveTo>
                      <a:pt x="199" y="122"/>
                    </a:moveTo>
                    <a:cubicBezTo>
                      <a:pt x="189" y="174"/>
                      <a:pt x="139" y="209"/>
                      <a:pt x="87" y="199"/>
                    </a:cubicBezTo>
                    <a:cubicBezTo>
                      <a:pt x="34" y="190"/>
                      <a:pt x="0" y="139"/>
                      <a:pt x="9" y="87"/>
                    </a:cubicBezTo>
                    <a:cubicBezTo>
                      <a:pt x="19" y="35"/>
                      <a:pt x="69" y="0"/>
                      <a:pt x="121" y="10"/>
                    </a:cubicBezTo>
                    <a:cubicBezTo>
                      <a:pt x="174" y="19"/>
                      <a:pt x="208" y="70"/>
                      <a:pt x="199" y="122"/>
                    </a:cubicBezTo>
                    <a:close/>
                  </a:path>
                </a:pathLst>
              </a:custGeom>
              <a:solidFill>
                <a:srgbClr val="FF0000"/>
              </a:solidFill>
              <a:ln>
                <a:noFill/>
              </a:ln>
            </p:spPr>
            <p:txBody>
              <a:bodyPr/>
              <a:lstStyle/>
              <a:p>
                <a:endParaRPr lang="zh-CN" altLang="en-US">
                  <a:solidFill>
                    <a:schemeClr val="accent5">
                      <a:lumMod val="50000"/>
                    </a:schemeClr>
                  </a:solidFill>
                </a:endParaRPr>
              </a:p>
            </p:txBody>
          </p:sp>
          <p:sp>
            <p:nvSpPr>
              <p:cNvPr id="88" name="Freeform 61"/>
              <p:cNvSpPr>
                <a:spLocks noEditPoints="1" noChangeArrowheads="1"/>
              </p:cNvSpPr>
              <p:nvPr/>
            </p:nvSpPr>
            <p:spPr bwMode="auto">
              <a:xfrm>
                <a:off x="1846748" y="2206270"/>
                <a:ext cx="2127303" cy="2031122"/>
              </a:xfrm>
              <a:custGeom>
                <a:avLst/>
                <a:gdLst>
                  <a:gd name="T0" fmla="*/ 2147483647 w 180"/>
                  <a:gd name="T1" fmla="*/ 94392186 h 171"/>
                  <a:gd name="T2" fmla="*/ 2147483647 w 180"/>
                  <a:gd name="T3" fmla="*/ 0 h 171"/>
                  <a:gd name="T4" fmla="*/ 186870865 w 180"/>
                  <a:gd name="T5" fmla="*/ 2147483647 h 171"/>
                  <a:gd name="T6" fmla="*/ 840925699 w 180"/>
                  <a:gd name="T7" fmla="*/ 2147483647 h 171"/>
                  <a:gd name="T8" fmla="*/ 2147483647 w 180"/>
                  <a:gd name="T9" fmla="*/ 2147483647 h 171"/>
                  <a:gd name="T10" fmla="*/ 2147483647 w 180"/>
                  <a:gd name="T11" fmla="*/ 2147483647 h 171"/>
                  <a:gd name="T12" fmla="*/ 2147483647 w 180"/>
                  <a:gd name="T13" fmla="*/ 2147483647 h 171"/>
                  <a:gd name="T14" fmla="*/ 2147483647 w 180"/>
                  <a:gd name="T15" fmla="*/ 94392186 h 171"/>
                  <a:gd name="T16" fmla="*/ 2147483647 w 180"/>
                  <a:gd name="T17" fmla="*/ 2147483647 h 171"/>
                  <a:gd name="T18" fmla="*/ 2147483647 w 180"/>
                  <a:gd name="T19" fmla="*/ 2147483647 h 171"/>
                  <a:gd name="T20" fmla="*/ 2147483647 w 180"/>
                  <a:gd name="T21" fmla="*/ 2147483647 h 171"/>
                  <a:gd name="T22" fmla="*/ 981085856 w 180"/>
                  <a:gd name="T23" fmla="*/ 2147483647 h 171"/>
                  <a:gd name="T24" fmla="*/ 373748564 w 180"/>
                  <a:gd name="T25" fmla="*/ 2147483647 h 171"/>
                  <a:gd name="T26" fmla="*/ 2147483647 w 180"/>
                  <a:gd name="T27" fmla="*/ 188784372 h 171"/>
                  <a:gd name="T28" fmla="*/ 2147483647 w 180"/>
                  <a:gd name="T29" fmla="*/ 235973636 h 171"/>
                  <a:gd name="T30" fmla="*/ 2147483647 w 180"/>
                  <a:gd name="T31" fmla="*/ 2147483647 h 1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0"/>
                  <a:gd name="T49" fmla="*/ 0 h 171"/>
                  <a:gd name="T50" fmla="*/ 180 w 180"/>
                  <a:gd name="T51" fmla="*/ 171 h 1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0" h="171">
                    <a:moveTo>
                      <a:pt x="103" y="2"/>
                    </a:moveTo>
                    <a:cubicBezTo>
                      <a:pt x="98" y="1"/>
                      <a:pt x="93" y="0"/>
                      <a:pt x="88" y="0"/>
                    </a:cubicBezTo>
                    <a:cubicBezTo>
                      <a:pt x="47" y="0"/>
                      <a:pt x="12" y="30"/>
                      <a:pt x="4" y="70"/>
                    </a:cubicBezTo>
                    <a:cubicBezTo>
                      <a:pt x="0" y="92"/>
                      <a:pt x="5" y="115"/>
                      <a:pt x="18" y="134"/>
                    </a:cubicBezTo>
                    <a:cubicBezTo>
                      <a:pt x="31" y="152"/>
                      <a:pt x="50" y="165"/>
                      <a:pt x="73" y="169"/>
                    </a:cubicBezTo>
                    <a:cubicBezTo>
                      <a:pt x="78" y="170"/>
                      <a:pt x="83" y="171"/>
                      <a:pt x="88" y="171"/>
                    </a:cubicBezTo>
                    <a:cubicBezTo>
                      <a:pt x="129" y="171"/>
                      <a:pt x="164" y="141"/>
                      <a:pt x="172" y="101"/>
                    </a:cubicBezTo>
                    <a:cubicBezTo>
                      <a:pt x="180" y="55"/>
                      <a:pt x="150" y="10"/>
                      <a:pt x="103" y="2"/>
                    </a:cubicBezTo>
                    <a:close/>
                    <a:moveTo>
                      <a:pt x="169" y="100"/>
                    </a:moveTo>
                    <a:cubicBezTo>
                      <a:pt x="161" y="139"/>
                      <a:pt x="128" y="167"/>
                      <a:pt x="88" y="167"/>
                    </a:cubicBezTo>
                    <a:cubicBezTo>
                      <a:pt x="83" y="167"/>
                      <a:pt x="78" y="167"/>
                      <a:pt x="73" y="166"/>
                    </a:cubicBezTo>
                    <a:cubicBezTo>
                      <a:pt x="52" y="162"/>
                      <a:pt x="33" y="150"/>
                      <a:pt x="21" y="132"/>
                    </a:cubicBezTo>
                    <a:cubicBezTo>
                      <a:pt x="8" y="114"/>
                      <a:pt x="4" y="92"/>
                      <a:pt x="8" y="71"/>
                    </a:cubicBezTo>
                    <a:cubicBezTo>
                      <a:pt x="15" y="32"/>
                      <a:pt x="49" y="4"/>
                      <a:pt x="88" y="4"/>
                    </a:cubicBezTo>
                    <a:cubicBezTo>
                      <a:pt x="93" y="4"/>
                      <a:pt x="98" y="4"/>
                      <a:pt x="103" y="5"/>
                    </a:cubicBezTo>
                    <a:cubicBezTo>
                      <a:pt x="147" y="13"/>
                      <a:pt x="177" y="56"/>
                      <a:pt x="169" y="100"/>
                    </a:cubicBezTo>
                    <a:close/>
                  </a:path>
                </a:pathLst>
              </a:cu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grpSp>
        <p:sp>
          <p:nvSpPr>
            <p:cNvPr id="81" name="文本框 3"/>
            <p:cNvSpPr txBox="1"/>
            <p:nvPr/>
          </p:nvSpPr>
          <p:spPr>
            <a:xfrm>
              <a:off x="2731854" y="4120116"/>
              <a:ext cx="4246498" cy="488347"/>
            </a:xfrm>
            <a:prstGeom prst="rect">
              <a:avLst/>
            </a:prstGeom>
            <a:noFill/>
            <a:effectLst/>
          </p:spPr>
          <p:txBody>
            <a:bodyPr wrap="square" rtlCol="0">
              <a:spAutoFit/>
            </a:bodyPr>
            <a:lstStyle/>
            <a:p>
              <a:pPr>
                <a:lnSpc>
                  <a:spcPct val="120000"/>
                </a:lnSpc>
              </a:pPr>
              <a:r>
                <a:rPr lang="zh-CN" altLang="en-US" b="1" dirty="0" smtClean="0">
                  <a:solidFill>
                    <a:schemeClr val="accent5">
                      <a:lumMod val="50000"/>
                    </a:schemeClr>
                  </a:solidFill>
                  <a:latin typeface="微软雅黑" pitchFamily="34" charset="-122"/>
                  <a:ea typeface="微软雅黑" pitchFamily="34" charset="-122"/>
                </a:rPr>
                <a:t>逐路</a:t>
              </a:r>
              <a:r>
                <a:rPr lang="zh-CN" altLang="en-US" b="1" dirty="0">
                  <a:solidFill>
                    <a:schemeClr val="accent5">
                      <a:lumMod val="50000"/>
                    </a:schemeClr>
                  </a:solidFill>
                  <a:latin typeface="微软雅黑" pitchFamily="34" charset="-122"/>
                  <a:ea typeface="微软雅黑" pitchFamily="34" charset="-122"/>
                </a:rPr>
                <a:t>进行，压力表引线、导淋见水</a:t>
              </a:r>
            </a:p>
          </p:txBody>
        </p:sp>
        <p:sp>
          <p:nvSpPr>
            <p:cNvPr id="82" name="Freeform 447"/>
            <p:cNvSpPr>
              <a:spLocks noEditPoints="1"/>
            </p:cNvSpPr>
            <p:nvPr/>
          </p:nvSpPr>
          <p:spPr bwMode="auto">
            <a:xfrm>
              <a:off x="1714693" y="4101066"/>
              <a:ext cx="381809" cy="522670"/>
            </a:xfrm>
            <a:custGeom>
              <a:avLst/>
              <a:gdLst>
                <a:gd name="T0" fmla="*/ 27 w 103"/>
                <a:gd name="T1" fmla="*/ 30 h 141"/>
                <a:gd name="T2" fmla="*/ 18 w 103"/>
                <a:gd name="T3" fmla="*/ 52 h 141"/>
                <a:gd name="T4" fmla="*/ 22 w 103"/>
                <a:gd name="T5" fmla="*/ 77 h 141"/>
                <a:gd name="T6" fmla="*/ 48 w 103"/>
                <a:gd name="T7" fmla="*/ 97 h 141"/>
                <a:gd name="T8" fmla="*/ 71 w 103"/>
                <a:gd name="T9" fmla="*/ 97 h 141"/>
                <a:gd name="T10" fmla="*/ 93 w 103"/>
                <a:gd name="T11" fmla="*/ 85 h 141"/>
                <a:gd name="T12" fmla="*/ 103 w 103"/>
                <a:gd name="T13" fmla="*/ 63 h 141"/>
                <a:gd name="T14" fmla="*/ 97 w 103"/>
                <a:gd name="T15" fmla="*/ 37 h 141"/>
                <a:gd name="T16" fmla="*/ 73 w 103"/>
                <a:gd name="T17" fmla="*/ 17 h 141"/>
                <a:gd name="T18" fmla="*/ 48 w 103"/>
                <a:gd name="T19" fmla="*/ 17 h 141"/>
                <a:gd name="T20" fmla="*/ 42 w 103"/>
                <a:gd name="T21" fmla="*/ 85 h 141"/>
                <a:gd name="T22" fmla="*/ 59 w 103"/>
                <a:gd name="T23" fmla="*/ 90 h 141"/>
                <a:gd name="T24" fmla="*/ 42 w 103"/>
                <a:gd name="T25" fmla="*/ 85 h 141"/>
                <a:gd name="T26" fmla="*/ 70 w 103"/>
                <a:gd name="T27" fmla="*/ 77 h 141"/>
                <a:gd name="T28" fmla="*/ 79 w 103"/>
                <a:gd name="T29" fmla="*/ 75 h 141"/>
                <a:gd name="T30" fmla="*/ 70 w 103"/>
                <a:gd name="T31" fmla="*/ 86 h 141"/>
                <a:gd name="T32" fmla="*/ 62 w 103"/>
                <a:gd name="T33" fmla="*/ 81 h 141"/>
                <a:gd name="T34" fmla="*/ 93 w 103"/>
                <a:gd name="T35" fmla="*/ 59 h 141"/>
                <a:gd name="T36" fmla="*/ 88 w 103"/>
                <a:gd name="T37" fmla="*/ 74 h 141"/>
                <a:gd name="T38" fmla="*/ 77 w 103"/>
                <a:gd name="T39" fmla="*/ 30 h 141"/>
                <a:gd name="T40" fmla="*/ 62 w 103"/>
                <a:gd name="T41" fmla="*/ 24 h 141"/>
                <a:gd name="T42" fmla="*/ 77 w 103"/>
                <a:gd name="T43" fmla="*/ 30 h 141"/>
                <a:gd name="T44" fmla="*/ 49 w 103"/>
                <a:gd name="T45" fmla="*/ 37 h 141"/>
                <a:gd name="T46" fmla="*/ 42 w 103"/>
                <a:gd name="T47" fmla="*/ 39 h 141"/>
                <a:gd name="T48" fmla="*/ 49 w 103"/>
                <a:gd name="T49" fmla="*/ 28 h 141"/>
                <a:gd name="T50" fmla="*/ 59 w 103"/>
                <a:gd name="T51" fmla="*/ 33 h 141"/>
                <a:gd name="T52" fmla="*/ 27 w 103"/>
                <a:gd name="T53" fmla="*/ 55 h 141"/>
                <a:gd name="T54" fmla="*/ 31 w 103"/>
                <a:gd name="T55" fmla="*/ 41 h 141"/>
                <a:gd name="T56" fmla="*/ 42 w 103"/>
                <a:gd name="T57" fmla="*/ 75 h 141"/>
                <a:gd name="T58" fmla="*/ 31 w 103"/>
                <a:gd name="T59" fmla="*/ 68 h 141"/>
                <a:gd name="T60" fmla="*/ 37 w 103"/>
                <a:gd name="T61" fmla="*/ 59 h 141"/>
                <a:gd name="T62" fmla="*/ 44 w 103"/>
                <a:gd name="T63" fmla="*/ 75 h 141"/>
                <a:gd name="T64" fmla="*/ 44 w 103"/>
                <a:gd name="T65" fmla="*/ 52 h 141"/>
                <a:gd name="T66" fmla="*/ 64 w 103"/>
                <a:gd name="T67" fmla="*/ 41 h 141"/>
                <a:gd name="T68" fmla="*/ 75 w 103"/>
                <a:gd name="T69" fmla="*/ 63 h 141"/>
                <a:gd name="T70" fmla="*/ 55 w 103"/>
                <a:gd name="T71" fmla="*/ 74 h 141"/>
                <a:gd name="T72" fmla="*/ 44 w 103"/>
                <a:gd name="T73" fmla="*/ 52 h 141"/>
                <a:gd name="T74" fmla="*/ 79 w 103"/>
                <a:gd name="T75" fmla="*/ 39 h 141"/>
                <a:gd name="T76" fmla="*/ 90 w 103"/>
                <a:gd name="T77" fmla="*/ 46 h 141"/>
                <a:gd name="T78" fmla="*/ 84 w 103"/>
                <a:gd name="T79" fmla="*/ 55 h 141"/>
                <a:gd name="T80" fmla="*/ 75 w 103"/>
                <a:gd name="T81" fmla="*/ 39 h 141"/>
                <a:gd name="T82" fmla="*/ 38 w 103"/>
                <a:gd name="T83" fmla="*/ 130 h 141"/>
                <a:gd name="T84" fmla="*/ 44 w 103"/>
                <a:gd name="T85" fmla="*/ 116 h 141"/>
                <a:gd name="T86" fmla="*/ 16 w 103"/>
                <a:gd name="T87" fmla="*/ 99 h 141"/>
                <a:gd name="T88" fmla="*/ 0 w 103"/>
                <a:gd name="T89" fmla="*/ 57 h 141"/>
                <a:gd name="T90" fmla="*/ 9 w 103"/>
                <a:gd name="T91" fmla="*/ 24 h 141"/>
                <a:gd name="T92" fmla="*/ 40 w 103"/>
                <a:gd name="T93" fmla="*/ 0 h 141"/>
                <a:gd name="T94" fmla="*/ 26 w 103"/>
                <a:gd name="T95" fmla="*/ 24 h 141"/>
                <a:gd name="T96" fmla="*/ 13 w 103"/>
                <a:gd name="T97" fmla="*/ 48 h 141"/>
                <a:gd name="T98" fmla="*/ 15 w 103"/>
                <a:gd name="T99" fmla="*/ 75 h 141"/>
                <a:gd name="T100" fmla="*/ 33 w 103"/>
                <a:gd name="T101" fmla="*/ 97 h 141"/>
                <a:gd name="T102" fmla="*/ 60 w 103"/>
                <a:gd name="T103" fmla="*/ 105 h 141"/>
                <a:gd name="T104" fmla="*/ 90 w 103"/>
                <a:gd name="T105" fmla="*/ 94 h 141"/>
                <a:gd name="T106" fmla="*/ 70 w 103"/>
                <a:gd name="T107" fmla="*/ 11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141">
                  <a:moveTo>
                    <a:pt x="40" y="19"/>
                  </a:moveTo>
                  <a:lnTo>
                    <a:pt x="40" y="19"/>
                  </a:lnTo>
                  <a:lnTo>
                    <a:pt x="33" y="24"/>
                  </a:lnTo>
                  <a:lnTo>
                    <a:pt x="27" y="30"/>
                  </a:lnTo>
                  <a:lnTo>
                    <a:pt x="22" y="37"/>
                  </a:lnTo>
                  <a:lnTo>
                    <a:pt x="18" y="44"/>
                  </a:lnTo>
                  <a:lnTo>
                    <a:pt x="18" y="44"/>
                  </a:lnTo>
                  <a:lnTo>
                    <a:pt x="18" y="52"/>
                  </a:lnTo>
                  <a:lnTo>
                    <a:pt x="16" y="61"/>
                  </a:lnTo>
                  <a:lnTo>
                    <a:pt x="18" y="68"/>
                  </a:lnTo>
                  <a:lnTo>
                    <a:pt x="22" y="77"/>
                  </a:lnTo>
                  <a:lnTo>
                    <a:pt x="22" y="77"/>
                  </a:lnTo>
                  <a:lnTo>
                    <a:pt x="27" y="85"/>
                  </a:lnTo>
                  <a:lnTo>
                    <a:pt x="33" y="90"/>
                  </a:lnTo>
                  <a:lnTo>
                    <a:pt x="40" y="94"/>
                  </a:lnTo>
                  <a:lnTo>
                    <a:pt x="48" y="97"/>
                  </a:lnTo>
                  <a:lnTo>
                    <a:pt x="48" y="97"/>
                  </a:lnTo>
                  <a:lnTo>
                    <a:pt x="55" y="99"/>
                  </a:lnTo>
                  <a:lnTo>
                    <a:pt x="64" y="99"/>
                  </a:lnTo>
                  <a:lnTo>
                    <a:pt x="71" y="97"/>
                  </a:lnTo>
                  <a:lnTo>
                    <a:pt x="79" y="96"/>
                  </a:lnTo>
                  <a:lnTo>
                    <a:pt x="79" y="96"/>
                  </a:lnTo>
                  <a:lnTo>
                    <a:pt x="86" y="90"/>
                  </a:lnTo>
                  <a:lnTo>
                    <a:pt x="93" y="85"/>
                  </a:lnTo>
                  <a:lnTo>
                    <a:pt x="97" y="77"/>
                  </a:lnTo>
                  <a:lnTo>
                    <a:pt x="101" y="70"/>
                  </a:lnTo>
                  <a:lnTo>
                    <a:pt x="101" y="70"/>
                  </a:lnTo>
                  <a:lnTo>
                    <a:pt x="103" y="63"/>
                  </a:lnTo>
                  <a:lnTo>
                    <a:pt x="103" y="53"/>
                  </a:lnTo>
                  <a:lnTo>
                    <a:pt x="101" y="46"/>
                  </a:lnTo>
                  <a:lnTo>
                    <a:pt x="97" y="37"/>
                  </a:lnTo>
                  <a:lnTo>
                    <a:pt x="97" y="37"/>
                  </a:lnTo>
                  <a:lnTo>
                    <a:pt x="93" y="30"/>
                  </a:lnTo>
                  <a:lnTo>
                    <a:pt x="86" y="24"/>
                  </a:lnTo>
                  <a:lnTo>
                    <a:pt x="81" y="19"/>
                  </a:lnTo>
                  <a:lnTo>
                    <a:pt x="73" y="17"/>
                  </a:lnTo>
                  <a:lnTo>
                    <a:pt x="73" y="17"/>
                  </a:lnTo>
                  <a:lnTo>
                    <a:pt x="64" y="15"/>
                  </a:lnTo>
                  <a:lnTo>
                    <a:pt x="57" y="15"/>
                  </a:lnTo>
                  <a:lnTo>
                    <a:pt x="48" y="17"/>
                  </a:lnTo>
                  <a:lnTo>
                    <a:pt x="40" y="19"/>
                  </a:lnTo>
                  <a:lnTo>
                    <a:pt x="40" y="19"/>
                  </a:lnTo>
                  <a:close/>
                  <a:moveTo>
                    <a:pt x="42" y="85"/>
                  </a:moveTo>
                  <a:lnTo>
                    <a:pt x="42" y="85"/>
                  </a:lnTo>
                  <a:lnTo>
                    <a:pt x="51" y="85"/>
                  </a:lnTo>
                  <a:lnTo>
                    <a:pt x="51" y="85"/>
                  </a:lnTo>
                  <a:lnTo>
                    <a:pt x="59" y="90"/>
                  </a:lnTo>
                  <a:lnTo>
                    <a:pt x="59" y="90"/>
                  </a:lnTo>
                  <a:lnTo>
                    <a:pt x="49" y="88"/>
                  </a:lnTo>
                  <a:lnTo>
                    <a:pt x="49" y="88"/>
                  </a:lnTo>
                  <a:lnTo>
                    <a:pt x="42" y="85"/>
                  </a:lnTo>
                  <a:lnTo>
                    <a:pt x="42" y="85"/>
                  </a:lnTo>
                  <a:close/>
                  <a:moveTo>
                    <a:pt x="62" y="81"/>
                  </a:moveTo>
                  <a:lnTo>
                    <a:pt x="62" y="81"/>
                  </a:lnTo>
                  <a:lnTo>
                    <a:pt x="70" y="77"/>
                  </a:lnTo>
                  <a:lnTo>
                    <a:pt x="70" y="77"/>
                  </a:lnTo>
                  <a:lnTo>
                    <a:pt x="79" y="72"/>
                  </a:lnTo>
                  <a:lnTo>
                    <a:pt x="79" y="72"/>
                  </a:lnTo>
                  <a:lnTo>
                    <a:pt x="79" y="75"/>
                  </a:lnTo>
                  <a:lnTo>
                    <a:pt x="79" y="75"/>
                  </a:lnTo>
                  <a:lnTo>
                    <a:pt x="79" y="83"/>
                  </a:lnTo>
                  <a:lnTo>
                    <a:pt x="75" y="86"/>
                  </a:lnTo>
                  <a:lnTo>
                    <a:pt x="75" y="86"/>
                  </a:lnTo>
                  <a:lnTo>
                    <a:pt x="70" y="86"/>
                  </a:lnTo>
                  <a:lnTo>
                    <a:pt x="64" y="83"/>
                  </a:lnTo>
                  <a:lnTo>
                    <a:pt x="64" y="83"/>
                  </a:lnTo>
                  <a:lnTo>
                    <a:pt x="62" y="81"/>
                  </a:lnTo>
                  <a:lnTo>
                    <a:pt x="62" y="81"/>
                  </a:lnTo>
                  <a:close/>
                  <a:moveTo>
                    <a:pt x="86" y="66"/>
                  </a:moveTo>
                  <a:lnTo>
                    <a:pt x="86" y="66"/>
                  </a:lnTo>
                  <a:lnTo>
                    <a:pt x="93" y="59"/>
                  </a:lnTo>
                  <a:lnTo>
                    <a:pt x="93" y="59"/>
                  </a:lnTo>
                  <a:lnTo>
                    <a:pt x="92" y="66"/>
                  </a:lnTo>
                  <a:lnTo>
                    <a:pt x="92" y="66"/>
                  </a:lnTo>
                  <a:lnTo>
                    <a:pt x="88" y="74"/>
                  </a:lnTo>
                  <a:lnTo>
                    <a:pt x="88" y="74"/>
                  </a:lnTo>
                  <a:lnTo>
                    <a:pt x="86" y="66"/>
                  </a:lnTo>
                  <a:lnTo>
                    <a:pt x="86" y="66"/>
                  </a:lnTo>
                  <a:close/>
                  <a:moveTo>
                    <a:pt x="77" y="30"/>
                  </a:moveTo>
                  <a:lnTo>
                    <a:pt x="77" y="30"/>
                  </a:lnTo>
                  <a:lnTo>
                    <a:pt x="68" y="30"/>
                  </a:lnTo>
                  <a:lnTo>
                    <a:pt x="68" y="30"/>
                  </a:lnTo>
                  <a:lnTo>
                    <a:pt x="62" y="24"/>
                  </a:lnTo>
                  <a:lnTo>
                    <a:pt x="62" y="24"/>
                  </a:lnTo>
                  <a:lnTo>
                    <a:pt x="70" y="26"/>
                  </a:lnTo>
                  <a:lnTo>
                    <a:pt x="70" y="26"/>
                  </a:lnTo>
                  <a:lnTo>
                    <a:pt x="77" y="30"/>
                  </a:lnTo>
                  <a:lnTo>
                    <a:pt x="77" y="30"/>
                  </a:lnTo>
                  <a:close/>
                  <a:moveTo>
                    <a:pt x="59" y="33"/>
                  </a:moveTo>
                  <a:lnTo>
                    <a:pt x="59" y="33"/>
                  </a:lnTo>
                  <a:lnTo>
                    <a:pt x="49" y="37"/>
                  </a:lnTo>
                  <a:lnTo>
                    <a:pt x="49" y="37"/>
                  </a:lnTo>
                  <a:lnTo>
                    <a:pt x="42" y="42"/>
                  </a:lnTo>
                  <a:lnTo>
                    <a:pt x="42" y="42"/>
                  </a:lnTo>
                  <a:lnTo>
                    <a:pt x="42" y="39"/>
                  </a:lnTo>
                  <a:lnTo>
                    <a:pt x="42" y="39"/>
                  </a:lnTo>
                  <a:lnTo>
                    <a:pt x="42" y="31"/>
                  </a:lnTo>
                  <a:lnTo>
                    <a:pt x="44" y="28"/>
                  </a:lnTo>
                  <a:lnTo>
                    <a:pt x="44" y="28"/>
                  </a:lnTo>
                  <a:lnTo>
                    <a:pt x="49" y="28"/>
                  </a:lnTo>
                  <a:lnTo>
                    <a:pt x="55" y="31"/>
                  </a:lnTo>
                  <a:lnTo>
                    <a:pt x="55" y="31"/>
                  </a:lnTo>
                  <a:lnTo>
                    <a:pt x="59" y="33"/>
                  </a:lnTo>
                  <a:lnTo>
                    <a:pt x="59" y="33"/>
                  </a:lnTo>
                  <a:close/>
                  <a:moveTo>
                    <a:pt x="33" y="48"/>
                  </a:moveTo>
                  <a:lnTo>
                    <a:pt x="33" y="48"/>
                  </a:lnTo>
                  <a:lnTo>
                    <a:pt x="27" y="55"/>
                  </a:lnTo>
                  <a:lnTo>
                    <a:pt x="27" y="55"/>
                  </a:lnTo>
                  <a:lnTo>
                    <a:pt x="27" y="48"/>
                  </a:lnTo>
                  <a:lnTo>
                    <a:pt x="27" y="48"/>
                  </a:lnTo>
                  <a:lnTo>
                    <a:pt x="31" y="41"/>
                  </a:lnTo>
                  <a:lnTo>
                    <a:pt x="31" y="41"/>
                  </a:lnTo>
                  <a:lnTo>
                    <a:pt x="33" y="48"/>
                  </a:lnTo>
                  <a:lnTo>
                    <a:pt x="33" y="48"/>
                  </a:lnTo>
                  <a:close/>
                  <a:moveTo>
                    <a:pt x="42" y="75"/>
                  </a:moveTo>
                  <a:lnTo>
                    <a:pt x="42" y="75"/>
                  </a:lnTo>
                  <a:lnTo>
                    <a:pt x="35" y="75"/>
                  </a:lnTo>
                  <a:lnTo>
                    <a:pt x="31" y="72"/>
                  </a:lnTo>
                  <a:lnTo>
                    <a:pt x="31" y="72"/>
                  </a:lnTo>
                  <a:lnTo>
                    <a:pt x="31" y="68"/>
                  </a:lnTo>
                  <a:lnTo>
                    <a:pt x="35" y="61"/>
                  </a:lnTo>
                  <a:lnTo>
                    <a:pt x="35" y="61"/>
                  </a:lnTo>
                  <a:lnTo>
                    <a:pt x="37" y="59"/>
                  </a:lnTo>
                  <a:lnTo>
                    <a:pt x="37" y="59"/>
                  </a:lnTo>
                  <a:lnTo>
                    <a:pt x="40" y="68"/>
                  </a:lnTo>
                  <a:lnTo>
                    <a:pt x="40" y="68"/>
                  </a:lnTo>
                  <a:lnTo>
                    <a:pt x="44" y="75"/>
                  </a:lnTo>
                  <a:lnTo>
                    <a:pt x="44" y="75"/>
                  </a:lnTo>
                  <a:lnTo>
                    <a:pt x="42" y="75"/>
                  </a:lnTo>
                  <a:lnTo>
                    <a:pt x="42" y="75"/>
                  </a:lnTo>
                  <a:close/>
                  <a:moveTo>
                    <a:pt x="44" y="52"/>
                  </a:moveTo>
                  <a:lnTo>
                    <a:pt x="44" y="52"/>
                  </a:lnTo>
                  <a:lnTo>
                    <a:pt x="53" y="46"/>
                  </a:lnTo>
                  <a:lnTo>
                    <a:pt x="53" y="46"/>
                  </a:lnTo>
                  <a:lnTo>
                    <a:pt x="64" y="41"/>
                  </a:lnTo>
                  <a:lnTo>
                    <a:pt x="64" y="41"/>
                  </a:lnTo>
                  <a:lnTo>
                    <a:pt x="71" y="52"/>
                  </a:lnTo>
                  <a:lnTo>
                    <a:pt x="71" y="52"/>
                  </a:lnTo>
                  <a:lnTo>
                    <a:pt x="75" y="63"/>
                  </a:lnTo>
                  <a:lnTo>
                    <a:pt x="75" y="63"/>
                  </a:lnTo>
                  <a:lnTo>
                    <a:pt x="66" y="68"/>
                  </a:lnTo>
                  <a:lnTo>
                    <a:pt x="66" y="68"/>
                  </a:lnTo>
                  <a:lnTo>
                    <a:pt x="55" y="74"/>
                  </a:lnTo>
                  <a:lnTo>
                    <a:pt x="55" y="74"/>
                  </a:lnTo>
                  <a:lnTo>
                    <a:pt x="49" y="63"/>
                  </a:lnTo>
                  <a:lnTo>
                    <a:pt x="49" y="63"/>
                  </a:lnTo>
                  <a:lnTo>
                    <a:pt x="44" y="52"/>
                  </a:lnTo>
                  <a:lnTo>
                    <a:pt x="44" y="52"/>
                  </a:lnTo>
                  <a:close/>
                  <a:moveTo>
                    <a:pt x="75" y="39"/>
                  </a:moveTo>
                  <a:lnTo>
                    <a:pt x="75" y="39"/>
                  </a:lnTo>
                  <a:lnTo>
                    <a:pt x="79" y="39"/>
                  </a:lnTo>
                  <a:lnTo>
                    <a:pt x="79" y="39"/>
                  </a:lnTo>
                  <a:lnTo>
                    <a:pt x="86" y="39"/>
                  </a:lnTo>
                  <a:lnTo>
                    <a:pt x="90" y="42"/>
                  </a:lnTo>
                  <a:lnTo>
                    <a:pt x="90" y="42"/>
                  </a:lnTo>
                  <a:lnTo>
                    <a:pt x="90" y="46"/>
                  </a:lnTo>
                  <a:lnTo>
                    <a:pt x="86" y="53"/>
                  </a:lnTo>
                  <a:lnTo>
                    <a:pt x="86" y="53"/>
                  </a:lnTo>
                  <a:lnTo>
                    <a:pt x="84" y="55"/>
                  </a:lnTo>
                  <a:lnTo>
                    <a:pt x="84" y="55"/>
                  </a:lnTo>
                  <a:lnTo>
                    <a:pt x="79" y="46"/>
                  </a:lnTo>
                  <a:lnTo>
                    <a:pt x="79" y="46"/>
                  </a:lnTo>
                  <a:lnTo>
                    <a:pt x="75" y="39"/>
                  </a:lnTo>
                  <a:lnTo>
                    <a:pt x="75" y="39"/>
                  </a:lnTo>
                  <a:close/>
                  <a:moveTo>
                    <a:pt x="90" y="130"/>
                  </a:moveTo>
                  <a:lnTo>
                    <a:pt x="90" y="141"/>
                  </a:lnTo>
                  <a:lnTo>
                    <a:pt x="38" y="141"/>
                  </a:lnTo>
                  <a:lnTo>
                    <a:pt x="38" y="130"/>
                  </a:lnTo>
                  <a:lnTo>
                    <a:pt x="55" y="130"/>
                  </a:lnTo>
                  <a:lnTo>
                    <a:pt x="55" y="118"/>
                  </a:lnTo>
                  <a:lnTo>
                    <a:pt x="55" y="118"/>
                  </a:lnTo>
                  <a:lnTo>
                    <a:pt x="44" y="116"/>
                  </a:lnTo>
                  <a:lnTo>
                    <a:pt x="35" y="112"/>
                  </a:lnTo>
                  <a:lnTo>
                    <a:pt x="26" y="107"/>
                  </a:lnTo>
                  <a:lnTo>
                    <a:pt x="16" y="99"/>
                  </a:lnTo>
                  <a:lnTo>
                    <a:pt x="16" y="99"/>
                  </a:lnTo>
                  <a:lnTo>
                    <a:pt x="9" y="90"/>
                  </a:lnTo>
                  <a:lnTo>
                    <a:pt x="4" y="81"/>
                  </a:lnTo>
                  <a:lnTo>
                    <a:pt x="0" y="70"/>
                  </a:lnTo>
                  <a:lnTo>
                    <a:pt x="0" y="57"/>
                  </a:lnTo>
                  <a:lnTo>
                    <a:pt x="0" y="57"/>
                  </a:lnTo>
                  <a:lnTo>
                    <a:pt x="0" y="44"/>
                  </a:lnTo>
                  <a:lnTo>
                    <a:pt x="4" y="33"/>
                  </a:lnTo>
                  <a:lnTo>
                    <a:pt x="9" y="24"/>
                  </a:lnTo>
                  <a:lnTo>
                    <a:pt x="16" y="15"/>
                  </a:lnTo>
                  <a:lnTo>
                    <a:pt x="16" y="15"/>
                  </a:lnTo>
                  <a:lnTo>
                    <a:pt x="27" y="6"/>
                  </a:lnTo>
                  <a:lnTo>
                    <a:pt x="40" y="0"/>
                  </a:lnTo>
                  <a:lnTo>
                    <a:pt x="46" y="11"/>
                  </a:lnTo>
                  <a:lnTo>
                    <a:pt x="46" y="11"/>
                  </a:lnTo>
                  <a:lnTo>
                    <a:pt x="35" y="17"/>
                  </a:lnTo>
                  <a:lnTo>
                    <a:pt x="26" y="24"/>
                  </a:lnTo>
                  <a:lnTo>
                    <a:pt x="26" y="24"/>
                  </a:lnTo>
                  <a:lnTo>
                    <a:pt x="20" y="30"/>
                  </a:lnTo>
                  <a:lnTo>
                    <a:pt x="15" y="39"/>
                  </a:lnTo>
                  <a:lnTo>
                    <a:pt x="13" y="48"/>
                  </a:lnTo>
                  <a:lnTo>
                    <a:pt x="11" y="57"/>
                  </a:lnTo>
                  <a:lnTo>
                    <a:pt x="11" y="57"/>
                  </a:lnTo>
                  <a:lnTo>
                    <a:pt x="13" y="66"/>
                  </a:lnTo>
                  <a:lnTo>
                    <a:pt x="15" y="75"/>
                  </a:lnTo>
                  <a:lnTo>
                    <a:pt x="20" y="85"/>
                  </a:lnTo>
                  <a:lnTo>
                    <a:pt x="26" y="92"/>
                  </a:lnTo>
                  <a:lnTo>
                    <a:pt x="26" y="92"/>
                  </a:lnTo>
                  <a:lnTo>
                    <a:pt x="33" y="97"/>
                  </a:lnTo>
                  <a:lnTo>
                    <a:pt x="40" y="101"/>
                  </a:lnTo>
                  <a:lnTo>
                    <a:pt x="49" y="105"/>
                  </a:lnTo>
                  <a:lnTo>
                    <a:pt x="60" y="105"/>
                  </a:lnTo>
                  <a:lnTo>
                    <a:pt x="60" y="105"/>
                  </a:lnTo>
                  <a:lnTo>
                    <a:pt x="68" y="105"/>
                  </a:lnTo>
                  <a:lnTo>
                    <a:pt x="77" y="103"/>
                  </a:lnTo>
                  <a:lnTo>
                    <a:pt x="84" y="99"/>
                  </a:lnTo>
                  <a:lnTo>
                    <a:pt x="90" y="94"/>
                  </a:lnTo>
                  <a:lnTo>
                    <a:pt x="95" y="105"/>
                  </a:lnTo>
                  <a:lnTo>
                    <a:pt x="95" y="105"/>
                  </a:lnTo>
                  <a:lnTo>
                    <a:pt x="84" y="112"/>
                  </a:lnTo>
                  <a:lnTo>
                    <a:pt x="70" y="116"/>
                  </a:lnTo>
                  <a:lnTo>
                    <a:pt x="70" y="130"/>
                  </a:lnTo>
                  <a:lnTo>
                    <a:pt x="90" y="13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grpSp>
      <p:grpSp>
        <p:nvGrpSpPr>
          <p:cNvPr id="89" name="组合 88"/>
          <p:cNvGrpSpPr/>
          <p:nvPr/>
        </p:nvGrpSpPr>
        <p:grpSpPr>
          <a:xfrm>
            <a:off x="722246" y="4518599"/>
            <a:ext cx="5134578" cy="1142649"/>
            <a:chOff x="1638564" y="4845492"/>
            <a:chExt cx="5903626" cy="1313790"/>
          </a:xfrm>
        </p:grpSpPr>
        <p:sp>
          <p:nvSpPr>
            <p:cNvPr id="90" name="圆角矩形 89"/>
            <p:cNvSpPr/>
            <p:nvPr/>
          </p:nvSpPr>
          <p:spPr>
            <a:xfrm>
              <a:off x="1638564" y="5169101"/>
              <a:ext cx="5483798" cy="680145"/>
            </a:xfrm>
            <a:prstGeom prst="roundRect">
              <a:avLst>
                <a:gd name="adj" fmla="val 50000"/>
              </a:avLst>
            </a:prstGeom>
            <a:noFill/>
            <a:ln w="73025" cmpd="thickThi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50000"/>
                  </a:schemeClr>
                </a:solidFill>
              </a:endParaRPr>
            </a:p>
          </p:txBody>
        </p:sp>
        <p:grpSp>
          <p:nvGrpSpPr>
            <p:cNvPr id="91" name="组合 90"/>
            <p:cNvGrpSpPr/>
            <p:nvPr/>
          </p:nvGrpSpPr>
          <p:grpSpPr>
            <a:xfrm>
              <a:off x="6232385" y="4845492"/>
              <a:ext cx="1309805" cy="1313790"/>
              <a:chOff x="1335088" y="1651000"/>
              <a:chExt cx="3130550" cy="3140075"/>
            </a:xfrm>
            <a:effectLst>
              <a:outerShdw blurRad="406400" dist="241300" dir="2700000" sx="92000" sy="92000" algn="tl" rotWithShape="0">
                <a:prstClr val="black">
                  <a:alpha val="40000"/>
                </a:prstClr>
              </a:outerShdw>
            </a:effectLst>
          </p:grpSpPr>
          <p:sp>
            <p:nvSpPr>
              <p:cNvPr id="94" name="Oval 16"/>
              <p:cNvSpPr>
                <a:spLocks noChangeArrowheads="1"/>
              </p:cNvSpPr>
              <p:nvPr/>
            </p:nvSpPr>
            <p:spPr bwMode="auto">
              <a:xfrm>
                <a:off x="1335088" y="1651000"/>
                <a:ext cx="3130550" cy="3140075"/>
              </a:xfrm>
              <a:prstGeom prst="ellipse">
                <a:avLst/>
              </a:pr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buFont typeface="Arial" pitchFamily="34" charset="0"/>
                  <a:buNone/>
                </a:pPr>
                <a:endParaRPr lang="zh-CN" altLang="zh-CN">
                  <a:solidFill>
                    <a:schemeClr val="accent5">
                      <a:lumMod val="50000"/>
                    </a:schemeClr>
                  </a:solidFill>
                  <a:latin typeface="Calibri" pitchFamily="34" charset="0"/>
                  <a:sym typeface="宋体" pitchFamily="2" charset="-122"/>
                </a:endParaRPr>
              </a:p>
            </p:txBody>
          </p:sp>
          <p:sp>
            <p:nvSpPr>
              <p:cNvPr id="95" name="Oval 17"/>
              <p:cNvSpPr>
                <a:spLocks noChangeArrowheads="1"/>
              </p:cNvSpPr>
              <p:nvPr/>
            </p:nvSpPr>
            <p:spPr bwMode="auto">
              <a:xfrm>
                <a:off x="1499570" y="1825284"/>
                <a:ext cx="2788121" cy="2795314"/>
              </a:xfrm>
              <a:prstGeom prst="ellipse">
                <a:avLst/>
              </a:prstGeom>
              <a:solidFill>
                <a:schemeClr val="bg1">
                  <a:lumMod val="65000"/>
                </a:schemeClr>
              </a:solidFill>
              <a:ln>
                <a:noFill/>
              </a:ln>
            </p:spPr>
            <p:txBody>
              <a:bodyPr/>
              <a:lstStyle/>
              <a:p>
                <a:pPr>
                  <a:buFont typeface="Arial" pitchFamily="34" charset="0"/>
                  <a:buNone/>
                </a:pPr>
                <a:endParaRPr lang="zh-CN" altLang="zh-CN">
                  <a:solidFill>
                    <a:schemeClr val="accent5">
                      <a:lumMod val="50000"/>
                    </a:schemeClr>
                  </a:solidFill>
                  <a:latin typeface="Calibri" pitchFamily="34" charset="0"/>
                  <a:sym typeface="宋体" pitchFamily="2" charset="-122"/>
                </a:endParaRPr>
              </a:p>
            </p:txBody>
          </p:sp>
          <p:sp>
            <p:nvSpPr>
              <p:cNvPr id="96" name="Freeform 18"/>
              <p:cNvSpPr>
                <a:spLocks noEditPoints="1" noChangeArrowheads="1"/>
              </p:cNvSpPr>
              <p:nvPr/>
            </p:nvSpPr>
            <p:spPr bwMode="auto">
              <a:xfrm>
                <a:off x="1566863" y="1878013"/>
                <a:ext cx="2665412" cy="2686050"/>
              </a:xfrm>
              <a:custGeom>
                <a:avLst/>
                <a:gdLst>
                  <a:gd name="T0" fmla="*/ 2147483647 w 390"/>
                  <a:gd name="T1" fmla="*/ 2147483647 h 391"/>
                  <a:gd name="T2" fmla="*/ 2147483647 w 390"/>
                  <a:gd name="T3" fmla="*/ 2147483647 h 391"/>
                  <a:gd name="T4" fmla="*/ 2147483647 w 390"/>
                  <a:gd name="T5" fmla="*/ 2147483647 h 391"/>
                  <a:gd name="T6" fmla="*/ 2147483647 w 390"/>
                  <a:gd name="T7" fmla="*/ 2147483647 h 391"/>
                  <a:gd name="T8" fmla="*/ 2147483647 w 390"/>
                  <a:gd name="T9" fmla="*/ 2147483647 h 391"/>
                  <a:gd name="T10" fmla="*/ 2147483647 w 390"/>
                  <a:gd name="T11" fmla="*/ 2147483647 h 391"/>
                  <a:gd name="T12" fmla="*/ 2147483647 w 390"/>
                  <a:gd name="T13" fmla="*/ 2147483647 h 391"/>
                  <a:gd name="T14" fmla="*/ 2147483647 w 390"/>
                  <a:gd name="T15" fmla="*/ 2147483647 h 391"/>
                  <a:gd name="T16" fmla="*/ 2147483647 w 390"/>
                  <a:gd name="T17" fmla="*/ 2147483647 h 391"/>
                  <a:gd name="T18" fmla="*/ 2147483647 w 390"/>
                  <a:gd name="T19" fmla="*/ 2147483647 h 391"/>
                  <a:gd name="T20" fmla="*/ 2147483647 w 390"/>
                  <a:gd name="T21" fmla="*/ 2147483647 h 391"/>
                  <a:gd name="T22" fmla="*/ 2147483647 w 390"/>
                  <a:gd name="T23" fmla="*/ 2147483647 h 391"/>
                  <a:gd name="T24" fmla="*/ 2147483647 w 390"/>
                  <a:gd name="T25" fmla="*/ 2147483647 h 391"/>
                  <a:gd name="T26" fmla="*/ 2147483647 w 390"/>
                  <a:gd name="T27" fmla="*/ 2147483647 h 391"/>
                  <a:gd name="T28" fmla="*/ 2147483647 w 390"/>
                  <a:gd name="T29" fmla="*/ 2147483647 h 391"/>
                  <a:gd name="T30" fmla="*/ 2147483647 w 390"/>
                  <a:gd name="T31" fmla="*/ 2147483647 h 391"/>
                  <a:gd name="T32" fmla="*/ 2147483647 w 390"/>
                  <a:gd name="T33" fmla="*/ 2147483647 h 391"/>
                  <a:gd name="T34" fmla="*/ 1961770810 w 390"/>
                  <a:gd name="T35" fmla="*/ 2147483647 h 391"/>
                  <a:gd name="T36" fmla="*/ 2147483647 w 390"/>
                  <a:gd name="T37" fmla="*/ 2147483647 h 391"/>
                  <a:gd name="T38" fmla="*/ 1401268586 w 390"/>
                  <a:gd name="T39" fmla="*/ 2147483647 h 391"/>
                  <a:gd name="T40" fmla="*/ 1307849342 w 390"/>
                  <a:gd name="T41" fmla="*/ 2147483647 h 391"/>
                  <a:gd name="T42" fmla="*/ 2147483647 w 390"/>
                  <a:gd name="T43" fmla="*/ 2147483647 h 391"/>
                  <a:gd name="T44" fmla="*/ 887465947 w 390"/>
                  <a:gd name="T45" fmla="*/ 2147483647 h 391"/>
                  <a:gd name="T46" fmla="*/ 2147483647 w 390"/>
                  <a:gd name="T47" fmla="*/ 2147483647 h 391"/>
                  <a:gd name="T48" fmla="*/ 420383288 w 390"/>
                  <a:gd name="T49" fmla="*/ 2147483647 h 391"/>
                  <a:gd name="T50" fmla="*/ 326964044 w 390"/>
                  <a:gd name="T51" fmla="*/ 2147483647 h 391"/>
                  <a:gd name="T52" fmla="*/ 2147483647 w 390"/>
                  <a:gd name="T53" fmla="*/ 2147483647 h 391"/>
                  <a:gd name="T54" fmla="*/ 280251005 w 390"/>
                  <a:gd name="T55" fmla="*/ 2147483647 h 391"/>
                  <a:gd name="T56" fmla="*/ 2147483647 w 390"/>
                  <a:gd name="T57" fmla="*/ 2147483647 h 391"/>
                  <a:gd name="T58" fmla="*/ 2147483647 w 390"/>
                  <a:gd name="T59" fmla="*/ 2147483647 h 391"/>
                  <a:gd name="T60" fmla="*/ 186838542 w 390"/>
                  <a:gd name="T61" fmla="*/ 2147483647 h 391"/>
                  <a:gd name="T62" fmla="*/ 2147483647 w 390"/>
                  <a:gd name="T63" fmla="*/ 2147483647 h 391"/>
                  <a:gd name="T64" fmla="*/ 2147483647 w 390"/>
                  <a:gd name="T65" fmla="*/ 2147483647 h 391"/>
                  <a:gd name="T66" fmla="*/ 233544800 w 390"/>
                  <a:gd name="T67" fmla="*/ 2147483647 h 391"/>
                  <a:gd name="T68" fmla="*/ 2147483647 w 390"/>
                  <a:gd name="T69" fmla="*/ 2147483647 h 391"/>
                  <a:gd name="T70" fmla="*/ 2147483647 w 390"/>
                  <a:gd name="T71" fmla="*/ 2147483647 h 391"/>
                  <a:gd name="T72" fmla="*/ 513795805 w 390"/>
                  <a:gd name="T73" fmla="*/ 2147483647 h 391"/>
                  <a:gd name="T74" fmla="*/ 2147483647 w 390"/>
                  <a:gd name="T75" fmla="*/ 2147483647 h 391"/>
                  <a:gd name="T76" fmla="*/ 747340498 w 390"/>
                  <a:gd name="T77" fmla="*/ 2147483647 h 391"/>
                  <a:gd name="T78" fmla="*/ 2147483647 w 390"/>
                  <a:gd name="T79" fmla="*/ 2147483647 h 391"/>
                  <a:gd name="T80" fmla="*/ 2147483647 w 390"/>
                  <a:gd name="T81" fmla="*/ 2147483647 h 391"/>
                  <a:gd name="T82" fmla="*/ 1541394036 w 390"/>
                  <a:gd name="T83" fmla="*/ 2147483647 h 391"/>
                  <a:gd name="T84" fmla="*/ 1681519485 w 390"/>
                  <a:gd name="T85" fmla="*/ 2147483647 h 391"/>
                  <a:gd name="T86" fmla="*/ 2147483647 w 390"/>
                  <a:gd name="T87" fmla="*/ 2147483647 h 391"/>
                  <a:gd name="T88" fmla="*/ 2147483647 w 390"/>
                  <a:gd name="T89" fmla="*/ 2147483647 h 391"/>
                  <a:gd name="T90" fmla="*/ 2147483647 w 390"/>
                  <a:gd name="T91" fmla="*/ 2147483647 h 391"/>
                  <a:gd name="T92" fmla="*/ 2147483647 w 390"/>
                  <a:gd name="T93" fmla="*/ 2147483647 h 391"/>
                  <a:gd name="T94" fmla="*/ 2147483647 w 390"/>
                  <a:gd name="T95" fmla="*/ 2147483647 h 391"/>
                  <a:gd name="T96" fmla="*/ 2147483647 w 390"/>
                  <a:gd name="T97" fmla="*/ 1982092179 h 391"/>
                  <a:gd name="T98" fmla="*/ 2147483647 w 390"/>
                  <a:gd name="T99" fmla="*/ 1793319512 h 391"/>
                  <a:gd name="T100" fmla="*/ 2147483647 w 390"/>
                  <a:gd name="T101" fmla="*/ 1604554145 h 391"/>
                  <a:gd name="T102" fmla="*/ 2147483647 w 390"/>
                  <a:gd name="T103" fmla="*/ 1085432209 h 391"/>
                  <a:gd name="T104" fmla="*/ 2147483647 w 390"/>
                  <a:gd name="T105" fmla="*/ 991049525 h 391"/>
                  <a:gd name="T106" fmla="*/ 2147483647 w 390"/>
                  <a:gd name="T107" fmla="*/ 849464979 h 391"/>
                  <a:gd name="T108" fmla="*/ 2147483647 w 390"/>
                  <a:gd name="T109" fmla="*/ 660699611 h 391"/>
                  <a:gd name="T110" fmla="*/ 2147483647 w 390"/>
                  <a:gd name="T111" fmla="*/ 471927374 h 391"/>
                  <a:gd name="T112" fmla="*/ 2147483647 w 390"/>
                  <a:gd name="T113" fmla="*/ 424732490 h 391"/>
                  <a:gd name="T114" fmla="*/ 2147483647 w 390"/>
                  <a:gd name="T115" fmla="*/ 377544583 h 391"/>
                  <a:gd name="T116" fmla="*/ 2147483647 w 390"/>
                  <a:gd name="T117" fmla="*/ 188772291 h 391"/>
                  <a:gd name="T118" fmla="*/ 2147483647 w 390"/>
                  <a:gd name="T119" fmla="*/ 47194790 h 391"/>
                  <a:gd name="T120" fmla="*/ 2147483647 w 390"/>
                  <a:gd name="T121" fmla="*/ 235960252 h 3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90"/>
                  <a:gd name="T184" fmla="*/ 0 h 391"/>
                  <a:gd name="T185" fmla="*/ 390 w 390"/>
                  <a:gd name="T186" fmla="*/ 391 h 3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90" h="391">
                    <a:moveTo>
                      <a:pt x="193" y="389"/>
                    </a:moveTo>
                    <a:cubicBezTo>
                      <a:pt x="193" y="387"/>
                      <a:pt x="194" y="386"/>
                      <a:pt x="195" y="386"/>
                    </a:cubicBezTo>
                    <a:cubicBezTo>
                      <a:pt x="195" y="386"/>
                      <a:pt x="195" y="386"/>
                      <a:pt x="195" y="386"/>
                    </a:cubicBezTo>
                    <a:cubicBezTo>
                      <a:pt x="196" y="386"/>
                      <a:pt x="197" y="387"/>
                      <a:pt x="197" y="389"/>
                    </a:cubicBezTo>
                    <a:cubicBezTo>
                      <a:pt x="197" y="389"/>
                      <a:pt x="197" y="389"/>
                      <a:pt x="197" y="389"/>
                    </a:cubicBezTo>
                    <a:cubicBezTo>
                      <a:pt x="197" y="390"/>
                      <a:pt x="196" y="391"/>
                      <a:pt x="195" y="391"/>
                    </a:cubicBezTo>
                    <a:cubicBezTo>
                      <a:pt x="195" y="391"/>
                      <a:pt x="195" y="391"/>
                      <a:pt x="195" y="391"/>
                    </a:cubicBezTo>
                    <a:cubicBezTo>
                      <a:pt x="195" y="391"/>
                      <a:pt x="195" y="391"/>
                      <a:pt x="195" y="391"/>
                    </a:cubicBezTo>
                    <a:cubicBezTo>
                      <a:pt x="195" y="391"/>
                      <a:pt x="195" y="391"/>
                      <a:pt x="195" y="391"/>
                    </a:cubicBezTo>
                    <a:cubicBezTo>
                      <a:pt x="194" y="391"/>
                      <a:pt x="193" y="390"/>
                      <a:pt x="193" y="389"/>
                    </a:cubicBezTo>
                    <a:close/>
                    <a:moveTo>
                      <a:pt x="200" y="388"/>
                    </a:moveTo>
                    <a:cubicBezTo>
                      <a:pt x="200" y="387"/>
                      <a:pt x="201" y="386"/>
                      <a:pt x="202" y="386"/>
                    </a:cubicBezTo>
                    <a:cubicBezTo>
                      <a:pt x="202" y="386"/>
                      <a:pt x="202" y="386"/>
                      <a:pt x="202" y="386"/>
                    </a:cubicBezTo>
                    <a:cubicBezTo>
                      <a:pt x="203" y="386"/>
                      <a:pt x="204" y="387"/>
                      <a:pt x="204" y="388"/>
                    </a:cubicBezTo>
                    <a:cubicBezTo>
                      <a:pt x="204" y="388"/>
                      <a:pt x="204" y="388"/>
                      <a:pt x="204" y="388"/>
                    </a:cubicBezTo>
                    <a:cubicBezTo>
                      <a:pt x="204" y="390"/>
                      <a:pt x="203" y="390"/>
                      <a:pt x="202" y="391"/>
                    </a:cubicBezTo>
                    <a:cubicBezTo>
                      <a:pt x="202" y="391"/>
                      <a:pt x="202" y="391"/>
                      <a:pt x="202" y="391"/>
                    </a:cubicBezTo>
                    <a:cubicBezTo>
                      <a:pt x="202" y="391"/>
                      <a:pt x="202" y="391"/>
                      <a:pt x="202" y="391"/>
                    </a:cubicBezTo>
                    <a:cubicBezTo>
                      <a:pt x="202" y="391"/>
                      <a:pt x="202" y="391"/>
                      <a:pt x="202" y="391"/>
                    </a:cubicBezTo>
                    <a:cubicBezTo>
                      <a:pt x="201" y="391"/>
                      <a:pt x="200" y="390"/>
                      <a:pt x="200" y="388"/>
                    </a:cubicBezTo>
                    <a:close/>
                    <a:moveTo>
                      <a:pt x="188" y="391"/>
                    </a:moveTo>
                    <a:cubicBezTo>
                      <a:pt x="187" y="390"/>
                      <a:pt x="186" y="389"/>
                      <a:pt x="186" y="388"/>
                    </a:cubicBezTo>
                    <a:cubicBezTo>
                      <a:pt x="186" y="388"/>
                      <a:pt x="186" y="388"/>
                      <a:pt x="186" y="388"/>
                    </a:cubicBezTo>
                    <a:cubicBezTo>
                      <a:pt x="186" y="387"/>
                      <a:pt x="187" y="386"/>
                      <a:pt x="188" y="386"/>
                    </a:cubicBezTo>
                    <a:cubicBezTo>
                      <a:pt x="188" y="386"/>
                      <a:pt x="188" y="386"/>
                      <a:pt x="188" y="386"/>
                    </a:cubicBezTo>
                    <a:cubicBezTo>
                      <a:pt x="189" y="386"/>
                      <a:pt x="190" y="387"/>
                      <a:pt x="190" y="388"/>
                    </a:cubicBezTo>
                    <a:cubicBezTo>
                      <a:pt x="190" y="388"/>
                      <a:pt x="190" y="388"/>
                      <a:pt x="190" y="388"/>
                    </a:cubicBezTo>
                    <a:cubicBezTo>
                      <a:pt x="190" y="390"/>
                      <a:pt x="189" y="391"/>
                      <a:pt x="188" y="391"/>
                    </a:cubicBezTo>
                    <a:cubicBezTo>
                      <a:pt x="188" y="391"/>
                      <a:pt x="188" y="391"/>
                      <a:pt x="188" y="391"/>
                    </a:cubicBezTo>
                    <a:cubicBezTo>
                      <a:pt x="188" y="391"/>
                      <a:pt x="188" y="391"/>
                      <a:pt x="188" y="391"/>
                    </a:cubicBezTo>
                    <a:close/>
                    <a:moveTo>
                      <a:pt x="207" y="388"/>
                    </a:moveTo>
                    <a:cubicBezTo>
                      <a:pt x="207" y="387"/>
                      <a:pt x="208" y="386"/>
                      <a:pt x="209" y="386"/>
                    </a:cubicBezTo>
                    <a:cubicBezTo>
                      <a:pt x="209" y="386"/>
                      <a:pt x="209" y="386"/>
                      <a:pt x="209" y="386"/>
                    </a:cubicBezTo>
                    <a:cubicBezTo>
                      <a:pt x="210" y="386"/>
                      <a:pt x="211" y="387"/>
                      <a:pt x="211" y="388"/>
                    </a:cubicBezTo>
                    <a:cubicBezTo>
                      <a:pt x="211" y="388"/>
                      <a:pt x="211" y="388"/>
                      <a:pt x="211" y="388"/>
                    </a:cubicBezTo>
                    <a:cubicBezTo>
                      <a:pt x="211" y="389"/>
                      <a:pt x="210" y="390"/>
                      <a:pt x="209" y="390"/>
                    </a:cubicBezTo>
                    <a:cubicBezTo>
                      <a:pt x="209" y="390"/>
                      <a:pt x="209" y="390"/>
                      <a:pt x="209" y="390"/>
                    </a:cubicBezTo>
                    <a:cubicBezTo>
                      <a:pt x="209" y="390"/>
                      <a:pt x="209" y="390"/>
                      <a:pt x="209" y="390"/>
                    </a:cubicBezTo>
                    <a:cubicBezTo>
                      <a:pt x="209" y="390"/>
                      <a:pt x="209" y="390"/>
                      <a:pt x="209" y="390"/>
                    </a:cubicBezTo>
                    <a:cubicBezTo>
                      <a:pt x="208" y="390"/>
                      <a:pt x="207" y="389"/>
                      <a:pt x="207" y="388"/>
                    </a:cubicBezTo>
                    <a:close/>
                    <a:moveTo>
                      <a:pt x="181" y="390"/>
                    </a:moveTo>
                    <a:cubicBezTo>
                      <a:pt x="179" y="390"/>
                      <a:pt x="178" y="389"/>
                      <a:pt x="179" y="388"/>
                    </a:cubicBezTo>
                    <a:cubicBezTo>
                      <a:pt x="179" y="388"/>
                      <a:pt x="179" y="388"/>
                      <a:pt x="179" y="388"/>
                    </a:cubicBezTo>
                    <a:cubicBezTo>
                      <a:pt x="179" y="387"/>
                      <a:pt x="180" y="386"/>
                      <a:pt x="181" y="386"/>
                    </a:cubicBezTo>
                    <a:cubicBezTo>
                      <a:pt x="181" y="386"/>
                      <a:pt x="181" y="386"/>
                      <a:pt x="181" y="386"/>
                    </a:cubicBezTo>
                    <a:cubicBezTo>
                      <a:pt x="182" y="386"/>
                      <a:pt x="183" y="387"/>
                      <a:pt x="183" y="388"/>
                    </a:cubicBezTo>
                    <a:cubicBezTo>
                      <a:pt x="183" y="388"/>
                      <a:pt x="183" y="388"/>
                      <a:pt x="183" y="388"/>
                    </a:cubicBezTo>
                    <a:cubicBezTo>
                      <a:pt x="183" y="389"/>
                      <a:pt x="182" y="390"/>
                      <a:pt x="181" y="390"/>
                    </a:cubicBezTo>
                    <a:cubicBezTo>
                      <a:pt x="181" y="390"/>
                      <a:pt x="181" y="390"/>
                      <a:pt x="181" y="390"/>
                    </a:cubicBezTo>
                    <a:cubicBezTo>
                      <a:pt x="181" y="390"/>
                      <a:pt x="181" y="390"/>
                      <a:pt x="181" y="390"/>
                    </a:cubicBezTo>
                    <a:close/>
                    <a:moveTo>
                      <a:pt x="214" y="388"/>
                    </a:moveTo>
                    <a:cubicBezTo>
                      <a:pt x="214" y="386"/>
                      <a:pt x="215" y="385"/>
                      <a:pt x="216" y="385"/>
                    </a:cubicBezTo>
                    <a:cubicBezTo>
                      <a:pt x="216" y="385"/>
                      <a:pt x="216" y="385"/>
                      <a:pt x="216" y="385"/>
                    </a:cubicBezTo>
                    <a:cubicBezTo>
                      <a:pt x="217" y="385"/>
                      <a:pt x="218" y="386"/>
                      <a:pt x="218" y="387"/>
                    </a:cubicBezTo>
                    <a:cubicBezTo>
                      <a:pt x="218" y="387"/>
                      <a:pt x="218" y="387"/>
                      <a:pt x="218" y="387"/>
                    </a:cubicBezTo>
                    <a:cubicBezTo>
                      <a:pt x="219" y="388"/>
                      <a:pt x="218" y="389"/>
                      <a:pt x="217" y="389"/>
                    </a:cubicBezTo>
                    <a:cubicBezTo>
                      <a:pt x="217" y="389"/>
                      <a:pt x="217" y="389"/>
                      <a:pt x="217" y="389"/>
                    </a:cubicBezTo>
                    <a:cubicBezTo>
                      <a:pt x="217" y="389"/>
                      <a:pt x="217" y="389"/>
                      <a:pt x="217" y="389"/>
                    </a:cubicBezTo>
                    <a:cubicBezTo>
                      <a:pt x="217" y="389"/>
                      <a:pt x="217" y="389"/>
                      <a:pt x="217" y="389"/>
                    </a:cubicBezTo>
                    <a:cubicBezTo>
                      <a:pt x="216" y="389"/>
                      <a:pt x="216" y="389"/>
                      <a:pt x="216" y="389"/>
                    </a:cubicBezTo>
                    <a:cubicBezTo>
                      <a:pt x="216" y="389"/>
                      <a:pt x="216" y="389"/>
                      <a:pt x="216" y="389"/>
                    </a:cubicBezTo>
                    <a:cubicBezTo>
                      <a:pt x="215" y="389"/>
                      <a:pt x="214" y="389"/>
                      <a:pt x="214" y="388"/>
                    </a:cubicBezTo>
                    <a:close/>
                    <a:moveTo>
                      <a:pt x="173" y="389"/>
                    </a:moveTo>
                    <a:cubicBezTo>
                      <a:pt x="172" y="389"/>
                      <a:pt x="171" y="388"/>
                      <a:pt x="171" y="387"/>
                    </a:cubicBezTo>
                    <a:cubicBezTo>
                      <a:pt x="171" y="387"/>
                      <a:pt x="171" y="387"/>
                      <a:pt x="171" y="387"/>
                    </a:cubicBezTo>
                    <a:cubicBezTo>
                      <a:pt x="171" y="386"/>
                      <a:pt x="173" y="385"/>
                      <a:pt x="174" y="385"/>
                    </a:cubicBezTo>
                    <a:cubicBezTo>
                      <a:pt x="174" y="385"/>
                      <a:pt x="174" y="385"/>
                      <a:pt x="174" y="385"/>
                    </a:cubicBezTo>
                    <a:cubicBezTo>
                      <a:pt x="175" y="385"/>
                      <a:pt x="176" y="386"/>
                      <a:pt x="176" y="388"/>
                    </a:cubicBezTo>
                    <a:cubicBezTo>
                      <a:pt x="176" y="388"/>
                      <a:pt x="176" y="388"/>
                      <a:pt x="176" y="388"/>
                    </a:cubicBezTo>
                    <a:cubicBezTo>
                      <a:pt x="175" y="389"/>
                      <a:pt x="175" y="389"/>
                      <a:pt x="173" y="389"/>
                    </a:cubicBezTo>
                    <a:cubicBezTo>
                      <a:pt x="173" y="389"/>
                      <a:pt x="173" y="389"/>
                      <a:pt x="173" y="389"/>
                    </a:cubicBezTo>
                    <a:cubicBezTo>
                      <a:pt x="173" y="389"/>
                      <a:pt x="173" y="389"/>
                      <a:pt x="173" y="389"/>
                    </a:cubicBezTo>
                    <a:close/>
                    <a:moveTo>
                      <a:pt x="221" y="387"/>
                    </a:moveTo>
                    <a:cubicBezTo>
                      <a:pt x="221" y="386"/>
                      <a:pt x="222" y="385"/>
                      <a:pt x="223" y="384"/>
                    </a:cubicBezTo>
                    <a:cubicBezTo>
                      <a:pt x="223" y="384"/>
                      <a:pt x="223" y="384"/>
                      <a:pt x="223" y="384"/>
                    </a:cubicBezTo>
                    <a:cubicBezTo>
                      <a:pt x="224" y="384"/>
                      <a:pt x="225" y="385"/>
                      <a:pt x="226" y="386"/>
                    </a:cubicBezTo>
                    <a:cubicBezTo>
                      <a:pt x="226" y="386"/>
                      <a:pt x="226" y="386"/>
                      <a:pt x="226" y="386"/>
                    </a:cubicBezTo>
                    <a:cubicBezTo>
                      <a:pt x="226" y="387"/>
                      <a:pt x="225" y="388"/>
                      <a:pt x="224" y="389"/>
                    </a:cubicBezTo>
                    <a:cubicBezTo>
                      <a:pt x="224" y="389"/>
                      <a:pt x="224" y="389"/>
                      <a:pt x="224" y="389"/>
                    </a:cubicBezTo>
                    <a:cubicBezTo>
                      <a:pt x="224" y="389"/>
                      <a:pt x="224" y="389"/>
                      <a:pt x="223" y="389"/>
                    </a:cubicBezTo>
                    <a:cubicBezTo>
                      <a:pt x="223" y="389"/>
                      <a:pt x="223" y="389"/>
                      <a:pt x="223" y="389"/>
                    </a:cubicBezTo>
                    <a:cubicBezTo>
                      <a:pt x="222" y="389"/>
                      <a:pt x="222" y="388"/>
                      <a:pt x="221" y="387"/>
                    </a:cubicBezTo>
                    <a:close/>
                    <a:moveTo>
                      <a:pt x="166" y="388"/>
                    </a:moveTo>
                    <a:cubicBezTo>
                      <a:pt x="165" y="388"/>
                      <a:pt x="164" y="387"/>
                      <a:pt x="164" y="386"/>
                    </a:cubicBezTo>
                    <a:cubicBezTo>
                      <a:pt x="164" y="386"/>
                      <a:pt x="164" y="386"/>
                      <a:pt x="164" y="386"/>
                    </a:cubicBezTo>
                    <a:cubicBezTo>
                      <a:pt x="164" y="385"/>
                      <a:pt x="165" y="384"/>
                      <a:pt x="167" y="384"/>
                    </a:cubicBezTo>
                    <a:cubicBezTo>
                      <a:pt x="167" y="384"/>
                      <a:pt x="167" y="384"/>
                      <a:pt x="167" y="384"/>
                    </a:cubicBezTo>
                    <a:cubicBezTo>
                      <a:pt x="168" y="384"/>
                      <a:pt x="169" y="386"/>
                      <a:pt x="168" y="387"/>
                    </a:cubicBezTo>
                    <a:cubicBezTo>
                      <a:pt x="168" y="387"/>
                      <a:pt x="168" y="387"/>
                      <a:pt x="168" y="387"/>
                    </a:cubicBezTo>
                    <a:cubicBezTo>
                      <a:pt x="168" y="388"/>
                      <a:pt x="167" y="389"/>
                      <a:pt x="166" y="389"/>
                    </a:cubicBezTo>
                    <a:cubicBezTo>
                      <a:pt x="166" y="389"/>
                      <a:pt x="166" y="389"/>
                      <a:pt x="166" y="389"/>
                    </a:cubicBezTo>
                    <a:cubicBezTo>
                      <a:pt x="166" y="389"/>
                      <a:pt x="166" y="389"/>
                      <a:pt x="166" y="388"/>
                    </a:cubicBezTo>
                    <a:close/>
                    <a:moveTo>
                      <a:pt x="229" y="386"/>
                    </a:moveTo>
                    <a:cubicBezTo>
                      <a:pt x="228" y="384"/>
                      <a:pt x="229" y="383"/>
                      <a:pt x="230" y="383"/>
                    </a:cubicBezTo>
                    <a:cubicBezTo>
                      <a:pt x="230" y="383"/>
                      <a:pt x="230" y="383"/>
                      <a:pt x="230" y="383"/>
                    </a:cubicBezTo>
                    <a:cubicBezTo>
                      <a:pt x="231" y="383"/>
                      <a:pt x="232" y="384"/>
                      <a:pt x="233" y="385"/>
                    </a:cubicBezTo>
                    <a:cubicBezTo>
                      <a:pt x="233" y="385"/>
                      <a:pt x="233" y="385"/>
                      <a:pt x="233" y="385"/>
                    </a:cubicBezTo>
                    <a:cubicBezTo>
                      <a:pt x="233" y="386"/>
                      <a:pt x="232" y="387"/>
                      <a:pt x="231" y="387"/>
                    </a:cubicBezTo>
                    <a:cubicBezTo>
                      <a:pt x="231" y="387"/>
                      <a:pt x="231" y="387"/>
                      <a:pt x="231" y="387"/>
                    </a:cubicBezTo>
                    <a:cubicBezTo>
                      <a:pt x="231" y="387"/>
                      <a:pt x="231" y="387"/>
                      <a:pt x="231" y="387"/>
                    </a:cubicBezTo>
                    <a:cubicBezTo>
                      <a:pt x="231" y="387"/>
                      <a:pt x="231" y="387"/>
                      <a:pt x="231" y="387"/>
                    </a:cubicBezTo>
                    <a:cubicBezTo>
                      <a:pt x="230" y="387"/>
                      <a:pt x="229" y="387"/>
                      <a:pt x="229" y="386"/>
                    </a:cubicBezTo>
                    <a:close/>
                    <a:moveTo>
                      <a:pt x="159" y="387"/>
                    </a:moveTo>
                    <a:cubicBezTo>
                      <a:pt x="159" y="387"/>
                      <a:pt x="159" y="387"/>
                      <a:pt x="159" y="387"/>
                    </a:cubicBezTo>
                    <a:cubicBezTo>
                      <a:pt x="159" y="387"/>
                      <a:pt x="159" y="387"/>
                      <a:pt x="159" y="387"/>
                    </a:cubicBezTo>
                    <a:cubicBezTo>
                      <a:pt x="158" y="387"/>
                      <a:pt x="157" y="386"/>
                      <a:pt x="157" y="385"/>
                    </a:cubicBezTo>
                    <a:cubicBezTo>
                      <a:pt x="157" y="385"/>
                      <a:pt x="157" y="385"/>
                      <a:pt x="157" y="385"/>
                    </a:cubicBezTo>
                    <a:cubicBezTo>
                      <a:pt x="157" y="384"/>
                      <a:pt x="158" y="383"/>
                      <a:pt x="160" y="383"/>
                    </a:cubicBezTo>
                    <a:cubicBezTo>
                      <a:pt x="160" y="383"/>
                      <a:pt x="160" y="383"/>
                      <a:pt x="160" y="383"/>
                    </a:cubicBezTo>
                    <a:cubicBezTo>
                      <a:pt x="161" y="383"/>
                      <a:pt x="161" y="384"/>
                      <a:pt x="161" y="386"/>
                    </a:cubicBezTo>
                    <a:cubicBezTo>
                      <a:pt x="161" y="386"/>
                      <a:pt x="161" y="386"/>
                      <a:pt x="161" y="386"/>
                    </a:cubicBezTo>
                    <a:cubicBezTo>
                      <a:pt x="161" y="387"/>
                      <a:pt x="160" y="387"/>
                      <a:pt x="159" y="387"/>
                    </a:cubicBezTo>
                    <a:cubicBezTo>
                      <a:pt x="159" y="387"/>
                      <a:pt x="159" y="387"/>
                      <a:pt x="159" y="387"/>
                    </a:cubicBezTo>
                    <a:cubicBezTo>
                      <a:pt x="159" y="387"/>
                      <a:pt x="159" y="387"/>
                      <a:pt x="159" y="387"/>
                    </a:cubicBezTo>
                    <a:close/>
                    <a:moveTo>
                      <a:pt x="236" y="384"/>
                    </a:moveTo>
                    <a:cubicBezTo>
                      <a:pt x="235" y="383"/>
                      <a:pt x="236" y="382"/>
                      <a:pt x="237" y="382"/>
                    </a:cubicBezTo>
                    <a:cubicBezTo>
                      <a:pt x="237" y="382"/>
                      <a:pt x="237" y="382"/>
                      <a:pt x="237" y="382"/>
                    </a:cubicBezTo>
                    <a:cubicBezTo>
                      <a:pt x="238" y="381"/>
                      <a:pt x="239" y="382"/>
                      <a:pt x="240" y="383"/>
                    </a:cubicBezTo>
                    <a:cubicBezTo>
                      <a:pt x="240" y="383"/>
                      <a:pt x="240" y="383"/>
                      <a:pt x="240" y="383"/>
                    </a:cubicBezTo>
                    <a:cubicBezTo>
                      <a:pt x="240" y="384"/>
                      <a:pt x="239" y="386"/>
                      <a:pt x="238" y="386"/>
                    </a:cubicBezTo>
                    <a:cubicBezTo>
                      <a:pt x="238" y="386"/>
                      <a:pt x="238" y="386"/>
                      <a:pt x="238" y="386"/>
                    </a:cubicBezTo>
                    <a:cubicBezTo>
                      <a:pt x="238" y="386"/>
                      <a:pt x="238" y="386"/>
                      <a:pt x="238" y="386"/>
                    </a:cubicBezTo>
                    <a:cubicBezTo>
                      <a:pt x="238" y="386"/>
                      <a:pt x="238" y="386"/>
                      <a:pt x="238" y="386"/>
                    </a:cubicBezTo>
                    <a:cubicBezTo>
                      <a:pt x="238" y="386"/>
                      <a:pt x="238" y="386"/>
                      <a:pt x="238" y="386"/>
                    </a:cubicBezTo>
                    <a:cubicBezTo>
                      <a:pt x="238" y="386"/>
                      <a:pt x="238" y="386"/>
                      <a:pt x="238" y="386"/>
                    </a:cubicBezTo>
                    <a:cubicBezTo>
                      <a:pt x="237" y="386"/>
                      <a:pt x="236" y="385"/>
                      <a:pt x="236" y="384"/>
                    </a:cubicBezTo>
                    <a:close/>
                    <a:moveTo>
                      <a:pt x="152" y="386"/>
                    </a:moveTo>
                    <a:cubicBezTo>
                      <a:pt x="151" y="386"/>
                      <a:pt x="150" y="384"/>
                      <a:pt x="150" y="383"/>
                    </a:cubicBezTo>
                    <a:cubicBezTo>
                      <a:pt x="150" y="383"/>
                      <a:pt x="150" y="383"/>
                      <a:pt x="150" y="383"/>
                    </a:cubicBezTo>
                    <a:cubicBezTo>
                      <a:pt x="150" y="382"/>
                      <a:pt x="151" y="381"/>
                      <a:pt x="153" y="382"/>
                    </a:cubicBezTo>
                    <a:cubicBezTo>
                      <a:pt x="153" y="382"/>
                      <a:pt x="153" y="382"/>
                      <a:pt x="153" y="382"/>
                    </a:cubicBezTo>
                    <a:cubicBezTo>
                      <a:pt x="154" y="382"/>
                      <a:pt x="154" y="383"/>
                      <a:pt x="154" y="384"/>
                    </a:cubicBezTo>
                    <a:cubicBezTo>
                      <a:pt x="154" y="384"/>
                      <a:pt x="154" y="384"/>
                      <a:pt x="154" y="384"/>
                    </a:cubicBezTo>
                    <a:cubicBezTo>
                      <a:pt x="154" y="385"/>
                      <a:pt x="153" y="386"/>
                      <a:pt x="152" y="386"/>
                    </a:cubicBezTo>
                    <a:cubicBezTo>
                      <a:pt x="152" y="386"/>
                      <a:pt x="152" y="386"/>
                      <a:pt x="152" y="386"/>
                    </a:cubicBezTo>
                    <a:cubicBezTo>
                      <a:pt x="152" y="386"/>
                      <a:pt x="152" y="386"/>
                      <a:pt x="152" y="386"/>
                    </a:cubicBezTo>
                    <a:close/>
                    <a:moveTo>
                      <a:pt x="243" y="383"/>
                    </a:moveTo>
                    <a:cubicBezTo>
                      <a:pt x="242" y="381"/>
                      <a:pt x="243" y="380"/>
                      <a:pt x="244" y="380"/>
                    </a:cubicBezTo>
                    <a:cubicBezTo>
                      <a:pt x="244" y="380"/>
                      <a:pt x="244" y="380"/>
                      <a:pt x="244" y="380"/>
                    </a:cubicBezTo>
                    <a:cubicBezTo>
                      <a:pt x="245" y="380"/>
                      <a:pt x="246" y="380"/>
                      <a:pt x="247" y="382"/>
                    </a:cubicBezTo>
                    <a:cubicBezTo>
                      <a:pt x="247" y="382"/>
                      <a:pt x="247" y="382"/>
                      <a:pt x="247" y="382"/>
                    </a:cubicBezTo>
                    <a:cubicBezTo>
                      <a:pt x="247" y="383"/>
                      <a:pt x="246" y="384"/>
                      <a:pt x="245" y="384"/>
                    </a:cubicBezTo>
                    <a:cubicBezTo>
                      <a:pt x="245" y="384"/>
                      <a:pt x="245" y="384"/>
                      <a:pt x="245" y="384"/>
                    </a:cubicBezTo>
                    <a:cubicBezTo>
                      <a:pt x="245" y="384"/>
                      <a:pt x="245" y="384"/>
                      <a:pt x="245" y="384"/>
                    </a:cubicBezTo>
                    <a:cubicBezTo>
                      <a:pt x="245" y="384"/>
                      <a:pt x="245" y="384"/>
                      <a:pt x="245" y="384"/>
                    </a:cubicBezTo>
                    <a:cubicBezTo>
                      <a:pt x="244" y="384"/>
                      <a:pt x="243" y="384"/>
                      <a:pt x="243" y="383"/>
                    </a:cubicBezTo>
                    <a:close/>
                    <a:moveTo>
                      <a:pt x="145" y="384"/>
                    </a:moveTo>
                    <a:cubicBezTo>
                      <a:pt x="145" y="384"/>
                      <a:pt x="145" y="384"/>
                      <a:pt x="145" y="384"/>
                    </a:cubicBezTo>
                    <a:cubicBezTo>
                      <a:pt x="145" y="384"/>
                      <a:pt x="145" y="384"/>
                      <a:pt x="145" y="384"/>
                    </a:cubicBezTo>
                    <a:cubicBezTo>
                      <a:pt x="143" y="384"/>
                      <a:pt x="143" y="383"/>
                      <a:pt x="143" y="381"/>
                    </a:cubicBezTo>
                    <a:cubicBezTo>
                      <a:pt x="143" y="381"/>
                      <a:pt x="143" y="381"/>
                      <a:pt x="143" y="381"/>
                    </a:cubicBezTo>
                    <a:cubicBezTo>
                      <a:pt x="143" y="380"/>
                      <a:pt x="145" y="380"/>
                      <a:pt x="146" y="380"/>
                    </a:cubicBezTo>
                    <a:cubicBezTo>
                      <a:pt x="146" y="380"/>
                      <a:pt x="146" y="380"/>
                      <a:pt x="146" y="380"/>
                    </a:cubicBezTo>
                    <a:cubicBezTo>
                      <a:pt x="147" y="380"/>
                      <a:pt x="147" y="381"/>
                      <a:pt x="147" y="383"/>
                    </a:cubicBezTo>
                    <a:cubicBezTo>
                      <a:pt x="147" y="383"/>
                      <a:pt x="147" y="383"/>
                      <a:pt x="147" y="383"/>
                    </a:cubicBezTo>
                    <a:cubicBezTo>
                      <a:pt x="147" y="383"/>
                      <a:pt x="146" y="384"/>
                      <a:pt x="145" y="384"/>
                    </a:cubicBezTo>
                    <a:cubicBezTo>
                      <a:pt x="145" y="384"/>
                      <a:pt x="145" y="384"/>
                      <a:pt x="145" y="384"/>
                    </a:cubicBezTo>
                    <a:cubicBezTo>
                      <a:pt x="145" y="384"/>
                      <a:pt x="145" y="384"/>
                      <a:pt x="145" y="384"/>
                    </a:cubicBezTo>
                    <a:close/>
                    <a:moveTo>
                      <a:pt x="250" y="381"/>
                    </a:moveTo>
                    <a:cubicBezTo>
                      <a:pt x="249" y="380"/>
                      <a:pt x="250" y="378"/>
                      <a:pt x="251" y="378"/>
                    </a:cubicBezTo>
                    <a:cubicBezTo>
                      <a:pt x="251" y="378"/>
                      <a:pt x="251" y="378"/>
                      <a:pt x="251" y="378"/>
                    </a:cubicBezTo>
                    <a:cubicBezTo>
                      <a:pt x="252" y="378"/>
                      <a:pt x="253" y="378"/>
                      <a:pt x="254" y="379"/>
                    </a:cubicBezTo>
                    <a:cubicBezTo>
                      <a:pt x="254" y="379"/>
                      <a:pt x="254" y="379"/>
                      <a:pt x="254" y="379"/>
                    </a:cubicBezTo>
                    <a:cubicBezTo>
                      <a:pt x="254" y="381"/>
                      <a:pt x="253" y="382"/>
                      <a:pt x="252" y="382"/>
                    </a:cubicBezTo>
                    <a:cubicBezTo>
                      <a:pt x="252" y="382"/>
                      <a:pt x="252" y="382"/>
                      <a:pt x="252" y="382"/>
                    </a:cubicBezTo>
                    <a:cubicBezTo>
                      <a:pt x="252" y="382"/>
                      <a:pt x="252" y="382"/>
                      <a:pt x="252" y="382"/>
                    </a:cubicBezTo>
                    <a:cubicBezTo>
                      <a:pt x="252" y="382"/>
                      <a:pt x="252" y="382"/>
                      <a:pt x="252" y="382"/>
                    </a:cubicBezTo>
                    <a:cubicBezTo>
                      <a:pt x="251" y="382"/>
                      <a:pt x="250" y="382"/>
                      <a:pt x="250" y="381"/>
                    </a:cubicBezTo>
                    <a:close/>
                    <a:moveTo>
                      <a:pt x="138" y="382"/>
                    </a:moveTo>
                    <a:cubicBezTo>
                      <a:pt x="136" y="382"/>
                      <a:pt x="136" y="380"/>
                      <a:pt x="136" y="379"/>
                    </a:cubicBezTo>
                    <a:cubicBezTo>
                      <a:pt x="136" y="379"/>
                      <a:pt x="136" y="379"/>
                      <a:pt x="136" y="379"/>
                    </a:cubicBezTo>
                    <a:cubicBezTo>
                      <a:pt x="136" y="378"/>
                      <a:pt x="138" y="378"/>
                      <a:pt x="139" y="378"/>
                    </a:cubicBezTo>
                    <a:cubicBezTo>
                      <a:pt x="139" y="378"/>
                      <a:pt x="139" y="378"/>
                      <a:pt x="139" y="378"/>
                    </a:cubicBezTo>
                    <a:cubicBezTo>
                      <a:pt x="140" y="378"/>
                      <a:pt x="141" y="379"/>
                      <a:pt x="140" y="381"/>
                    </a:cubicBezTo>
                    <a:cubicBezTo>
                      <a:pt x="140" y="381"/>
                      <a:pt x="140" y="381"/>
                      <a:pt x="140" y="381"/>
                    </a:cubicBezTo>
                    <a:cubicBezTo>
                      <a:pt x="140" y="382"/>
                      <a:pt x="139" y="382"/>
                      <a:pt x="138" y="382"/>
                    </a:cubicBezTo>
                    <a:cubicBezTo>
                      <a:pt x="138" y="382"/>
                      <a:pt x="138" y="382"/>
                      <a:pt x="138" y="382"/>
                    </a:cubicBezTo>
                    <a:cubicBezTo>
                      <a:pt x="138" y="382"/>
                      <a:pt x="138" y="382"/>
                      <a:pt x="138" y="382"/>
                    </a:cubicBezTo>
                    <a:close/>
                    <a:moveTo>
                      <a:pt x="256" y="379"/>
                    </a:moveTo>
                    <a:cubicBezTo>
                      <a:pt x="256" y="377"/>
                      <a:pt x="257" y="376"/>
                      <a:pt x="258" y="376"/>
                    </a:cubicBezTo>
                    <a:cubicBezTo>
                      <a:pt x="258" y="376"/>
                      <a:pt x="258" y="376"/>
                      <a:pt x="258" y="376"/>
                    </a:cubicBezTo>
                    <a:cubicBezTo>
                      <a:pt x="259" y="375"/>
                      <a:pt x="260" y="376"/>
                      <a:pt x="260" y="377"/>
                    </a:cubicBezTo>
                    <a:cubicBezTo>
                      <a:pt x="260" y="377"/>
                      <a:pt x="260" y="377"/>
                      <a:pt x="260" y="377"/>
                    </a:cubicBezTo>
                    <a:cubicBezTo>
                      <a:pt x="261" y="378"/>
                      <a:pt x="260" y="379"/>
                      <a:pt x="259" y="380"/>
                    </a:cubicBezTo>
                    <a:cubicBezTo>
                      <a:pt x="259" y="380"/>
                      <a:pt x="259" y="380"/>
                      <a:pt x="259" y="380"/>
                    </a:cubicBezTo>
                    <a:cubicBezTo>
                      <a:pt x="259" y="380"/>
                      <a:pt x="259" y="380"/>
                      <a:pt x="259" y="380"/>
                    </a:cubicBezTo>
                    <a:cubicBezTo>
                      <a:pt x="259" y="380"/>
                      <a:pt x="259" y="380"/>
                      <a:pt x="259" y="380"/>
                    </a:cubicBezTo>
                    <a:cubicBezTo>
                      <a:pt x="258" y="380"/>
                      <a:pt x="257" y="379"/>
                      <a:pt x="256" y="379"/>
                    </a:cubicBezTo>
                    <a:close/>
                    <a:moveTo>
                      <a:pt x="131" y="380"/>
                    </a:moveTo>
                    <a:cubicBezTo>
                      <a:pt x="129" y="379"/>
                      <a:pt x="129" y="378"/>
                      <a:pt x="129" y="377"/>
                    </a:cubicBezTo>
                    <a:cubicBezTo>
                      <a:pt x="129" y="377"/>
                      <a:pt x="129" y="377"/>
                      <a:pt x="129" y="377"/>
                    </a:cubicBezTo>
                    <a:cubicBezTo>
                      <a:pt x="130" y="376"/>
                      <a:pt x="131" y="375"/>
                      <a:pt x="132" y="376"/>
                    </a:cubicBezTo>
                    <a:cubicBezTo>
                      <a:pt x="132" y="376"/>
                      <a:pt x="132" y="376"/>
                      <a:pt x="132" y="376"/>
                    </a:cubicBezTo>
                    <a:cubicBezTo>
                      <a:pt x="133" y="376"/>
                      <a:pt x="134" y="377"/>
                      <a:pt x="133" y="378"/>
                    </a:cubicBezTo>
                    <a:cubicBezTo>
                      <a:pt x="133" y="378"/>
                      <a:pt x="133" y="378"/>
                      <a:pt x="133" y="378"/>
                    </a:cubicBezTo>
                    <a:cubicBezTo>
                      <a:pt x="133" y="379"/>
                      <a:pt x="132" y="380"/>
                      <a:pt x="131" y="380"/>
                    </a:cubicBezTo>
                    <a:cubicBezTo>
                      <a:pt x="131" y="380"/>
                      <a:pt x="131" y="380"/>
                      <a:pt x="131" y="380"/>
                    </a:cubicBezTo>
                    <a:cubicBezTo>
                      <a:pt x="131" y="380"/>
                      <a:pt x="131" y="380"/>
                      <a:pt x="131" y="380"/>
                    </a:cubicBezTo>
                    <a:close/>
                    <a:moveTo>
                      <a:pt x="263" y="376"/>
                    </a:moveTo>
                    <a:cubicBezTo>
                      <a:pt x="263" y="375"/>
                      <a:pt x="263" y="374"/>
                      <a:pt x="264" y="373"/>
                    </a:cubicBezTo>
                    <a:cubicBezTo>
                      <a:pt x="264" y="373"/>
                      <a:pt x="264" y="373"/>
                      <a:pt x="264" y="373"/>
                    </a:cubicBezTo>
                    <a:cubicBezTo>
                      <a:pt x="266" y="373"/>
                      <a:pt x="267" y="373"/>
                      <a:pt x="267" y="375"/>
                    </a:cubicBezTo>
                    <a:cubicBezTo>
                      <a:pt x="267" y="375"/>
                      <a:pt x="267" y="375"/>
                      <a:pt x="267" y="375"/>
                    </a:cubicBezTo>
                    <a:cubicBezTo>
                      <a:pt x="268" y="376"/>
                      <a:pt x="267" y="377"/>
                      <a:pt x="266" y="377"/>
                    </a:cubicBezTo>
                    <a:cubicBezTo>
                      <a:pt x="266" y="377"/>
                      <a:pt x="266" y="377"/>
                      <a:pt x="266" y="377"/>
                    </a:cubicBezTo>
                    <a:cubicBezTo>
                      <a:pt x="266" y="377"/>
                      <a:pt x="266" y="377"/>
                      <a:pt x="265" y="377"/>
                    </a:cubicBezTo>
                    <a:cubicBezTo>
                      <a:pt x="265" y="377"/>
                      <a:pt x="265" y="377"/>
                      <a:pt x="265" y="377"/>
                    </a:cubicBezTo>
                    <a:cubicBezTo>
                      <a:pt x="264" y="377"/>
                      <a:pt x="264" y="377"/>
                      <a:pt x="263" y="376"/>
                    </a:cubicBezTo>
                    <a:close/>
                    <a:moveTo>
                      <a:pt x="124" y="377"/>
                    </a:moveTo>
                    <a:cubicBezTo>
                      <a:pt x="123" y="377"/>
                      <a:pt x="122" y="375"/>
                      <a:pt x="123" y="374"/>
                    </a:cubicBezTo>
                    <a:cubicBezTo>
                      <a:pt x="123" y="374"/>
                      <a:pt x="123" y="374"/>
                      <a:pt x="123" y="374"/>
                    </a:cubicBezTo>
                    <a:cubicBezTo>
                      <a:pt x="123" y="373"/>
                      <a:pt x="124" y="373"/>
                      <a:pt x="125" y="373"/>
                    </a:cubicBezTo>
                    <a:cubicBezTo>
                      <a:pt x="125" y="373"/>
                      <a:pt x="125" y="373"/>
                      <a:pt x="125" y="373"/>
                    </a:cubicBezTo>
                    <a:cubicBezTo>
                      <a:pt x="126" y="374"/>
                      <a:pt x="127" y="375"/>
                      <a:pt x="126" y="376"/>
                    </a:cubicBezTo>
                    <a:cubicBezTo>
                      <a:pt x="126" y="376"/>
                      <a:pt x="126" y="376"/>
                      <a:pt x="126" y="376"/>
                    </a:cubicBezTo>
                    <a:cubicBezTo>
                      <a:pt x="126" y="377"/>
                      <a:pt x="125" y="377"/>
                      <a:pt x="125" y="377"/>
                    </a:cubicBezTo>
                    <a:cubicBezTo>
                      <a:pt x="125" y="377"/>
                      <a:pt x="125" y="377"/>
                      <a:pt x="125" y="377"/>
                    </a:cubicBezTo>
                    <a:cubicBezTo>
                      <a:pt x="124" y="377"/>
                      <a:pt x="124" y="377"/>
                      <a:pt x="124" y="377"/>
                    </a:cubicBezTo>
                    <a:close/>
                    <a:moveTo>
                      <a:pt x="270" y="373"/>
                    </a:moveTo>
                    <a:cubicBezTo>
                      <a:pt x="270" y="372"/>
                      <a:pt x="270" y="371"/>
                      <a:pt x="271" y="371"/>
                    </a:cubicBezTo>
                    <a:cubicBezTo>
                      <a:pt x="271" y="371"/>
                      <a:pt x="271" y="371"/>
                      <a:pt x="271" y="371"/>
                    </a:cubicBezTo>
                    <a:cubicBezTo>
                      <a:pt x="272" y="370"/>
                      <a:pt x="273" y="371"/>
                      <a:pt x="274" y="372"/>
                    </a:cubicBezTo>
                    <a:cubicBezTo>
                      <a:pt x="274" y="372"/>
                      <a:pt x="274" y="372"/>
                      <a:pt x="274" y="372"/>
                    </a:cubicBezTo>
                    <a:cubicBezTo>
                      <a:pt x="274" y="373"/>
                      <a:pt x="274" y="374"/>
                      <a:pt x="273" y="375"/>
                    </a:cubicBezTo>
                    <a:cubicBezTo>
                      <a:pt x="273" y="375"/>
                      <a:pt x="273" y="375"/>
                      <a:pt x="273" y="375"/>
                    </a:cubicBezTo>
                    <a:cubicBezTo>
                      <a:pt x="273" y="375"/>
                      <a:pt x="273" y="375"/>
                      <a:pt x="273" y="375"/>
                    </a:cubicBezTo>
                    <a:cubicBezTo>
                      <a:pt x="273" y="375"/>
                      <a:pt x="273" y="375"/>
                      <a:pt x="273" y="375"/>
                    </a:cubicBezTo>
                    <a:cubicBezTo>
                      <a:pt x="272" y="375"/>
                      <a:pt x="272" y="375"/>
                      <a:pt x="272" y="375"/>
                    </a:cubicBezTo>
                    <a:cubicBezTo>
                      <a:pt x="272" y="375"/>
                      <a:pt x="272" y="375"/>
                      <a:pt x="272" y="375"/>
                    </a:cubicBezTo>
                    <a:cubicBezTo>
                      <a:pt x="271" y="375"/>
                      <a:pt x="270" y="374"/>
                      <a:pt x="270" y="373"/>
                    </a:cubicBezTo>
                    <a:close/>
                    <a:moveTo>
                      <a:pt x="117" y="374"/>
                    </a:moveTo>
                    <a:cubicBezTo>
                      <a:pt x="116" y="374"/>
                      <a:pt x="115" y="373"/>
                      <a:pt x="116" y="372"/>
                    </a:cubicBezTo>
                    <a:cubicBezTo>
                      <a:pt x="116" y="372"/>
                      <a:pt x="116" y="372"/>
                      <a:pt x="116" y="372"/>
                    </a:cubicBezTo>
                    <a:cubicBezTo>
                      <a:pt x="116" y="370"/>
                      <a:pt x="118" y="370"/>
                      <a:pt x="119" y="370"/>
                    </a:cubicBezTo>
                    <a:cubicBezTo>
                      <a:pt x="119" y="370"/>
                      <a:pt x="119" y="370"/>
                      <a:pt x="119" y="370"/>
                    </a:cubicBezTo>
                    <a:cubicBezTo>
                      <a:pt x="120" y="371"/>
                      <a:pt x="120" y="372"/>
                      <a:pt x="120" y="373"/>
                    </a:cubicBezTo>
                    <a:cubicBezTo>
                      <a:pt x="120" y="373"/>
                      <a:pt x="120" y="373"/>
                      <a:pt x="120" y="373"/>
                    </a:cubicBezTo>
                    <a:cubicBezTo>
                      <a:pt x="119" y="374"/>
                      <a:pt x="119" y="375"/>
                      <a:pt x="118" y="375"/>
                    </a:cubicBezTo>
                    <a:cubicBezTo>
                      <a:pt x="118" y="375"/>
                      <a:pt x="118" y="375"/>
                      <a:pt x="118" y="375"/>
                    </a:cubicBezTo>
                    <a:cubicBezTo>
                      <a:pt x="118" y="375"/>
                      <a:pt x="117" y="374"/>
                      <a:pt x="117" y="374"/>
                    </a:cubicBezTo>
                    <a:close/>
                    <a:moveTo>
                      <a:pt x="277" y="370"/>
                    </a:moveTo>
                    <a:cubicBezTo>
                      <a:pt x="276" y="369"/>
                      <a:pt x="276" y="368"/>
                      <a:pt x="278" y="368"/>
                    </a:cubicBezTo>
                    <a:cubicBezTo>
                      <a:pt x="278" y="368"/>
                      <a:pt x="278" y="368"/>
                      <a:pt x="278" y="368"/>
                    </a:cubicBezTo>
                    <a:cubicBezTo>
                      <a:pt x="279" y="367"/>
                      <a:pt x="280" y="368"/>
                      <a:pt x="280" y="369"/>
                    </a:cubicBezTo>
                    <a:cubicBezTo>
                      <a:pt x="280" y="369"/>
                      <a:pt x="280" y="369"/>
                      <a:pt x="280" y="369"/>
                    </a:cubicBezTo>
                    <a:cubicBezTo>
                      <a:pt x="281" y="370"/>
                      <a:pt x="280" y="371"/>
                      <a:pt x="279" y="371"/>
                    </a:cubicBezTo>
                    <a:cubicBezTo>
                      <a:pt x="279" y="371"/>
                      <a:pt x="279" y="371"/>
                      <a:pt x="279" y="371"/>
                    </a:cubicBezTo>
                    <a:cubicBezTo>
                      <a:pt x="279" y="372"/>
                      <a:pt x="279" y="372"/>
                      <a:pt x="278" y="372"/>
                    </a:cubicBezTo>
                    <a:cubicBezTo>
                      <a:pt x="278" y="372"/>
                      <a:pt x="278" y="372"/>
                      <a:pt x="278" y="372"/>
                    </a:cubicBezTo>
                    <a:cubicBezTo>
                      <a:pt x="278" y="372"/>
                      <a:pt x="277" y="371"/>
                      <a:pt x="277" y="370"/>
                    </a:cubicBezTo>
                    <a:close/>
                    <a:moveTo>
                      <a:pt x="110" y="371"/>
                    </a:moveTo>
                    <a:cubicBezTo>
                      <a:pt x="109" y="371"/>
                      <a:pt x="109" y="370"/>
                      <a:pt x="109" y="368"/>
                    </a:cubicBezTo>
                    <a:cubicBezTo>
                      <a:pt x="109" y="368"/>
                      <a:pt x="109" y="368"/>
                      <a:pt x="109" y="368"/>
                    </a:cubicBezTo>
                    <a:cubicBezTo>
                      <a:pt x="110" y="367"/>
                      <a:pt x="111" y="367"/>
                      <a:pt x="112" y="367"/>
                    </a:cubicBezTo>
                    <a:cubicBezTo>
                      <a:pt x="112" y="367"/>
                      <a:pt x="112" y="367"/>
                      <a:pt x="112" y="367"/>
                    </a:cubicBezTo>
                    <a:cubicBezTo>
                      <a:pt x="113" y="368"/>
                      <a:pt x="114" y="369"/>
                      <a:pt x="113" y="370"/>
                    </a:cubicBezTo>
                    <a:cubicBezTo>
                      <a:pt x="113" y="370"/>
                      <a:pt x="113" y="370"/>
                      <a:pt x="113" y="370"/>
                    </a:cubicBezTo>
                    <a:cubicBezTo>
                      <a:pt x="113" y="371"/>
                      <a:pt x="112" y="371"/>
                      <a:pt x="111" y="371"/>
                    </a:cubicBezTo>
                    <a:cubicBezTo>
                      <a:pt x="111" y="371"/>
                      <a:pt x="111" y="371"/>
                      <a:pt x="111" y="371"/>
                    </a:cubicBezTo>
                    <a:cubicBezTo>
                      <a:pt x="111" y="371"/>
                      <a:pt x="111" y="371"/>
                      <a:pt x="110" y="371"/>
                    </a:cubicBezTo>
                    <a:close/>
                    <a:moveTo>
                      <a:pt x="283" y="367"/>
                    </a:moveTo>
                    <a:cubicBezTo>
                      <a:pt x="282" y="366"/>
                      <a:pt x="283" y="365"/>
                      <a:pt x="284" y="364"/>
                    </a:cubicBezTo>
                    <a:cubicBezTo>
                      <a:pt x="284" y="364"/>
                      <a:pt x="284" y="364"/>
                      <a:pt x="284" y="364"/>
                    </a:cubicBezTo>
                    <a:cubicBezTo>
                      <a:pt x="285" y="364"/>
                      <a:pt x="286" y="364"/>
                      <a:pt x="287" y="365"/>
                    </a:cubicBezTo>
                    <a:cubicBezTo>
                      <a:pt x="287" y="365"/>
                      <a:pt x="287" y="365"/>
                      <a:pt x="287" y="365"/>
                    </a:cubicBezTo>
                    <a:cubicBezTo>
                      <a:pt x="287" y="366"/>
                      <a:pt x="287" y="368"/>
                      <a:pt x="286" y="368"/>
                    </a:cubicBezTo>
                    <a:cubicBezTo>
                      <a:pt x="286" y="368"/>
                      <a:pt x="286" y="368"/>
                      <a:pt x="286" y="368"/>
                    </a:cubicBezTo>
                    <a:cubicBezTo>
                      <a:pt x="286" y="368"/>
                      <a:pt x="286" y="368"/>
                      <a:pt x="286" y="368"/>
                    </a:cubicBezTo>
                    <a:cubicBezTo>
                      <a:pt x="286" y="368"/>
                      <a:pt x="286" y="368"/>
                      <a:pt x="286" y="368"/>
                    </a:cubicBezTo>
                    <a:cubicBezTo>
                      <a:pt x="286" y="368"/>
                      <a:pt x="285" y="368"/>
                      <a:pt x="285" y="368"/>
                    </a:cubicBezTo>
                    <a:cubicBezTo>
                      <a:pt x="285" y="368"/>
                      <a:pt x="285" y="368"/>
                      <a:pt x="285" y="368"/>
                    </a:cubicBezTo>
                    <a:cubicBezTo>
                      <a:pt x="284" y="368"/>
                      <a:pt x="283" y="368"/>
                      <a:pt x="283" y="367"/>
                    </a:cubicBezTo>
                    <a:close/>
                    <a:moveTo>
                      <a:pt x="104" y="368"/>
                    </a:moveTo>
                    <a:cubicBezTo>
                      <a:pt x="103" y="367"/>
                      <a:pt x="102" y="366"/>
                      <a:pt x="103" y="365"/>
                    </a:cubicBezTo>
                    <a:cubicBezTo>
                      <a:pt x="103" y="365"/>
                      <a:pt x="103" y="365"/>
                      <a:pt x="103" y="365"/>
                    </a:cubicBezTo>
                    <a:cubicBezTo>
                      <a:pt x="103" y="364"/>
                      <a:pt x="105" y="364"/>
                      <a:pt x="106" y="364"/>
                    </a:cubicBezTo>
                    <a:cubicBezTo>
                      <a:pt x="106" y="364"/>
                      <a:pt x="106" y="364"/>
                      <a:pt x="106" y="364"/>
                    </a:cubicBezTo>
                    <a:cubicBezTo>
                      <a:pt x="107" y="365"/>
                      <a:pt x="107" y="366"/>
                      <a:pt x="107" y="367"/>
                    </a:cubicBezTo>
                    <a:cubicBezTo>
                      <a:pt x="107" y="367"/>
                      <a:pt x="107" y="367"/>
                      <a:pt x="107" y="367"/>
                    </a:cubicBezTo>
                    <a:cubicBezTo>
                      <a:pt x="106" y="368"/>
                      <a:pt x="106" y="368"/>
                      <a:pt x="105" y="368"/>
                    </a:cubicBezTo>
                    <a:cubicBezTo>
                      <a:pt x="105" y="368"/>
                      <a:pt x="105" y="368"/>
                      <a:pt x="105" y="368"/>
                    </a:cubicBezTo>
                    <a:cubicBezTo>
                      <a:pt x="104" y="368"/>
                      <a:pt x="104" y="368"/>
                      <a:pt x="104" y="368"/>
                    </a:cubicBezTo>
                    <a:close/>
                    <a:moveTo>
                      <a:pt x="289" y="364"/>
                    </a:moveTo>
                    <a:cubicBezTo>
                      <a:pt x="289" y="363"/>
                      <a:pt x="289" y="362"/>
                      <a:pt x="290" y="361"/>
                    </a:cubicBezTo>
                    <a:cubicBezTo>
                      <a:pt x="290" y="361"/>
                      <a:pt x="290" y="361"/>
                      <a:pt x="290" y="361"/>
                    </a:cubicBezTo>
                    <a:cubicBezTo>
                      <a:pt x="291" y="360"/>
                      <a:pt x="292" y="361"/>
                      <a:pt x="293" y="362"/>
                    </a:cubicBezTo>
                    <a:cubicBezTo>
                      <a:pt x="293" y="362"/>
                      <a:pt x="293" y="362"/>
                      <a:pt x="293" y="362"/>
                    </a:cubicBezTo>
                    <a:cubicBezTo>
                      <a:pt x="294" y="363"/>
                      <a:pt x="293" y="364"/>
                      <a:pt x="292" y="365"/>
                    </a:cubicBezTo>
                    <a:cubicBezTo>
                      <a:pt x="292" y="365"/>
                      <a:pt x="292" y="365"/>
                      <a:pt x="292" y="365"/>
                    </a:cubicBezTo>
                    <a:cubicBezTo>
                      <a:pt x="292" y="365"/>
                      <a:pt x="292" y="365"/>
                      <a:pt x="292" y="365"/>
                    </a:cubicBezTo>
                    <a:cubicBezTo>
                      <a:pt x="292" y="365"/>
                      <a:pt x="292" y="365"/>
                      <a:pt x="292" y="365"/>
                    </a:cubicBezTo>
                    <a:cubicBezTo>
                      <a:pt x="292" y="365"/>
                      <a:pt x="292" y="365"/>
                      <a:pt x="291" y="365"/>
                    </a:cubicBezTo>
                    <a:cubicBezTo>
                      <a:pt x="291" y="365"/>
                      <a:pt x="291" y="365"/>
                      <a:pt x="291" y="365"/>
                    </a:cubicBezTo>
                    <a:cubicBezTo>
                      <a:pt x="290" y="365"/>
                      <a:pt x="290" y="365"/>
                      <a:pt x="289" y="364"/>
                    </a:cubicBezTo>
                    <a:close/>
                    <a:moveTo>
                      <a:pt x="97" y="364"/>
                    </a:moveTo>
                    <a:cubicBezTo>
                      <a:pt x="96" y="364"/>
                      <a:pt x="96" y="363"/>
                      <a:pt x="97" y="362"/>
                    </a:cubicBezTo>
                    <a:cubicBezTo>
                      <a:pt x="97" y="362"/>
                      <a:pt x="97" y="362"/>
                      <a:pt x="97" y="362"/>
                    </a:cubicBezTo>
                    <a:cubicBezTo>
                      <a:pt x="97" y="361"/>
                      <a:pt x="99" y="360"/>
                      <a:pt x="100" y="361"/>
                    </a:cubicBezTo>
                    <a:cubicBezTo>
                      <a:pt x="100" y="361"/>
                      <a:pt x="100" y="361"/>
                      <a:pt x="100" y="361"/>
                    </a:cubicBezTo>
                    <a:cubicBezTo>
                      <a:pt x="101" y="361"/>
                      <a:pt x="101" y="363"/>
                      <a:pt x="100" y="364"/>
                    </a:cubicBezTo>
                    <a:cubicBezTo>
                      <a:pt x="100" y="364"/>
                      <a:pt x="100" y="364"/>
                      <a:pt x="100" y="364"/>
                    </a:cubicBezTo>
                    <a:cubicBezTo>
                      <a:pt x="100" y="364"/>
                      <a:pt x="99" y="365"/>
                      <a:pt x="98" y="365"/>
                    </a:cubicBezTo>
                    <a:cubicBezTo>
                      <a:pt x="98" y="365"/>
                      <a:pt x="98" y="365"/>
                      <a:pt x="98" y="365"/>
                    </a:cubicBezTo>
                    <a:cubicBezTo>
                      <a:pt x="98" y="365"/>
                      <a:pt x="98" y="365"/>
                      <a:pt x="97" y="364"/>
                    </a:cubicBezTo>
                    <a:close/>
                    <a:moveTo>
                      <a:pt x="296" y="360"/>
                    </a:moveTo>
                    <a:cubicBezTo>
                      <a:pt x="295" y="359"/>
                      <a:pt x="295" y="358"/>
                      <a:pt x="296" y="357"/>
                    </a:cubicBezTo>
                    <a:cubicBezTo>
                      <a:pt x="296" y="357"/>
                      <a:pt x="296" y="357"/>
                      <a:pt x="296" y="357"/>
                    </a:cubicBezTo>
                    <a:cubicBezTo>
                      <a:pt x="297" y="357"/>
                      <a:pt x="299" y="357"/>
                      <a:pt x="299" y="358"/>
                    </a:cubicBezTo>
                    <a:cubicBezTo>
                      <a:pt x="299" y="358"/>
                      <a:pt x="299" y="358"/>
                      <a:pt x="299" y="358"/>
                    </a:cubicBezTo>
                    <a:cubicBezTo>
                      <a:pt x="300" y="359"/>
                      <a:pt x="299" y="360"/>
                      <a:pt x="299" y="361"/>
                    </a:cubicBezTo>
                    <a:cubicBezTo>
                      <a:pt x="299" y="361"/>
                      <a:pt x="299" y="361"/>
                      <a:pt x="299" y="361"/>
                    </a:cubicBezTo>
                    <a:cubicBezTo>
                      <a:pt x="298" y="361"/>
                      <a:pt x="298" y="361"/>
                      <a:pt x="297" y="361"/>
                    </a:cubicBezTo>
                    <a:cubicBezTo>
                      <a:pt x="297" y="361"/>
                      <a:pt x="297" y="361"/>
                      <a:pt x="297" y="361"/>
                    </a:cubicBezTo>
                    <a:cubicBezTo>
                      <a:pt x="297" y="361"/>
                      <a:pt x="296" y="361"/>
                      <a:pt x="296" y="360"/>
                    </a:cubicBezTo>
                    <a:close/>
                    <a:moveTo>
                      <a:pt x="91" y="361"/>
                    </a:moveTo>
                    <a:cubicBezTo>
                      <a:pt x="90" y="360"/>
                      <a:pt x="90" y="359"/>
                      <a:pt x="91" y="358"/>
                    </a:cubicBezTo>
                    <a:cubicBezTo>
                      <a:pt x="91" y="358"/>
                      <a:pt x="91" y="358"/>
                      <a:pt x="91" y="358"/>
                    </a:cubicBezTo>
                    <a:cubicBezTo>
                      <a:pt x="91" y="357"/>
                      <a:pt x="92" y="356"/>
                      <a:pt x="93" y="357"/>
                    </a:cubicBezTo>
                    <a:cubicBezTo>
                      <a:pt x="93" y="357"/>
                      <a:pt x="93" y="357"/>
                      <a:pt x="93" y="357"/>
                    </a:cubicBezTo>
                    <a:cubicBezTo>
                      <a:pt x="94" y="358"/>
                      <a:pt x="95" y="359"/>
                      <a:pt x="94" y="360"/>
                    </a:cubicBezTo>
                    <a:cubicBezTo>
                      <a:pt x="94" y="360"/>
                      <a:pt x="94" y="360"/>
                      <a:pt x="94" y="360"/>
                    </a:cubicBezTo>
                    <a:cubicBezTo>
                      <a:pt x="94" y="361"/>
                      <a:pt x="93" y="361"/>
                      <a:pt x="92" y="361"/>
                    </a:cubicBezTo>
                    <a:cubicBezTo>
                      <a:pt x="92" y="361"/>
                      <a:pt x="92" y="361"/>
                      <a:pt x="92" y="361"/>
                    </a:cubicBezTo>
                    <a:cubicBezTo>
                      <a:pt x="92" y="361"/>
                      <a:pt x="92" y="361"/>
                      <a:pt x="91" y="361"/>
                    </a:cubicBezTo>
                    <a:close/>
                    <a:moveTo>
                      <a:pt x="302" y="356"/>
                    </a:moveTo>
                    <a:cubicBezTo>
                      <a:pt x="301" y="355"/>
                      <a:pt x="301" y="354"/>
                      <a:pt x="302" y="353"/>
                    </a:cubicBezTo>
                    <a:cubicBezTo>
                      <a:pt x="302" y="353"/>
                      <a:pt x="302" y="353"/>
                      <a:pt x="302" y="353"/>
                    </a:cubicBezTo>
                    <a:cubicBezTo>
                      <a:pt x="303" y="353"/>
                      <a:pt x="305" y="353"/>
                      <a:pt x="305" y="354"/>
                    </a:cubicBezTo>
                    <a:cubicBezTo>
                      <a:pt x="305" y="354"/>
                      <a:pt x="305" y="354"/>
                      <a:pt x="305" y="354"/>
                    </a:cubicBezTo>
                    <a:cubicBezTo>
                      <a:pt x="306" y="355"/>
                      <a:pt x="306" y="356"/>
                      <a:pt x="305" y="357"/>
                    </a:cubicBezTo>
                    <a:cubicBezTo>
                      <a:pt x="305" y="357"/>
                      <a:pt x="305" y="357"/>
                      <a:pt x="305" y="357"/>
                    </a:cubicBezTo>
                    <a:cubicBezTo>
                      <a:pt x="305" y="357"/>
                      <a:pt x="305" y="357"/>
                      <a:pt x="305" y="357"/>
                    </a:cubicBezTo>
                    <a:cubicBezTo>
                      <a:pt x="305" y="357"/>
                      <a:pt x="305" y="357"/>
                      <a:pt x="305" y="357"/>
                    </a:cubicBezTo>
                    <a:cubicBezTo>
                      <a:pt x="304" y="357"/>
                      <a:pt x="304" y="357"/>
                      <a:pt x="303" y="357"/>
                    </a:cubicBezTo>
                    <a:cubicBezTo>
                      <a:pt x="303" y="357"/>
                      <a:pt x="303" y="357"/>
                      <a:pt x="303" y="357"/>
                    </a:cubicBezTo>
                    <a:cubicBezTo>
                      <a:pt x="303" y="357"/>
                      <a:pt x="302" y="357"/>
                      <a:pt x="302" y="356"/>
                    </a:cubicBezTo>
                    <a:close/>
                    <a:moveTo>
                      <a:pt x="85" y="357"/>
                    </a:moveTo>
                    <a:cubicBezTo>
                      <a:pt x="84" y="356"/>
                      <a:pt x="84" y="355"/>
                      <a:pt x="85" y="354"/>
                    </a:cubicBezTo>
                    <a:cubicBezTo>
                      <a:pt x="85" y="354"/>
                      <a:pt x="85" y="354"/>
                      <a:pt x="85" y="354"/>
                    </a:cubicBezTo>
                    <a:cubicBezTo>
                      <a:pt x="85" y="353"/>
                      <a:pt x="86" y="352"/>
                      <a:pt x="87" y="353"/>
                    </a:cubicBezTo>
                    <a:cubicBezTo>
                      <a:pt x="87" y="353"/>
                      <a:pt x="87" y="353"/>
                      <a:pt x="87" y="353"/>
                    </a:cubicBezTo>
                    <a:cubicBezTo>
                      <a:pt x="88" y="354"/>
                      <a:pt x="89" y="355"/>
                      <a:pt x="88" y="356"/>
                    </a:cubicBezTo>
                    <a:cubicBezTo>
                      <a:pt x="88" y="356"/>
                      <a:pt x="88" y="356"/>
                      <a:pt x="88" y="356"/>
                    </a:cubicBezTo>
                    <a:cubicBezTo>
                      <a:pt x="88" y="357"/>
                      <a:pt x="87" y="357"/>
                      <a:pt x="86" y="357"/>
                    </a:cubicBezTo>
                    <a:cubicBezTo>
                      <a:pt x="86" y="357"/>
                      <a:pt x="86" y="357"/>
                      <a:pt x="86" y="357"/>
                    </a:cubicBezTo>
                    <a:cubicBezTo>
                      <a:pt x="86" y="357"/>
                      <a:pt x="85" y="357"/>
                      <a:pt x="85" y="357"/>
                    </a:cubicBezTo>
                    <a:close/>
                    <a:moveTo>
                      <a:pt x="308" y="352"/>
                    </a:moveTo>
                    <a:cubicBezTo>
                      <a:pt x="307" y="351"/>
                      <a:pt x="307" y="350"/>
                      <a:pt x="308" y="349"/>
                    </a:cubicBezTo>
                    <a:cubicBezTo>
                      <a:pt x="308" y="349"/>
                      <a:pt x="308" y="349"/>
                      <a:pt x="308" y="349"/>
                    </a:cubicBezTo>
                    <a:cubicBezTo>
                      <a:pt x="309" y="349"/>
                      <a:pt x="310" y="349"/>
                      <a:pt x="311" y="350"/>
                    </a:cubicBezTo>
                    <a:cubicBezTo>
                      <a:pt x="311" y="350"/>
                      <a:pt x="311" y="350"/>
                      <a:pt x="311" y="350"/>
                    </a:cubicBezTo>
                    <a:cubicBezTo>
                      <a:pt x="312" y="351"/>
                      <a:pt x="312" y="352"/>
                      <a:pt x="311" y="353"/>
                    </a:cubicBezTo>
                    <a:cubicBezTo>
                      <a:pt x="311" y="353"/>
                      <a:pt x="311" y="353"/>
                      <a:pt x="311" y="353"/>
                    </a:cubicBezTo>
                    <a:cubicBezTo>
                      <a:pt x="310" y="353"/>
                      <a:pt x="310" y="353"/>
                      <a:pt x="309" y="353"/>
                    </a:cubicBezTo>
                    <a:cubicBezTo>
                      <a:pt x="309" y="353"/>
                      <a:pt x="309" y="353"/>
                      <a:pt x="309" y="353"/>
                    </a:cubicBezTo>
                    <a:cubicBezTo>
                      <a:pt x="309" y="353"/>
                      <a:pt x="308" y="353"/>
                      <a:pt x="308" y="352"/>
                    </a:cubicBezTo>
                    <a:close/>
                    <a:moveTo>
                      <a:pt x="79" y="352"/>
                    </a:moveTo>
                    <a:cubicBezTo>
                      <a:pt x="78" y="352"/>
                      <a:pt x="78" y="350"/>
                      <a:pt x="79" y="349"/>
                    </a:cubicBezTo>
                    <a:cubicBezTo>
                      <a:pt x="79" y="349"/>
                      <a:pt x="79" y="349"/>
                      <a:pt x="79" y="349"/>
                    </a:cubicBezTo>
                    <a:cubicBezTo>
                      <a:pt x="79" y="348"/>
                      <a:pt x="81" y="348"/>
                      <a:pt x="82" y="349"/>
                    </a:cubicBezTo>
                    <a:cubicBezTo>
                      <a:pt x="82" y="349"/>
                      <a:pt x="82" y="349"/>
                      <a:pt x="82" y="349"/>
                    </a:cubicBezTo>
                    <a:cubicBezTo>
                      <a:pt x="83" y="350"/>
                      <a:pt x="83" y="351"/>
                      <a:pt x="82" y="352"/>
                    </a:cubicBezTo>
                    <a:cubicBezTo>
                      <a:pt x="82" y="352"/>
                      <a:pt x="82" y="352"/>
                      <a:pt x="82" y="352"/>
                    </a:cubicBezTo>
                    <a:cubicBezTo>
                      <a:pt x="82" y="353"/>
                      <a:pt x="81" y="353"/>
                      <a:pt x="80" y="353"/>
                    </a:cubicBezTo>
                    <a:cubicBezTo>
                      <a:pt x="80" y="353"/>
                      <a:pt x="80" y="353"/>
                      <a:pt x="80" y="353"/>
                    </a:cubicBezTo>
                    <a:cubicBezTo>
                      <a:pt x="80" y="353"/>
                      <a:pt x="80" y="353"/>
                      <a:pt x="79" y="352"/>
                    </a:cubicBezTo>
                    <a:close/>
                    <a:moveTo>
                      <a:pt x="313" y="348"/>
                    </a:moveTo>
                    <a:cubicBezTo>
                      <a:pt x="313" y="347"/>
                      <a:pt x="313" y="346"/>
                      <a:pt x="314" y="345"/>
                    </a:cubicBezTo>
                    <a:cubicBezTo>
                      <a:pt x="314" y="345"/>
                      <a:pt x="314" y="345"/>
                      <a:pt x="314" y="345"/>
                    </a:cubicBezTo>
                    <a:cubicBezTo>
                      <a:pt x="315" y="344"/>
                      <a:pt x="316" y="344"/>
                      <a:pt x="317" y="345"/>
                    </a:cubicBezTo>
                    <a:cubicBezTo>
                      <a:pt x="317" y="345"/>
                      <a:pt x="317" y="345"/>
                      <a:pt x="317" y="345"/>
                    </a:cubicBezTo>
                    <a:cubicBezTo>
                      <a:pt x="317" y="346"/>
                      <a:pt x="317" y="348"/>
                      <a:pt x="316" y="348"/>
                    </a:cubicBezTo>
                    <a:cubicBezTo>
                      <a:pt x="316" y="348"/>
                      <a:pt x="316" y="348"/>
                      <a:pt x="316" y="348"/>
                    </a:cubicBezTo>
                    <a:cubicBezTo>
                      <a:pt x="316" y="348"/>
                      <a:pt x="316" y="348"/>
                      <a:pt x="316" y="348"/>
                    </a:cubicBezTo>
                    <a:cubicBezTo>
                      <a:pt x="316" y="348"/>
                      <a:pt x="316" y="348"/>
                      <a:pt x="316" y="348"/>
                    </a:cubicBezTo>
                    <a:cubicBezTo>
                      <a:pt x="316" y="349"/>
                      <a:pt x="315" y="349"/>
                      <a:pt x="315" y="349"/>
                    </a:cubicBezTo>
                    <a:cubicBezTo>
                      <a:pt x="315" y="349"/>
                      <a:pt x="315" y="349"/>
                      <a:pt x="315" y="349"/>
                    </a:cubicBezTo>
                    <a:cubicBezTo>
                      <a:pt x="314" y="349"/>
                      <a:pt x="314" y="348"/>
                      <a:pt x="313" y="348"/>
                    </a:cubicBezTo>
                    <a:close/>
                    <a:moveTo>
                      <a:pt x="73" y="348"/>
                    </a:moveTo>
                    <a:cubicBezTo>
                      <a:pt x="72" y="347"/>
                      <a:pt x="72" y="346"/>
                      <a:pt x="73" y="345"/>
                    </a:cubicBezTo>
                    <a:cubicBezTo>
                      <a:pt x="73" y="345"/>
                      <a:pt x="73" y="345"/>
                      <a:pt x="73" y="345"/>
                    </a:cubicBezTo>
                    <a:cubicBezTo>
                      <a:pt x="74" y="344"/>
                      <a:pt x="75" y="344"/>
                      <a:pt x="76" y="345"/>
                    </a:cubicBezTo>
                    <a:cubicBezTo>
                      <a:pt x="76" y="345"/>
                      <a:pt x="76" y="345"/>
                      <a:pt x="76" y="345"/>
                    </a:cubicBezTo>
                    <a:cubicBezTo>
                      <a:pt x="77" y="345"/>
                      <a:pt x="77" y="347"/>
                      <a:pt x="76" y="348"/>
                    </a:cubicBezTo>
                    <a:cubicBezTo>
                      <a:pt x="76" y="348"/>
                      <a:pt x="76" y="348"/>
                      <a:pt x="76" y="348"/>
                    </a:cubicBezTo>
                    <a:cubicBezTo>
                      <a:pt x="76" y="348"/>
                      <a:pt x="75" y="348"/>
                      <a:pt x="75" y="348"/>
                    </a:cubicBezTo>
                    <a:cubicBezTo>
                      <a:pt x="75" y="348"/>
                      <a:pt x="75" y="348"/>
                      <a:pt x="75" y="348"/>
                    </a:cubicBezTo>
                    <a:cubicBezTo>
                      <a:pt x="74" y="348"/>
                      <a:pt x="74" y="348"/>
                      <a:pt x="73" y="348"/>
                    </a:cubicBezTo>
                    <a:close/>
                    <a:moveTo>
                      <a:pt x="319" y="343"/>
                    </a:moveTo>
                    <a:cubicBezTo>
                      <a:pt x="318" y="343"/>
                      <a:pt x="318" y="341"/>
                      <a:pt x="319" y="340"/>
                    </a:cubicBezTo>
                    <a:cubicBezTo>
                      <a:pt x="319" y="340"/>
                      <a:pt x="319" y="340"/>
                      <a:pt x="319" y="340"/>
                    </a:cubicBezTo>
                    <a:cubicBezTo>
                      <a:pt x="320" y="340"/>
                      <a:pt x="321" y="340"/>
                      <a:pt x="322" y="341"/>
                    </a:cubicBezTo>
                    <a:cubicBezTo>
                      <a:pt x="322" y="341"/>
                      <a:pt x="322" y="341"/>
                      <a:pt x="322" y="341"/>
                    </a:cubicBezTo>
                    <a:cubicBezTo>
                      <a:pt x="323" y="342"/>
                      <a:pt x="323" y="343"/>
                      <a:pt x="322" y="344"/>
                    </a:cubicBezTo>
                    <a:cubicBezTo>
                      <a:pt x="322" y="344"/>
                      <a:pt x="322" y="344"/>
                      <a:pt x="322" y="344"/>
                    </a:cubicBezTo>
                    <a:cubicBezTo>
                      <a:pt x="322" y="344"/>
                      <a:pt x="322" y="344"/>
                      <a:pt x="322" y="344"/>
                    </a:cubicBezTo>
                    <a:cubicBezTo>
                      <a:pt x="322" y="344"/>
                      <a:pt x="322" y="344"/>
                      <a:pt x="322" y="344"/>
                    </a:cubicBezTo>
                    <a:cubicBezTo>
                      <a:pt x="322" y="344"/>
                      <a:pt x="321" y="344"/>
                      <a:pt x="321" y="344"/>
                    </a:cubicBezTo>
                    <a:cubicBezTo>
                      <a:pt x="321" y="344"/>
                      <a:pt x="321" y="344"/>
                      <a:pt x="321" y="344"/>
                    </a:cubicBezTo>
                    <a:cubicBezTo>
                      <a:pt x="320" y="344"/>
                      <a:pt x="319" y="344"/>
                      <a:pt x="319" y="343"/>
                    </a:cubicBezTo>
                    <a:close/>
                    <a:moveTo>
                      <a:pt x="68" y="343"/>
                    </a:moveTo>
                    <a:cubicBezTo>
                      <a:pt x="67" y="342"/>
                      <a:pt x="67" y="341"/>
                      <a:pt x="68" y="340"/>
                    </a:cubicBezTo>
                    <a:cubicBezTo>
                      <a:pt x="68" y="340"/>
                      <a:pt x="68" y="340"/>
                      <a:pt x="68" y="340"/>
                    </a:cubicBezTo>
                    <a:cubicBezTo>
                      <a:pt x="68" y="339"/>
                      <a:pt x="70" y="339"/>
                      <a:pt x="70" y="340"/>
                    </a:cubicBezTo>
                    <a:cubicBezTo>
                      <a:pt x="70" y="340"/>
                      <a:pt x="70" y="340"/>
                      <a:pt x="70" y="340"/>
                    </a:cubicBezTo>
                    <a:cubicBezTo>
                      <a:pt x="71" y="341"/>
                      <a:pt x="71" y="342"/>
                      <a:pt x="71" y="343"/>
                    </a:cubicBezTo>
                    <a:cubicBezTo>
                      <a:pt x="71" y="343"/>
                      <a:pt x="71" y="343"/>
                      <a:pt x="71" y="343"/>
                    </a:cubicBezTo>
                    <a:cubicBezTo>
                      <a:pt x="70" y="344"/>
                      <a:pt x="70" y="344"/>
                      <a:pt x="69" y="344"/>
                    </a:cubicBezTo>
                    <a:cubicBezTo>
                      <a:pt x="69" y="344"/>
                      <a:pt x="69" y="344"/>
                      <a:pt x="69" y="344"/>
                    </a:cubicBezTo>
                    <a:cubicBezTo>
                      <a:pt x="69" y="344"/>
                      <a:pt x="68" y="344"/>
                      <a:pt x="68" y="343"/>
                    </a:cubicBezTo>
                    <a:close/>
                    <a:moveTo>
                      <a:pt x="324" y="339"/>
                    </a:moveTo>
                    <a:cubicBezTo>
                      <a:pt x="324" y="338"/>
                      <a:pt x="324" y="336"/>
                      <a:pt x="325" y="336"/>
                    </a:cubicBezTo>
                    <a:cubicBezTo>
                      <a:pt x="325" y="336"/>
                      <a:pt x="325" y="336"/>
                      <a:pt x="325" y="336"/>
                    </a:cubicBezTo>
                    <a:cubicBezTo>
                      <a:pt x="325" y="335"/>
                      <a:pt x="327" y="335"/>
                      <a:pt x="328" y="336"/>
                    </a:cubicBezTo>
                    <a:cubicBezTo>
                      <a:pt x="328" y="336"/>
                      <a:pt x="328" y="336"/>
                      <a:pt x="328" y="336"/>
                    </a:cubicBezTo>
                    <a:cubicBezTo>
                      <a:pt x="328" y="337"/>
                      <a:pt x="328" y="338"/>
                      <a:pt x="327" y="339"/>
                    </a:cubicBezTo>
                    <a:cubicBezTo>
                      <a:pt x="327" y="339"/>
                      <a:pt x="327" y="339"/>
                      <a:pt x="327" y="339"/>
                    </a:cubicBezTo>
                    <a:cubicBezTo>
                      <a:pt x="327" y="339"/>
                      <a:pt x="327" y="339"/>
                      <a:pt x="327" y="339"/>
                    </a:cubicBezTo>
                    <a:cubicBezTo>
                      <a:pt x="327" y="339"/>
                      <a:pt x="327" y="339"/>
                      <a:pt x="327" y="339"/>
                    </a:cubicBezTo>
                    <a:cubicBezTo>
                      <a:pt x="327" y="339"/>
                      <a:pt x="327" y="339"/>
                      <a:pt x="326" y="339"/>
                    </a:cubicBezTo>
                    <a:cubicBezTo>
                      <a:pt x="326" y="339"/>
                      <a:pt x="326" y="339"/>
                      <a:pt x="326" y="339"/>
                    </a:cubicBezTo>
                    <a:cubicBezTo>
                      <a:pt x="325" y="339"/>
                      <a:pt x="325" y="339"/>
                      <a:pt x="324" y="339"/>
                    </a:cubicBezTo>
                    <a:close/>
                    <a:moveTo>
                      <a:pt x="62" y="338"/>
                    </a:moveTo>
                    <a:cubicBezTo>
                      <a:pt x="62" y="338"/>
                      <a:pt x="62" y="338"/>
                      <a:pt x="62" y="338"/>
                    </a:cubicBezTo>
                    <a:cubicBezTo>
                      <a:pt x="62" y="338"/>
                      <a:pt x="62" y="338"/>
                      <a:pt x="62" y="338"/>
                    </a:cubicBezTo>
                    <a:cubicBezTo>
                      <a:pt x="61" y="338"/>
                      <a:pt x="61" y="336"/>
                      <a:pt x="62" y="335"/>
                    </a:cubicBezTo>
                    <a:cubicBezTo>
                      <a:pt x="62" y="335"/>
                      <a:pt x="62" y="335"/>
                      <a:pt x="62" y="335"/>
                    </a:cubicBezTo>
                    <a:cubicBezTo>
                      <a:pt x="63" y="335"/>
                      <a:pt x="64" y="334"/>
                      <a:pt x="65" y="335"/>
                    </a:cubicBezTo>
                    <a:cubicBezTo>
                      <a:pt x="65" y="335"/>
                      <a:pt x="65" y="335"/>
                      <a:pt x="65" y="335"/>
                    </a:cubicBezTo>
                    <a:cubicBezTo>
                      <a:pt x="66" y="336"/>
                      <a:pt x="66" y="337"/>
                      <a:pt x="65" y="338"/>
                    </a:cubicBezTo>
                    <a:cubicBezTo>
                      <a:pt x="65" y="338"/>
                      <a:pt x="65" y="338"/>
                      <a:pt x="65" y="338"/>
                    </a:cubicBezTo>
                    <a:cubicBezTo>
                      <a:pt x="65" y="339"/>
                      <a:pt x="64" y="339"/>
                      <a:pt x="64" y="339"/>
                    </a:cubicBezTo>
                    <a:cubicBezTo>
                      <a:pt x="64" y="339"/>
                      <a:pt x="64" y="339"/>
                      <a:pt x="64" y="339"/>
                    </a:cubicBezTo>
                    <a:cubicBezTo>
                      <a:pt x="63" y="339"/>
                      <a:pt x="63" y="339"/>
                      <a:pt x="62" y="338"/>
                    </a:cubicBezTo>
                    <a:close/>
                    <a:moveTo>
                      <a:pt x="330" y="334"/>
                    </a:moveTo>
                    <a:cubicBezTo>
                      <a:pt x="329" y="333"/>
                      <a:pt x="329" y="332"/>
                      <a:pt x="330" y="331"/>
                    </a:cubicBezTo>
                    <a:cubicBezTo>
                      <a:pt x="330" y="331"/>
                      <a:pt x="330" y="331"/>
                      <a:pt x="330" y="331"/>
                    </a:cubicBezTo>
                    <a:cubicBezTo>
                      <a:pt x="331" y="330"/>
                      <a:pt x="332" y="330"/>
                      <a:pt x="333" y="331"/>
                    </a:cubicBezTo>
                    <a:cubicBezTo>
                      <a:pt x="333" y="331"/>
                      <a:pt x="333" y="331"/>
                      <a:pt x="333" y="331"/>
                    </a:cubicBezTo>
                    <a:cubicBezTo>
                      <a:pt x="334" y="332"/>
                      <a:pt x="334" y="333"/>
                      <a:pt x="333" y="334"/>
                    </a:cubicBezTo>
                    <a:cubicBezTo>
                      <a:pt x="333" y="334"/>
                      <a:pt x="333" y="334"/>
                      <a:pt x="333" y="334"/>
                    </a:cubicBezTo>
                    <a:cubicBezTo>
                      <a:pt x="332" y="334"/>
                      <a:pt x="332" y="334"/>
                      <a:pt x="331" y="334"/>
                    </a:cubicBezTo>
                    <a:cubicBezTo>
                      <a:pt x="331" y="334"/>
                      <a:pt x="331" y="334"/>
                      <a:pt x="331" y="334"/>
                    </a:cubicBezTo>
                    <a:cubicBezTo>
                      <a:pt x="331" y="334"/>
                      <a:pt x="330" y="334"/>
                      <a:pt x="330" y="334"/>
                    </a:cubicBezTo>
                    <a:close/>
                    <a:moveTo>
                      <a:pt x="57" y="333"/>
                    </a:moveTo>
                    <a:cubicBezTo>
                      <a:pt x="56" y="332"/>
                      <a:pt x="56" y="331"/>
                      <a:pt x="57" y="330"/>
                    </a:cubicBezTo>
                    <a:cubicBezTo>
                      <a:pt x="57" y="330"/>
                      <a:pt x="57" y="330"/>
                      <a:pt x="57" y="330"/>
                    </a:cubicBezTo>
                    <a:cubicBezTo>
                      <a:pt x="58" y="329"/>
                      <a:pt x="59" y="329"/>
                      <a:pt x="60" y="330"/>
                    </a:cubicBezTo>
                    <a:cubicBezTo>
                      <a:pt x="60" y="330"/>
                      <a:pt x="60" y="330"/>
                      <a:pt x="60" y="330"/>
                    </a:cubicBezTo>
                    <a:cubicBezTo>
                      <a:pt x="61" y="331"/>
                      <a:pt x="61" y="332"/>
                      <a:pt x="60" y="333"/>
                    </a:cubicBezTo>
                    <a:cubicBezTo>
                      <a:pt x="60" y="333"/>
                      <a:pt x="60" y="333"/>
                      <a:pt x="60" y="333"/>
                    </a:cubicBezTo>
                    <a:cubicBezTo>
                      <a:pt x="60" y="334"/>
                      <a:pt x="59" y="334"/>
                      <a:pt x="59" y="334"/>
                    </a:cubicBezTo>
                    <a:cubicBezTo>
                      <a:pt x="59" y="334"/>
                      <a:pt x="59" y="334"/>
                      <a:pt x="59" y="334"/>
                    </a:cubicBezTo>
                    <a:cubicBezTo>
                      <a:pt x="58" y="334"/>
                      <a:pt x="57" y="334"/>
                      <a:pt x="57" y="333"/>
                    </a:cubicBezTo>
                    <a:close/>
                    <a:moveTo>
                      <a:pt x="335" y="329"/>
                    </a:moveTo>
                    <a:cubicBezTo>
                      <a:pt x="334" y="328"/>
                      <a:pt x="334" y="326"/>
                      <a:pt x="335" y="326"/>
                    </a:cubicBezTo>
                    <a:cubicBezTo>
                      <a:pt x="335" y="326"/>
                      <a:pt x="335" y="326"/>
                      <a:pt x="335" y="326"/>
                    </a:cubicBezTo>
                    <a:cubicBezTo>
                      <a:pt x="335" y="325"/>
                      <a:pt x="337" y="325"/>
                      <a:pt x="338" y="325"/>
                    </a:cubicBezTo>
                    <a:cubicBezTo>
                      <a:pt x="338" y="325"/>
                      <a:pt x="338" y="325"/>
                      <a:pt x="338" y="325"/>
                    </a:cubicBezTo>
                    <a:cubicBezTo>
                      <a:pt x="339" y="326"/>
                      <a:pt x="339" y="328"/>
                      <a:pt x="338" y="328"/>
                    </a:cubicBezTo>
                    <a:cubicBezTo>
                      <a:pt x="338" y="328"/>
                      <a:pt x="338" y="328"/>
                      <a:pt x="338" y="328"/>
                    </a:cubicBezTo>
                    <a:cubicBezTo>
                      <a:pt x="338" y="328"/>
                      <a:pt x="338" y="328"/>
                      <a:pt x="338" y="328"/>
                    </a:cubicBezTo>
                    <a:cubicBezTo>
                      <a:pt x="338" y="328"/>
                      <a:pt x="338" y="328"/>
                      <a:pt x="338" y="328"/>
                    </a:cubicBezTo>
                    <a:cubicBezTo>
                      <a:pt x="337" y="329"/>
                      <a:pt x="337" y="329"/>
                      <a:pt x="336" y="329"/>
                    </a:cubicBezTo>
                    <a:cubicBezTo>
                      <a:pt x="336" y="329"/>
                      <a:pt x="336" y="329"/>
                      <a:pt x="336" y="329"/>
                    </a:cubicBezTo>
                    <a:cubicBezTo>
                      <a:pt x="336" y="329"/>
                      <a:pt x="335" y="329"/>
                      <a:pt x="335" y="329"/>
                    </a:cubicBezTo>
                    <a:close/>
                    <a:moveTo>
                      <a:pt x="52" y="328"/>
                    </a:moveTo>
                    <a:cubicBezTo>
                      <a:pt x="52" y="328"/>
                      <a:pt x="52" y="328"/>
                      <a:pt x="52" y="328"/>
                    </a:cubicBezTo>
                    <a:cubicBezTo>
                      <a:pt x="52" y="328"/>
                      <a:pt x="52" y="328"/>
                      <a:pt x="52" y="328"/>
                    </a:cubicBezTo>
                    <a:cubicBezTo>
                      <a:pt x="51" y="327"/>
                      <a:pt x="51" y="326"/>
                      <a:pt x="52" y="325"/>
                    </a:cubicBezTo>
                    <a:cubicBezTo>
                      <a:pt x="52" y="325"/>
                      <a:pt x="52" y="325"/>
                      <a:pt x="52" y="325"/>
                    </a:cubicBezTo>
                    <a:cubicBezTo>
                      <a:pt x="53" y="324"/>
                      <a:pt x="54" y="324"/>
                      <a:pt x="55" y="325"/>
                    </a:cubicBezTo>
                    <a:cubicBezTo>
                      <a:pt x="55" y="325"/>
                      <a:pt x="55" y="325"/>
                      <a:pt x="55" y="325"/>
                    </a:cubicBezTo>
                    <a:cubicBezTo>
                      <a:pt x="56" y="326"/>
                      <a:pt x="56" y="327"/>
                      <a:pt x="55" y="328"/>
                    </a:cubicBezTo>
                    <a:cubicBezTo>
                      <a:pt x="55" y="328"/>
                      <a:pt x="55" y="328"/>
                      <a:pt x="55" y="328"/>
                    </a:cubicBezTo>
                    <a:cubicBezTo>
                      <a:pt x="55" y="329"/>
                      <a:pt x="54" y="329"/>
                      <a:pt x="54" y="329"/>
                    </a:cubicBezTo>
                    <a:cubicBezTo>
                      <a:pt x="54" y="329"/>
                      <a:pt x="54" y="329"/>
                      <a:pt x="54" y="329"/>
                    </a:cubicBezTo>
                    <a:cubicBezTo>
                      <a:pt x="53" y="329"/>
                      <a:pt x="52" y="329"/>
                      <a:pt x="52" y="328"/>
                    </a:cubicBezTo>
                    <a:close/>
                    <a:moveTo>
                      <a:pt x="340" y="323"/>
                    </a:moveTo>
                    <a:cubicBezTo>
                      <a:pt x="339" y="323"/>
                      <a:pt x="339" y="321"/>
                      <a:pt x="339" y="320"/>
                    </a:cubicBezTo>
                    <a:cubicBezTo>
                      <a:pt x="339" y="320"/>
                      <a:pt x="339" y="320"/>
                      <a:pt x="339" y="320"/>
                    </a:cubicBezTo>
                    <a:cubicBezTo>
                      <a:pt x="340" y="319"/>
                      <a:pt x="342" y="319"/>
                      <a:pt x="342" y="320"/>
                    </a:cubicBezTo>
                    <a:cubicBezTo>
                      <a:pt x="342" y="320"/>
                      <a:pt x="342" y="320"/>
                      <a:pt x="342" y="320"/>
                    </a:cubicBezTo>
                    <a:cubicBezTo>
                      <a:pt x="343" y="321"/>
                      <a:pt x="343" y="322"/>
                      <a:pt x="343" y="323"/>
                    </a:cubicBezTo>
                    <a:cubicBezTo>
                      <a:pt x="343" y="323"/>
                      <a:pt x="343" y="323"/>
                      <a:pt x="343" y="323"/>
                    </a:cubicBezTo>
                    <a:cubicBezTo>
                      <a:pt x="343" y="323"/>
                      <a:pt x="343" y="323"/>
                      <a:pt x="343" y="323"/>
                    </a:cubicBezTo>
                    <a:cubicBezTo>
                      <a:pt x="343" y="323"/>
                      <a:pt x="343" y="323"/>
                      <a:pt x="343" y="323"/>
                    </a:cubicBezTo>
                    <a:cubicBezTo>
                      <a:pt x="342" y="324"/>
                      <a:pt x="342" y="324"/>
                      <a:pt x="341" y="324"/>
                    </a:cubicBezTo>
                    <a:cubicBezTo>
                      <a:pt x="341" y="324"/>
                      <a:pt x="341" y="324"/>
                      <a:pt x="341" y="324"/>
                    </a:cubicBezTo>
                    <a:cubicBezTo>
                      <a:pt x="341" y="324"/>
                      <a:pt x="340" y="324"/>
                      <a:pt x="340" y="323"/>
                    </a:cubicBezTo>
                    <a:close/>
                    <a:moveTo>
                      <a:pt x="47" y="323"/>
                    </a:moveTo>
                    <a:cubicBezTo>
                      <a:pt x="47" y="323"/>
                      <a:pt x="47" y="323"/>
                      <a:pt x="47" y="323"/>
                    </a:cubicBezTo>
                    <a:cubicBezTo>
                      <a:pt x="47" y="323"/>
                      <a:pt x="47" y="323"/>
                      <a:pt x="47" y="323"/>
                    </a:cubicBezTo>
                    <a:cubicBezTo>
                      <a:pt x="46" y="322"/>
                      <a:pt x="46" y="320"/>
                      <a:pt x="47" y="320"/>
                    </a:cubicBezTo>
                    <a:cubicBezTo>
                      <a:pt x="47" y="320"/>
                      <a:pt x="47" y="320"/>
                      <a:pt x="47" y="320"/>
                    </a:cubicBezTo>
                    <a:cubicBezTo>
                      <a:pt x="48" y="319"/>
                      <a:pt x="50" y="319"/>
                      <a:pt x="50" y="320"/>
                    </a:cubicBezTo>
                    <a:cubicBezTo>
                      <a:pt x="50" y="320"/>
                      <a:pt x="50" y="320"/>
                      <a:pt x="50" y="320"/>
                    </a:cubicBezTo>
                    <a:cubicBezTo>
                      <a:pt x="51" y="321"/>
                      <a:pt x="51" y="322"/>
                      <a:pt x="50" y="323"/>
                    </a:cubicBezTo>
                    <a:cubicBezTo>
                      <a:pt x="50" y="323"/>
                      <a:pt x="50" y="323"/>
                      <a:pt x="50" y="323"/>
                    </a:cubicBezTo>
                    <a:cubicBezTo>
                      <a:pt x="50" y="323"/>
                      <a:pt x="49" y="323"/>
                      <a:pt x="49" y="323"/>
                    </a:cubicBezTo>
                    <a:cubicBezTo>
                      <a:pt x="49" y="323"/>
                      <a:pt x="49" y="323"/>
                      <a:pt x="49" y="323"/>
                    </a:cubicBezTo>
                    <a:cubicBezTo>
                      <a:pt x="48" y="323"/>
                      <a:pt x="48" y="323"/>
                      <a:pt x="47" y="323"/>
                    </a:cubicBezTo>
                    <a:close/>
                    <a:moveTo>
                      <a:pt x="344" y="318"/>
                    </a:moveTo>
                    <a:cubicBezTo>
                      <a:pt x="343" y="317"/>
                      <a:pt x="343" y="316"/>
                      <a:pt x="344" y="315"/>
                    </a:cubicBezTo>
                    <a:cubicBezTo>
                      <a:pt x="344" y="315"/>
                      <a:pt x="344" y="315"/>
                      <a:pt x="344" y="315"/>
                    </a:cubicBezTo>
                    <a:cubicBezTo>
                      <a:pt x="345" y="314"/>
                      <a:pt x="346" y="314"/>
                      <a:pt x="347" y="314"/>
                    </a:cubicBezTo>
                    <a:cubicBezTo>
                      <a:pt x="347" y="314"/>
                      <a:pt x="347" y="314"/>
                      <a:pt x="347" y="314"/>
                    </a:cubicBezTo>
                    <a:cubicBezTo>
                      <a:pt x="348" y="315"/>
                      <a:pt x="348" y="317"/>
                      <a:pt x="347" y="317"/>
                    </a:cubicBezTo>
                    <a:cubicBezTo>
                      <a:pt x="347" y="317"/>
                      <a:pt x="347" y="317"/>
                      <a:pt x="347" y="317"/>
                    </a:cubicBezTo>
                    <a:cubicBezTo>
                      <a:pt x="347" y="318"/>
                      <a:pt x="346" y="318"/>
                      <a:pt x="346" y="318"/>
                    </a:cubicBezTo>
                    <a:cubicBezTo>
                      <a:pt x="346" y="318"/>
                      <a:pt x="346" y="318"/>
                      <a:pt x="346" y="318"/>
                    </a:cubicBezTo>
                    <a:cubicBezTo>
                      <a:pt x="345" y="318"/>
                      <a:pt x="345" y="318"/>
                      <a:pt x="344" y="318"/>
                    </a:cubicBezTo>
                    <a:close/>
                    <a:moveTo>
                      <a:pt x="42" y="317"/>
                    </a:moveTo>
                    <a:cubicBezTo>
                      <a:pt x="42" y="316"/>
                      <a:pt x="42" y="315"/>
                      <a:pt x="43" y="314"/>
                    </a:cubicBezTo>
                    <a:cubicBezTo>
                      <a:pt x="43" y="314"/>
                      <a:pt x="43" y="314"/>
                      <a:pt x="43" y="314"/>
                    </a:cubicBezTo>
                    <a:cubicBezTo>
                      <a:pt x="44" y="313"/>
                      <a:pt x="45" y="313"/>
                      <a:pt x="46" y="314"/>
                    </a:cubicBezTo>
                    <a:cubicBezTo>
                      <a:pt x="46" y="314"/>
                      <a:pt x="46" y="314"/>
                      <a:pt x="46" y="314"/>
                    </a:cubicBezTo>
                    <a:cubicBezTo>
                      <a:pt x="47" y="315"/>
                      <a:pt x="46" y="317"/>
                      <a:pt x="45" y="317"/>
                    </a:cubicBezTo>
                    <a:cubicBezTo>
                      <a:pt x="45" y="317"/>
                      <a:pt x="45" y="317"/>
                      <a:pt x="45" y="317"/>
                    </a:cubicBezTo>
                    <a:cubicBezTo>
                      <a:pt x="45" y="318"/>
                      <a:pt x="45" y="318"/>
                      <a:pt x="44" y="318"/>
                    </a:cubicBezTo>
                    <a:cubicBezTo>
                      <a:pt x="44" y="318"/>
                      <a:pt x="44" y="318"/>
                      <a:pt x="44" y="318"/>
                    </a:cubicBezTo>
                    <a:cubicBezTo>
                      <a:pt x="44" y="318"/>
                      <a:pt x="43" y="318"/>
                      <a:pt x="42" y="317"/>
                    </a:cubicBezTo>
                    <a:close/>
                    <a:moveTo>
                      <a:pt x="349" y="312"/>
                    </a:moveTo>
                    <a:cubicBezTo>
                      <a:pt x="348" y="311"/>
                      <a:pt x="348" y="310"/>
                      <a:pt x="348" y="309"/>
                    </a:cubicBezTo>
                    <a:cubicBezTo>
                      <a:pt x="348" y="309"/>
                      <a:pt x="348" y="309"/>
                      <a:pt x="348" y="309"/>
                    </a:cubicBezTo>
                    <a:cubicBezTo>
                      <a:pt x="349" y="308"/>
                      <a:pt x="350" y="308"/>
                      <a:pt x="351" y="309"/>
                    </a:cubicBezTo>
                    <a:cubicBezTo>
                      <a:pt x="351" y="309"/>
                      <a:pt x="351" y="309"/>
                      <a:pt x="351" y="309"/>
                    </a:cubicBezTo>
                    <a:cubicBezTo>
                      <a:pt x="352" y="309"/>
                      <a:pt x="352" y="311"/>
                      <a:pt x="352" y="312"/>
                    </a:cubicBezTo>
                    <a:cubicBezTo>
                      <a:pt x="352" y="312"/>
                      <a:pt x="352" y="312"/>
                      <a:pt x="352" y="312"/>
                    </a:cubicBezTo>
                    <a:cubicBezTo>
                      <a:pt x="352" y="312"/>
                      <a:pt x="352" y="312"/>
                      <a:pt x="352" y="312"/>
                    </a:cubicBezTo>
                    <a:cubicBezTo>
                      <a:pt x="352" y="312"/>
                      <a:pt x="352" y="312"/>
                      <a:pt x="352" y="312"/>
                    </a:cubicBezTo>
                    <a:cubicBezTo>
                      <a:pt x="351" y="312"/>
                      <a:pt x="351" y="313"/>
                      <a:pt x="350" y="313"/>
                    </a:cubicBezTo>
                    <a:cubicBezTo>
                      <a:pt x="350" y="313"/>
                      <a:pt x="350" y="313"/>
                      <a:pt x="350" y="313"/>
                    </a:cubicBezTo>
                    <a:cubicBezTo>
                      <a:pt x="350" y="313"/>
                      <a:pt x="349" y="312"/>
                      <a:pt x="349" y="312"/>
                    </a:cubicBezTo>
                    <a:close/>
                    <a:moveTo>
                      <a:pt x="38" y="311"/>
                    </a:moveTo>
                    <a:cubicBezTo>
                      <a:pt x="37" y="310"/>
                      <a:pt x="38" y="309"/>
                      <a:pt x="38" y="308"/>
                    </a:cubicBezTo>
                    <a:cubicBezTo>
                      <a:pt x="38" y="308"/>
                      <a:pt x="38" y="308"/>
                      <a:pt x="38" y="308"/>
                    </a:cubicBezTo>
                    <a:cubicBezTo>
                      <a:pt x="39" y="308"/>
                      <a:pt x="41" y="308"/>
                      <a:pt x="41" y="309"/>
                    </a:cubicBezTo>
                    <a:cubicBezTo>
                      <a:pt x="41" y="309"/>
                      <a:pt x="41" y="309"/>
                      <a:pt x="41" y="309"/>
                    </a:cubicBezTo>
                    <a:cubicBezTo>
                      <a:pt x="42" y="310"/>
                      <a:pt x="42" y="311"/>
                      <a:pt x="41" y="312"/>
                    </a:cubicBezTo>
                    <a:cubicBezTo>
                      <a:pt x="41" y="312"/>
                      <a:pt x="41" y="312"/>
                      <a:pt x="41" y="312"/>
                    </a:cubicBezTo>
                    <a:cubicBezTo>
                      <a:pt x="41" y="312"/>
                      <a:pt x="40" y="312"/>
                      <a:pt x="40" y="312"/>
                    </a:cubicBezTo>
                    <a:cubicBezTo>
                      <a:pt x="40" y="312"/>
                      <a:pt x="40" y="312"/>
                      <a:pt x="40" y="312"/>
                    </a:cubicBezTo>
                    <a:cubicBezTo>
                      <a:pt x="39" y="312"/>
                      <a:pt x="38" y="312"/>
                      <a:pt x="38" y="311"/>
                    </a:cubicBezTo>
                    <a:close/>
                    <a:moveTo>
                      <a:pt x="353" y="306"/>
                    </a:moveTo>
                    <a:cubicBezTo>
                      <a:pt x="352" y="306"/>
                      <a:pt x="352" y="304"/>
                      <a:pt x="353" y="303"/>
                    </a:cubicBezTo>
                    <a:cubicBezTo>
                      <a:pt x="353" y="303"/>
                      <a:pt x="353" y="303"/>
                      <a:pt x="353" y="303"/>
                    </a:cubicBezTo>
                    <a:cubicBezTo>
                      <a:pt x="353" y="302"/>
                      <a:pt x="355" y="302"/>
                      <a:pt x="355" y="303"/>
                    </a:cubicBezTo>
                    <a:cubicBezTo>
                      <a:pt x="355" y="303"/>
                      <a:pt x="355" y="303"/>
                      <a:pt x="355" y="303"/>
                    </a:cubicBezTo>
                    <a:cubicBezTo>
                      <a:pt x="356" y="303"/>
                      <a:pt x="357" y="305"/>
                      <a:pt x="356" y="306"/>
                    </a:cubicBezTo>
                    <a:cubicBezTo>
                      <a:pt x="356" y="306"/>
                      <a:pt x="356" y="306"/>
                      <a:pt x="356" y="306"/>
                    </a:cubicBezTo>
                    <a:cubicBezTo>
                      <a:pt x="356" y="306"/>
                      <a:pt x="355" y="307"/>
                      <a:pt x="354" y="307"/>
                    </a:cubicBezTo>
                    <a:cubicBezTo>
                      <a:pt x="354" y="307"/>
                      <a:pt x="354" y="307"/>
                      <a:pt x="354" y="307"/>
                    </a:cubicBezTo>
                    <a:cubicBezTo>
                      <a:pt x="354" y="307"/>
                      <a:pt x="353" y="307"/>
                      <a:pt x="353" y="306"/>
                    </a:cubicBezTo>
                    <a:close/>
                    <a:moveTo>
                      <a:pt x="34" y="305"/>
                    </a:moveTo>
                    <a:cubicBezTo>
                      <a:pt x="33" y="304"/>
                      <a:pt x="33" y="303"/>
                      <a:pt x="34" y="302"/>
                    </a:cubicBezTo>
                    <a:cubicBezTo>
                      <a:pt x="34" y="302"/>
                      <a:pt x="34" y="302"/>
                      <a:pt x="34" y="302"/>
                    </a:cubicBezTo>
                    <a:cubicBezTo>
                      <a:pt x="35" y="302"/>
                      <a:pt x="37" y="302"/>
                      <a:pt x="37" y="303"/>
                    </a:cubicBezTo>
                    <a:cubicBezTo>
                      <a:pt x="37" y="303"/>
                      <a:pt x="37" y="303"/>
                      <a:pt x="37" y="303"/>
                    </a:cubicBezTo>
                    <a:cubicBezTo>
                      <a:pt x="38" y="304"/>
                      <a:pt x="38" y="305"/>
                      <a:pt x="37" y="306"/>
                    </a:cubicBezTo>
                    <a:cubicBezTo>
                      <a:pt x="37" y="306"/>
                      <a:pt x="37" y="306"/>
                      <a:pt x="37" y="306"/>
                    </a:cubicBezTo>
                    <a:cubicBezTo>
                      <a:pt x="36" y="306"/>
                      <a:pt x="36" y="306"/>
                      <a:pt x="36" y="306"/>
                    </a:cubicBezTo>
                    <a:cubicBezTo>
                      <a:pt x="36" y="306"/>
                      <a:pt x="36" y="306"/>
                      <a:pt x="36" y="306"/>
                    </a:cubicBezTo>
                    <a:cubicBezTo>
                      <a:pt x="35" y="306"/>
                      <a:pt x="34" y="306"/>
                      <a:pt x="34" y="305"/>
                    </a:cubicBezTo>
                    <a:close/>
                    <a:moveTo>
                      <a:pt x="357" y="300"/>
                    </a:moveTo>
                    <a:cubicBezTo>
                      <a:pt x="356" y="300"/>
                      <a:pt x="356" y="298"/>
                      <a:pt x="356" y="297"/>
                    </a:cubicBezTo>
                    <a:cubicBezTo>
                      <a:pt x="356" y="297"/>
                      <a:pt x="356" y="297"/>
                      <a:pt x="356" y="297"/>
                    </a:cubicBezTo>
                    <a:cubicBezTo>
                      <a:pt x="357" y="296"/>
                      <a:pt x="358" y="296"/>
                      <a:pt x="359" y="297"/>
                    </a:cubicBezTo>
                    <a:cubicBezTo>
                      <a:pt x="359" y="297"/>
                      <a:pt x="359" y="297"/>
                      <a:pt x="359" y="297"/>
                    </a:cubicBezTo>
                    <a:cubicBezTo>
                      <a:pt x="360" y="297"/>
                      <a:pt x="361" y="299"/>
                      <a:pt x="360" y="300"/>
                    </a:cubicBezTo>
                    <a:cubicBezTo>
                      <a:pt x="360" y="300"/>
                      <a:pt x="360" y="300"/>
                      <a:pt x="360" y="300"/>
                    </a:cubicBezTo>
                    <a:cubicBezTo>
                      <a:pt x="360" y="300"/>
                      <a:pt x="360" y="300"/>
                      <a:pt x="360" y="300"/>
                    </a:cubicBezTo>
                    <a:cubicBezTo>
                      <a:pt x="360" y="300"/>
                      <a:pt x="360" y="300"/>
                      <a:pt x="360" y="300"/>
                    </a:cubicBezTo>
                    <a:cubicBezTo>
                      <a:pt x="360" y="300"/>
                      <a:pt x="359" y="301"/>
                      <a:pt x="358" y="301"/>
                    </a:cubicBezTo>
                    <a:cubicBezTo>
                      <a:pt x="358" y="301"/>
                      <a:pt x="358" y="301"/>
                      <a:pt x="358" y="301"/>
                    </a:cubicBezTo>
                    <a:cubicBezTo>
                      <a:pt x="358" y="301"/>
                      <a:pt x="357" y="300"/>
                      <a:pt x="357" y="300"/>
                    </a:cubicBezTo>
                    <a:close/>
                    <a:moveTo>
                      <a:pt x="30" y="299"/>
                    </a:moveTo>
                    <a:cubicBezTo>
                      <a:pt x="30" y="299"/>
                      <a:pt x="30" y="299"/>
                      <a:pt x="30" y="299"/>
                    </a:cubicBezTo>
                    <a:cubicBezTo>
                      <a:pt x="30" y="299"/>
                      <a:pt x="30" y="299"/>
                      <a:pt x="30" y="299"/>
                    </a:cubicBezTo>
                    <a:cubicBezTo>
                      <a:pt x="29" y="298"/>
                      <a:pt x="29" y="297"/>
                      <a:pt x="30" y="296"/>
                    </a:cubicBezTo>
                    <a:cubicBezTo>
                      <a:pt x="30" y="296"/>
                      <a:pt x="30" y="296"/>
                      <a:pt x="30" y="296"/>
                    </a:cubicBezTo>
                    <a:cubicBezTo>
                      <a:pt x="31" y="296"/>
                      <a:pt x="33" y="296"/>
                      <a:pt x="33" y="297"/>
                    </a:cubicBezTo>
                    <a:cubicBezTo>
                      <a:pt x="33" y="297"/>
                      <a:pt x="33" y="297"/>
                      <a:pt x="33" y="297"/>
                    </a:cubicBezTo>
                    <a:cubicBezTo>
                      <a:pt x="34" y="298"/>
                      <a:pt x="34" y="299"/>
                      <a:pt x="33" y="300"/>
                    </a:cubicBezTo>
                    <a:cubicBezTo>
                      <a:pt x="33" y="300"/>
                      <a:pt x="33" y="300"/>
                      <a:pt x="33" y="300"/>
                    </a:cubicBezTo>
                    <a:cubicBezTo>
                      <a:pt x="32" y="300"/>
                      <a:pt x="32" y="300"/>
                      <a:pt x="32" y="300"/>
                    </a:cubicBezTo>
                    <a:cubicBezTo>
                      <a:pt x="32" y="300"/>
                      <a:pt x="32" y="300"/>
                      <a:pt x="32" y="300"/>
                    </a:cubicBezTo>
                    <a:cubicBezTo>
                      <a:pt x="31" y="300"/>
                      <a:pt x="30" y="300"/>
                      <a:pt x="30" y="299"/>
                    </a:cubicBezTo>
                    <a:close/>
                    <a:moveTo>
                      <a:pt x="361" y="294"/>
                    </a:moveTo>
                    <a:cubicBezTo>
                      <a:pt x="360" y="294"/>
                      <a:pt x="360" y="292"/>
                      <a:pt x="360" y="291"/>
                    </a:cubicBezTo>
                    <a:cubicBezTo>
                      <a:pt x="360" y="291"/>
                      <a:pt x="360" y="291"/>
                      <a:pt x="360" y="291"/>
                    </a:cubicBezTo>
                    <a:cubicBezTo>
                      <a:pt x="361" y="290"/>
                      <a:pt x="362" y="290"/>
                      <a:pt x="363" y="290"/>
                    </a:cubicBezTo>
                    <a:cubicBezTo>
                      <a:pt x="363" y="290"/>
                      <a:pt x="363" y="290"/>
                      <a:pt x="363" y="290"/>
                    </a:cubicBezTo>
                    <a:cubicBezTo>
                      <a:pt x="364" y="291"/>
                      <a:pt x="364" y="292"/>
                      <a:pt x="364" y="293"/>
                    </a:cubicBezTo>
                    <a:cubicBezTo>
                      <a:pt x="364" y="293"/>
                      <a:pt x="364" y="293"/>
                      <a:pt x="364" y="293"/>
                    </a:cubicBezTo>
                    <a:cubicBezTo>
                      <a:pt x="364" y="293"/>
                      <a:pt x="364" y="293"/>
                      <a:pt x="364" y="293"/>
                    </a:cubicBezTo>
                    <a:cubicBezTo>
                      <a:pt x="364" y="293"/>
                      <a:pt x="364" y="293"/>
                      <a:pt x="364" y="293"/>
                    </a:cubicBezTo>
                    <a:cubicBezTo>
                      <a:pt x="363" y="294"/>
                      <a:pt x="363" y="294"/>
                      <a:pt x="362" y="294"/>
                    </a:cubicBezTo>
                    <a:cubicBezTo>
                      <a:pt x="362" y="294"/>
                      <a:pt x="362" y="294"/>
                      <a:pt x="362" y="294"/>
                    </a:cubicBezTo>
                    <a:cubicBezTo>
                      <a:pt x="362" y="294"/>
                      <a:pt x="361" y="294"/>
                      <a:pt x="361" y="294"/>
                    </a:cubicBezTo>
                    <a:close/>
                    <a:moveTo>
                      <a:pt x="26" y="293"/>
                    </a:moveTo>
                    <a:cubicBezTo>
                      <a:pt x="25" y="292"/>
                      <a:pt x="26" y="291"/>
                      <a:pt x="27" y="290"/>
                    </a:cubicBezTo>
                    <a:cubicBezTo>
                      <a:pt x="27" y="290"/>
                      <a:pt x="27" y="290"/>
                      <a:pt x="27" y="290"/>
                    </a:cubicBezTo>
                    <a:cubicBezTo>
                      <a:pt x="28" y="289"/>
                      <a:pt x="29" y="290"/>
                      <a:pt x="30" y="291"/>
                    </a:cubicBezTo>
                    <a:cubicBezTo>
                      <a:pt x="30" y="291"/>
                      <a:pt x="30" y="291"/>
                      <a:pt x="30" y="291"/>
                    </a:cubicBezTo>
                    <a:cubicBezTo>
                      <a:pt x="30" y="292"/>
                      <a:pt x="30" y="293"/>
                      <a:pt x="29" y="294"/>
                    </a:cubicBezTo>
                    <a:cubicBezTo>
                      <a:pt x="29" y="294"/>
                      <a:pt x="29" y="294"/>
                      <a:pt x="29" y="294"/>
                    </a:cubicBezTo>
                    <a:cubicBezTo>
                      <a:pt x="29" y="294"/>
                      <a:pt x="28" y="294"/>
                      <a:pt x="28" y="294"/>
                    </a:cubicBezTo>
                    <a:cubicBezTo>
                      <a:pt x="28" y="294"/>
                      <a:pt x="28" y="294"/>
                      <a:pt x="28" y="294"/>
                    </a:cubicBezTo>
                    <a:cubicBezTo>
                      <a:pt x="27" y="294"/>
                      <a:pt x="26" y="294"/>
                      <a:pt x="26" y="293"/>
                    </a:cubicBezTo>
                    <a:close/>
                    <a:moveTo>
                      <a:pt x="365" y="288"/>
                    </a:moveTo>
                    <a:cubicBezTo>
                      <a:pt x="364" y="287"/>
                      <a:pt x="363" y="286"/>
                      <a:pt x="364" y="285"/>
                    </a:cubicBezTo>
                    <a:cubicBezTo>
                      <a:pt x="364" y="285"/>
                      <a:pt x="364" y="285"/>
                      <a:pt x="364" y="285"/>
                    </a:cubicBezTo>
                    <a:cubicBezTo>
                      <a:pt x="364" y="284"/>
                      <a:pt x="366" y="284"/>
                      <a:pt x="367" y="284"/>
                    </a:cubicBezTo>
                    <a:cubicBezTo>
                      <a:pt x="367" y="284"/>
                      <a:pt x="367" y="284"/>
                      <a:pt x="367" y="284"/>
                    </a:cubicBezTo>
                    <a:cubicBezTo>
                      <a:pt x="368" y="285"/>
                      <a:pt x="368" y="286"/>
                      <a:pt x="367" y="287"/>
                    </a:cubicBezTo>
                    <a:cubicBezTo>
                      <a:pt x="367" y="287"/>
                      <a:pt x="367" y="287"/>
                      <a:pt x="367" y="287"/>
                    </a:cubicBezTo>
                    <a:cubicBezTo>
                      <a:pt x="367" y="288"/>
                      <a:pt x="366" y="288"/>
                      <a:pt x="366" y="288"/>
                    </a:cubicBezTo>
                    <a:cubicBezTo>
                      <a:pt x="366" y="288"/>
                      <a:pt x="366" y="288"/>
                      <a:pt x="366" y="288"/>
                    </a:cubicBezTo>
                    <a:cubicBezTo>
                      <a:pt x="365" y="288"/>
                      <a:pt x="365" y="288"/>
                      <a:pt x="365" y="288"/>
                    </a:cubicBezTo>
                    <a:close/>
                    <a:moveTo>
                      <a:pt x="23" y="287"/>
                    </a:moveTo>
                    <a:cubicBezTo>
                      <a:pt x="22" y="286"/>
                      <a:pt x="22" y="284"/>
                      <a:pt x="23" y="284"/>
                    </a:cubicBezTo>
                    <a:cubicBezTo>
                      <a:pt x="23" y="284"/>
                      <a:pt x="23" y="284"/>
                      <a:pt x="23" y="284"/>
                    </a:cubicBezTo>
                    <a:cubicBezTo>
                      <a:pt x="24" y="283"/>
                      <a:pt x="26" y="284"/>
                      <a:pt x="26" y="285"/>
                    </a:cubicBezTo>
                    <a:cubicBezTo>
                      <a:pt x="26" y="285"/>
                      <a:pt x="26" y="285"/>
                      <a:pt x="26" y="285"/>
                    </a:cubicBezTo>
                    <a:cubicBezTo>
                      <a:pt x="27" y="286"/>
                      <a:pt x="26" y="287"/>
                      <a:pt x="25" y="287"/>
                    </a:cubicBezTo>
                    <a:cubicBezTo>
                      <a:pt x="25" y="287"/>
                      <a:pt x="25" y="287"/>
                      <a:pt x="25" y="287"/>
                    </a:cubicBezTo>
                    <a:cubicBezTo>
                      <a:pt x="25" y="288"/>
                      <a:pt x="25" y="288"/>
                      <a:pt x="24" y="288"/>
                    </a:cubicBezTo>
                    <a:cubicBezTo>
                      <a:pt x="24" y="288"/>
                      <a:pt x="24" y="288"/>
                      <a:pt x="24" y="288"/>
                    </a:cubicBezTo>
                    <a:cubicBezTo>
                      <a:pt x="24" y="288"/>
                      <a:pt x="23" y="287"/>
                      <a:pt x="23" y="287"/>
                    </a:cubicBezTo>
                    <a:close/>
                    <a:moveTo>
                      <a:pt x="368" y="281"/>
                    </a:moveTo>
                    <a:cubicBezTo>
                      <a:pt x="367" y="281"/>
                      <a:pt x="366" y="280"/>
                      <a:pt x="367" y="279"/>
                    </a:cubicBezTo>
                    <a:cubicBezTo>
                      <a:pt x="367" y="279"/>
                      <a:pt x="367" y="279"/>
                      <a:pt x="367" y="279"/>
                    </a:cubicBezTo>
                    <a:cubicBezTo>
                      <a:pt x="367" y="278"/>
                      <a:pt x="369" y="277"/>
                      <a:pt x="370" y="278"/>
                    </a:cubicBezTo>
                    <a:cubicBezTo>
                      <a:pt x="370" y="278"/>
                      <a:pt x="370" y="278"/>
                      <a:pt x="370" y="278"/>
                    </a:cubicBezTo>
                    <a:cubicBezTo>
                      <a:pt x="371" y="278"/>
                      <a:pt x="371" y="279"/>
                      <a:pt x="371" y="280"/>
                    </a:cubicBezTo>
                    <a:cubicBezTo>
                      <a:pt x="371" y="280"/>
                      <a:pt x="371" y="280"/>
                      <a:pt x="371" y="280"/>
                    </a:cubicBezTo>
                    <a:cubicBezTo>
                      <a:pt x="370" y="281"/>
                      <a:pt x="370" y="282"/>
                      <a:pt x="369" y="282"/>
                    </a:cubicBezTo>
                    <a:cubicBezTo>
                      <a:pt x="369" y="282"/>
                      <a:pt x="369" y="282"/>
                      <a:pt x="369" y="282"/>
                    </a:cubicBezTo>
                    <a:cubicBezTo>
                      <a:pt x="369" y="282"/>
                      <a:pt x="368" y="282"/>
                      <a:pt x="368" y="281"/>
                    </a:cubicBezTo>
                    <a:close/>
                    <a:moveTo>
                      <a:pt x="19" y="280"/>
                    </a:moveTo>
                    <a:cubicBezTo>
                      <a:pt x="19" y="279"/>
                      <a:pt x="19" y="278"/>
                      <a:pt x="20" y="277"/>
                    </a:cubicBezTo>
                    <a:cubicBezTo>
                      <a:pt x="20" y="277"/>
                      <a:pt x="20" y="277"/>
                      <a:pt x="20" y="277"/>
                    </a:cubicBezTo>
                    <a:cubicBezTo>
                      <a:pt x="21" y="277"/>
                      <a:pt x="23" y="277"/>
                      <a:pt x="23" y="278"/>
                    </a:cubicBezTo>
                    <a:cubicBezTo>
                      <a:pt x="23" y="278"/>
                      <a:pt x="23" y="278"/>
                      <a:pt x="23" y="278"/>
                    </a:cubicBezTo>
                    <a:cubicBezTo>
                      <a:pt x="24" y="279"/>
                      <a:pt x="23" y="281"/>
                      <a:pt x="22" y="281"/>
                    </a:cubicBezTo>
                    <a:cubicBezTo>
                      <a:pt x="22" y="281"/>
                      <a:pt x="22" y="281"/>
                      <a:pt x="22" y="281"/>
                    </a:cubicBezTo>
                    <a:cubicBezTo>
                      <a:pt x="22" y="281"/>
                      <a:pt x="21" y="281"/>
                      <a:pt x="21" y="281"/>
                    </a:cubicBezTo>
                    <a:cubicBezTo>
                      <a:pt x="21" y="281"/>
                      <a:pt x="21" y="281"/>
                      <a:pt x="21" y="281"/>
                    </a:cubicBezTo>
                    <a:cubicBezTo>
                      <a:pt x="20" y="281"/>
                      <a:pt x="20" y="281"/>
                      <a:pt x="19" y="280"/>
                    </a:cubicBezTo>
                    <a:close/>
                    <a:moveTo>
                      <a:pt x="371" y="275"/>
                    </a:moveTo>
                    <a:cubicBezTo>
                      <a:pt x="370" y="274"/>
                      <a:pt x="369" y="273"/>
                      <a:pt x="370" y="272"/>
                    </a:cubicBezTo>
                    <a:cubicBezTo>
                      <a:pt x="370" y="272"/>
                      <a:pt x="370" y="272"/>
                      <a:pt x="370" y="272"/>
                    </a:cubicBezTo>
                    <a:cubicBezTo>
                      <a:pt x="370" y="271"/>
                      <a:pt x="372" y="271"/>
                      <a:pt x="373" y="271"/>
                    </a:cubicBezTo>
                    <a:cubicBezTo>
                      <a:pt x="373" y="271"/>
                      <a:pt x="373" y="271"/>
                      <a:pt x="373" y="271"/>
                    </a:cubicBezTo>
                    <a:cubicBezTo>
                      <a:pt x="374" y="272"/>
                      <a:pt x="374" y="273"/>
                      <a:pt x="374" y="274"/>
                    </a:cubicBezTo>
                    <a:cubicBezTo>
                      <a:pt x="374" y="274"/>
                      <a:pt x="374" y="274"/>
                      <a:pt x="374" y="274"/>
                    </a:cubicBezTo>
                    <a:cubicBezTo>
                      <a:pt x="373" y="275"/>
                      <a:pt x="373" y="275"/>
                      <a:pt x="372" y="275"/>
                    </a:cubicBezTo>
                    <a:cubicBezTo>
                      <a:pt x="372" y="275"/>
                      <a:pt x="372" y="275"/>
                      <a:pt x="372" y="275"/>
                    </a:cubicBezTo>
                    <a:cubicBezTo>
                      <a:pt x="372" y="275"/>
                      <a:pt x="371" y="275"/>
                      <a:pt x="371" y="275"/>
                    </a:cubicBezTo>
                    <a:close/>
                    <a:moveTo>
                      <a:pt x="16" y="273"/>
                    </a:moveTo>
                    <a:cubicBezTo>
                      <a:pt x="16" y="272"/>
                      <a:pt x="16" y="271"/>
                      <a:pt x="17" y="271"/>
                    </a:cubicBezTo>
                    <a:cubicBezTo>
                      <a:pt x="17" y="271"/>
                      <a:pt x="17" y="271"/>
                      <a:pt x="17" y="271"/>
                    </a:cubicBezTo>
                    <a:cubicBezTo>
                      <a:pt x="18" y="270"/>
                      <a:pt x="20" y="271"/>
                      <a:pt x="20" y="272"/>
                    </a:cubicBezTo>
                    <a:cubicBezTo>
                      <a:pt x="20" y="272"/>
                      <a:pt x="20" y="272"/>
                      <a:pt x="20" y="272"/>
                    </a:cubicBezTo>
                    <a:cubicBezTo>
                      <a:pt x="21" y="273"/>
                      <a:pt x="20" y="274"/>
                      <a:pt x="19" y="275"/>
                    </a:cubicBezTo>
                    <a:cubicBezTo>
                      <a:pt x="19" y="275"/>
                      <a:pt x="19" y="275"/>
                      <a:pt x="19" y="275"/>
                    </a:cubicBezTo>
                    <a:cubicBezTo>
                      <a:pt x="19" y="275"/>
                      <a:pt x="18" y="275"/>
                      <a:pt x="18" y="275"/>
                    </a:cubicBezTo>
                    <a:cubicBezTo>
                      <a:pt x="18" y="275"/>
                      <a:pt x="18" y="275"/>
                      <a:pt x="18" y="275"/>
                    </a:cubicBezTo>
                    <a:cubicBezTo>
                      <a:pt x="17" y="275"/>
                      <a:pt x="17" y="274"/>
                      <a:pt x="16" y="273"/>
                    </a:cubicBezTo>
                    <a:close/>
                    <a:moveTo>
                      <a:pt x="374" y="268"/>
                    </a:moveTo>
                    <a:cubicBezTo>
                      <a:pt x="373" y="268"/>
                      <a:pt x="372" y="267"/>
                      <a:pt x="373" y="266"/>
                    </a:cubicBezTo>
                    <a:cubicBezTo>
                      <a:pt x="373" y="266"/>
                      <a:pt x="373" y="266"/>
                      <a:pt x="373" y="266"/>
                    </a:cubicBezTo>
                    <a:cubicBezTo>
                      <a:pt x="373" y="264"/>
                      <a:pt x="374" y="264"/>
                      <a:pt x="375" y="264"/>
                    </a:cubicBezTo>
                    <a:cubicBezTo>
                      <a:pt x="375" y="264"/>
                      <a:pt x="375" y="264"/>
                      <a:pt x="375" y="264"/>
                    </a:cubicBezTo>
                    <a:cubicBezTo>
                      <a:pt x="377" y="265"/>
                      <a:pt x="377" y="266"/>
                      <a:pt x="377" y="267"/>
                    </a:cubicBezTo>
                    <a:cubicBezTo>
                      <a:pt x="377" y="267"/>
                      <a:pt x="377" y="267"/>
                      <a:pt x="377" y="267"/>
                    </a:cubicBezTo>
                    <a:cubicBezTo>
                      <a:pt x="376" y="268"/>
                      <a:pt x="375" y="268"/>
                      <a:pt x="375" y="268"/>
                    </a:cubicBezTo>
                    <a:cubicBezTo>
                      <a:pt x="375" y="268"/>
                      <a:pt x="375" y="268"/>
                      <a:pt x="375" y="268"/>
                    </a:cubicBezTo>
                    <a:cubicBezTo>
                      <a:pt x="374" y="268"/>
                      <a:pt x="374" y="268"/>
                      <a:pt x="374" y="268"/>
                    </a:cubicBezTo>
                    <a:close/>
                    <a:moveTo>
                      <a:pt x="13" y="267"/>
                    </a:moveTo>
                    <a:cubicBezTo>
                      <a:pt x="13" y="267"/>
                      <a:pt x="13" y="267"/>
                      <a:pt x="13" y="267"/>
                    </a:cubicBezTo>
                    <a:cubicBezTo>
                      <a:pt x="13" y="267"/>
                      <a:pt x="13" y="267"/>
                      <a:pt x="13" y="267"/>
                    </a:cubicBezTo>
                    <a:cubicBezTo>
                      <a:pt x="13" y="266"/>
                      <a:pt x="13" y="264"/>
                      <a:pt x="15" y="264"/>
                    </a:cubicBezTo>
                    <a:cubicBezTo>
                      <a:pt x="15" y="264"/>
                      <a:pt x="15" y="264"/>
                      <a:pt x="15" y="264"/>
                    </a:cubicBezTo>
                    <a:cubicBezTo>
                      <a:pt x="16" y="264"/>
                      <a:pt x="17" y="264"/>
                      <a:pt x="17" y="265"/>
                    </a:cubicBezTo>
                    <a:cubicBezTo>
                      <a:pt x="17" y="265"/>
                      <a:pt x="17" y="265"/>
                      <a:pt x="17" y="265"/>
                    </a:cubicBezTo>
                    <a:cubicBezTo>
                      <a:pt x="18" y="266"/>
                      <a:pt x="17" y="267"/>
                      <a:pt x="16" y="268"/>
                    </a:cubicBezTo>
                    <a:cubicBezTo>
                      <a:pt x="16" y="268"/>
                      <a:pt x="16" y="268"/>
                      <a:pt x="16" y="268"/>
                    </a:cubicBezTo>
                    <a:cubicBezTo>
                      <a:pt x="16" y="268"/>
                      <a:pt x="16" y="268"/>
                      <a:pt x="15" y="268"/>
                    </a:cubicBezTo>
                    <a:cubicBezTo>
                      <a:pt x="15" y="268"/>
                      <a:pt x="15" y="268"/>
                      <a:pt x="15" y="268"/>
                    </a:cubicBezTo>
                    <a:cubicBezTo>
                      <a:pt x="15" y="268"/>
                      <a:pt x="14" y="268"/>
                      <a:pt x="13" y="267"/>
                    </a:cubicBezTo>
                    <a:close/>
                    <a:moveTo>
                      <a:pt x="376" y="262"/>
                    </a:moveTo>
                    <a:cubicBezTo>
                      <a:pt x="375" y="261"/>
                      <a:pt x="375" y="260"/>
                      <a:pt x="375" y="259"/>
                    </a:cubicBezTo>
                    <a:cubicBezTo>
                      <a:pt x="375" y="259"/>
                      <a:pt x="375" y="259"/>
                      <a:pt x="375" y="259"/>
                    </a:cubicBezTo>
                    <a:cubicBezTo>
                      <a:pt x="376" y="258"/>
                      <a:pt x="377" y="257"/>
                      <a:pt x="378" y="258"/>
                    </a:cubicBezTo>
                    <a:cubicBezTo>
                      <a:pt x="378" y="258"/>
                      <a:pt x="378" y="258"/>
                      <a:pt x="378" y="258"/>
                    </a:cubicBezTo>
                    <a:cubicBezTo>
                      <a:pt x="379" y="258"/>
                      <a:pt x="380" y="259"/>
                      <a:pt x="379" y="260"/>
                    </a:cubicBezTo>
                    <a:cubicBezTo>
                      <a:pt x="379" y="260"/>
                      <a:pt x="379" y="260"/>
                      <a:pt x="379" y="260"/>
                    </a:cubicBezTo>
                    <a:cubicBezTo>
                      <a:pt x="379" y="261"/>
                      <a:pt x="378" y="262"/>
                      <a:pt x="377" y="262"/>
                    </a:cubicBezTo>
                    <a:cubicBezTo>
                      <a:pt x="377" y="262"/>
                      <a:pt x="377" y="262"/>
                      <a:pt x="377" y="262"/>
                    </a:cubicBezTo>
                    <a:cubicBezTo>
                      <a:pt x="377" y="262"/>
                      <a:pt x="377" y="262"/>
                      <a:pt x="376" y="262"/>
                    </a:cubicBezTo>
                    <a:close/>
                    <a:moveTo>
                      <a:pt x="11" y="260"/>
                    </a:moveTo>
                    <a:cubicBezTo>
                      <a:pt x="10" y="259"/>
                      <a:pt x="11" y="258"/>
                      <a:pt x="12" y="257"/>
                    </a:cubicBezTo>
                    <a:cubicBezTo>
                      <a:pt x="12" y="257"/>
                      <a:pt x="12" y="257"/>
                      <a:pt x="12" y="257"/>
                    </a:cubicBezTo>
                    <a:cubicBezTo>
                      <a:pt x="13" y="257"/>
                      <a:pt x="14" y="257"/>
                      <a:pt x="15" y="258"/>
                    </a:cubicBezTo>
                    <a:cubicBezTo>
                      <a:pt x="15" y="258"/>
                      <a:pt x="15" y="258"/>
                      <a:pt x="15" y="258"/>
                    </a:cubicBezTo>
                    <a:cubicBezTo>
                      <a:pt x="15" y="260"/>
                      <a:pt x="15" y="261"/>
                      <a:pt x="14" y="261"/>
                    </a:cubicBezTo>
                    <a:cubicBezTo>
                      <a:pt x="14" y="261"/>
                      <a:pt x="14" y="261"/>
                      <a:pt x="14" y="261"/>
                    </a:cubicBezTo>
                    <a:cubicBezTo>
                      <a:pt x="13" y="261"/>
                      <a:pt x="13" y="261"/>
                      <a:pt x="13" y="261"/>
                    </a:cubicBezTo>
                    <a:cubicBezTo>
                      <a:pt x="13" y="261"/>
                      <a:pt x="13" y="261"/>
                      <a:pt x="13" y="261"/>
                    </a:cubicBezTo>
                    <a:cubicBezTo>
                      <a:pt x="12" y="261"/>
                      <a:pt x="11" y="261"/>
                      <a:pt x="11" y="260"/>
                    </a:cubicBezTo>
                    <a:close/>
                    <a:moveTo>
                      <a:pt x="379" y="255"/>
                    </a:moveTo>
                    <a:cubicBezTo>
                      <a:pt x="378" y="254"/>
                      <a:pt x="377" y="253"/>
                      <a:pt x="377" y="252"/>
                    </a:cubicBezTo>
                    <a:cubicBezTo>
                      <a:pt x="377" y="252"/>
                      <a:pt x="377" y="252"/>
                      <a:pt x="377" y="252"/>
                    </a:cubicBezTo>
                    <a:cubicBezTo>
                      <a:pt x="378" y="251"/>
                      <a:pt x="379" y="250"/>
                      <a:pt x="380" y="251"/>
                    </a:cubicBezTo>
                    <a:cubicBezTo>
                      <a:pt x="380" y="251"/>
                      <a:pt x="380" y="251"/>
                      <a:pt x="380" y="251"/>
                    </a:cubicBezTo>
                    <a:cubicBezTo>
                      <a:pt x="381" y="251"/>
                      <a:pt x="382" y="252"/>
                      <a:pt x="381" y="253"/>
                    </a:cubicBezTo>
                    <a:cubicBezTo>
                      <a:pt x="381" y="253"/>
                      <a:pt x="381" y="253"/>
                      <a:pt x="381" y="253"/>
                    </a:cubicBezTo>
                    <a:cubicBezTo>
                      <a:pt x="381" y="254"/>
                      <a:pt x="380" y="255"/>
                      <a:pt x="379" y="255"/>
                    </a:cubicBezTo>
                    <a:cubicBezTo>
                      <a:pt x="379" y="255"/>
                      <a:pt x="379" y="255"/>
                      <a:pt x="379" y="255"/>
                    </a:cubicBezTo>
                    <a:cubicBezTo>
                      <a:pt x="379" y="255"/>
                      <a:pt x="379" y="255"/>
                      <a:pt x="379" y="255"/>
                    </a:cubicBezTo>
                    <a:close/>
                    <a:moveTo>
                      <a:pt x="9" y="253"/>
                    </a:moveTo>
                    <a:cubicBezTo>
                      <a:pt x="9" y="253"/>
                      <a:pt x="9" y="253"/>
                      <a:pt x="9" y="253"/>
                    </a:cubicBezTo>
                    <a:cubicBezTo>
                      <a:pt x="9" y="253"/>
                      <a:pt x="9" y="253"/>
                      <a:pt x="9" y="253"/>
                    </a:cubicBezTo>
                    <a:cubicBezTo>
                      <a:pt x="8" y="252"/>
                      <a:pt x="9" y="251"/>
                      <a:pt x="10" y="250"/>
                    </a:cubicBezTo>
                    <a:cubicBezTo>
                      <a:pt x="10" y="250"/>
                      <a:pt x="10" y="250"/>
                      <a:pt x="10" y="250"/>
                    </a:cubicBezTo>
                    <a:cubicBezTo>
                      <a:pt x="11" y="250"/>
                      <a:pt x="12" y="251"/>
                      <a:pt x="13" y="252"/>
                    </a:cubicBezTo>
                    <a:cubicBezTo>
                      <a:pt x="13" y="252"/>
                      <a:pt x="13" y="252"/>
                      <a:pt x="13" y="252"/>
                    </a:cubicBezTo>
                    <a:cubicBezTo>
                      <a:pt x="13" y="253"/>
                      <a:pt x="12" y="254"/>
                      <a:pt x="11" y="254"/>
                    </a:cubicBezTo>
                    <a:cubicBezTo>
                      <a:pt x="11" y="254"/>
                      <a:pt x="11" y="254"/>
                      <a:pt x="11" y="254"/>
                    </a:cubicBezTo>
                    <a:cubicBezTo>
                      <a:pt x="11" y="254"/>
                      <a:pt x="11" y="254"/>
                      <a:pt x="11" y="254"/>
                    </a:cubicBezTo>
                    <a:cubicBezTo>
                      <a:pt x="11" y="254"/>
                      <a:pt x="11" y="254"/>
                      <a:pt x="11" y="254"/>
                    </a:cubicBezTo>
                    <a:cubicBezTo>
                      <a:pt x="10" y="254"/>
                      <a:pt x="9" y="254"/>
                      <a:pt x="9" y="253"/>
                    </a:cubicBezTo>
                    <a:close/>
                    <a:moveTo>
                      <a:pt x="381" y="248"/>
                    </a:moveTo>
                    <a:cubicBezTo>
                      <a:pt x="380" y="247"/>
                      <a:pt x="379" y="246"/>
                      <a:pt x="379" y="245"/>
                    </a:cubicBezTo>
                    <a:cubicBezTo>
                      <a:pt x="379" y="245"/>
                      <a:pt x="379" y="245"/>
                      <a:pt x="379" y="245"/>
                    </a:cubicBezTo>
                    <a:cubicBezTo>
                      <a:pt x="380" y="244"/>
                      <a:pt x="381" y="243"/>
                      <a:pt x="382" y="244"/>
                    </a:cubicBezTo>
                    <a:cubicBezTo>
                      <a:pt x="382" y="244"/>
                      <a:pt x="382" y="244"/>
                      <a:pt x="382" y="244"/>
                    </a:cubicBezTo>
                    <a:cubicBezTo>
                      <a:pt x="383" y="244"/>
                      <a:pt x="384" y="245"/>
                      <a:pt x="384" y="246"/>
                    </a:cubicBezTo>
                    <a:cubicBezTo>
                      <a:pt x="384" y="246"/>
                      <a:pt x="384" y="246"/>
                      <a:pt x="384" y="246"/>
                    </a:cubicBezTo>
                    <a:cubicBezTo>
                      <a:pt x="383" y="247"/>
                      <a:pt x="382" y="248"/>
                      <a:pt x="381" y="248"/>
                    </a:cubicBezTo>
                    <a:cubicBezTo>
                      <a:pt x="381" y="248"/>
                      <a:pt x="381" y="248"/>
                      <a:pt x="381" y="248"/>
                    </a:cubicBezTo>
                    <a:cubicBezTo>
                      <a:pt x="381" y="248"/>
                      <a:pt x="381" y="248"/>
                      <a:pt x="381" y="248"/>
                    </a:cubicBezTo>
                    <a:close/>
                    <a:moveTo>
                      <a:pt x="7" y="246"/>
                    </a:moveTo>
                    <a:cubicBezTo>
                      <a:pt x="6" y="245"/>
                      <a:pt x="7" y="244"/>
                      <a:pt x="8" y="243"/>
                    </a:cubicBezTo>
                    <a:cubicBezTo>
                      <a:pt x="8" y="243"/>
                      <a:pt x="8" y="243"/>
                      <a:pt x="8" y="243"/>
                    </a:cubicBezTo>
                    <a:cubicBezTo>
                      <a:pt x="9" y="243"/>
                      <a:pt x="10" y="244"/>
                      <a:pt x="11" y="245"/>
                    </a:cubicBezTo>
                    <a:cubicBezTo>
                      <a:pt x="11" y="245"/>
                      <a:pt x="11" y="245"/>
                      <a:pt x="11" y="245"/>
                    </a:cubicBezTo>
                    <a:cubicBezTo>
                      <a:pt x="11" y="246"/>
                      <a:pt x="10" y="247"/>
                      <a:pt x="9" y="247"/>
                    </a:cubicBezTo>
                    <a:cubicBezTo>
                      <a:pt x="9" y="247"/>
                      <a:pt x="9" y="247"/>
                      <a:pt x="9" y="247"/>
                    </a:cubicBezTo>
                    <a:cubicBezTo>
                      <a:pt x="9" y="247"/>
                      <a:pt x="9" y="248"/>
                      <a:pt x="9" y="248"/>
                    </a:cubicBezTo>
                    <a:cubicBezTo>
                      <a:pt x="9" y="248"/>
                      <a:pt x="9" y="248"/>
                      <a:pt x="9" y="248"/>
                    </a:cubicBezTo>
                    <a:cubicBezTo>
                      <a:pt x="8" y="248"/>
                      <a:pt x="7" y="247"/>
                      <a:pt x="7" y="246"/>
                    </a:cubicBezTo>
                    <a:close/>
                    <a:moveTo>
                      <a:pt x="383" y="241"/>
                    </a:moveTo>
                    <a:cubicBezTo>
                      <a:pt x="382" y="241"/>
                      <a:pt x="381" y="239"/>
                      <a:pt x="381" y="238"/>
                    </a:cubicBezTo>
                    <a:cubicBezTo>
                      <a:pt x="381" y="238"/>
                      <a:pt x="381" y="238"/>
                      <a:pt x="381" y="238"/>
                    </a:cubicBezTo>
                    <a:cubicBezTo>
                      <a:pt x="381" y="237"/>
                      <a:pt x="383" y="236"/>
                      <a:pt x="384" y="237"/>
                    </a:cubicBezTo>
                    <a:cubicBezTo>
                      <a:pt x="384" y="237"/>
                      <a:pt x="384" y="237"/>
                      <a:pt x="384" y="237"/>
                    </a:cubicBezTo>
                    <a:cubicBezTo>
                      <a:pt x="385" y="237"/>
                      <a:pt x="386" y="238"/>
                      <a:pt x="385" y="239"/>
                    </a:cubicBezTo>
                    <a:cubicBezTo>
                      <a:pt x="385" y="239"/>
                      <a:pt x="385" y="239"/>
                      <a:pt x="385" y="239"/>
                    </a:cubicBezTo>
                    <a:cubicBezTo>
                      <a:pt x="385" y="239"/>
                      <a:pt x="385" y="239"/>
                      <a:pt x="385" y="239"/>
                    </a:cubicBezTo>
                    <a:cubicBezTo>
                      <a:pt x="385" y="239"/>
                      <a:pt x="385" y="239"/>
                      <a:pt x="385" y="239"/>
                    </a:cubicBezTo>
                    <a:cubicBezTo>
                      <a:pt x="385" y="240"/>
                      <a:pt x="384" y="241"/>
                      <a:pt x="383" y="241"/>
                    </a:cubicBezTo>
                    <a:cubicBezTo>
                      <a:pt x="383" y="241"/>
                      <a:pt x="383" y="241"/>
                      <a:pt x="383" y="241"/>
                    </a:cubicBezTo>
                    <a:cubicBezTo>
                      <a:pt x="383" y="241"/>
                      <a:pt x="383" y="241"/>
                      <a:pt x="383" y="241"/>
                    </a:cubicBezTo>
                    <a:close/>
                    <a:moveTo>
                      <a:pt x="5" y="239"/>
                    </a:moveTo>
                    <a:cubicBezTo>
                      <a:pt x="5" y="238"/>
                      <a:pt x="5" y="237"/>
                      <a:pt x="6" y="236"/>
                    </a:cubicBezTo>
                    <a:cubicBezTo>
                      <a:pt x="6" y="236"/>
                      <a:pt x="6" y="236"/>
                      <a:pt x="6" y="236"/>
                    </a:cubicBezTo>
                    <a:cubicBezTo>
                      <a:pt x="8" y="236"/>
                      <a:pt x="9" y="237"/>
                      <a:pt x="9" y="238"/>
                    </a:cubicBezTo>
                    <a:cubicBezTo>
                      <a:pt x="9" y="238"/>
                      <a:pt x="9" y="238"/>
                      <a:pt x="9" y="238"/>
                    </a:cubicBezTo>
                    <a:cubicBezTo>
                      <a:pt x="9" y="239"/>
                      <a:pt x="8" y="240"/>
                      <a:pt x="7" y="240"/>
                    </a:cubicBezTo>
                    <a:cubicBezTo>
                      <a:pt x="7" y="240"/>
                      <a:pt x="7" y="240"/>
                      <a:pt x="7" y="240"/>
                    </a:cubicBezTo>
                    <a:cubicBezTo>
                      <a:pt x="7" y="240"/>
                      <a:pt x="7" y="240"/>
                      <a:pt x="7" y="240"/>
                    </a:cubicBezTo>
                    <a:cubicBezTo>
                      <a:pt x="7" y="240"/>
                      <a:pt x="7" y="240"/>
                      <a:pt x="7" y="240"/>
                    </a:cubicBezTo>
                    <a:cubicBezTo>
                      <a:pt x="6" y="240"/>
                      <a:pt x="5" y="240"/>
                      <a:pt x="5" y="239"/>
                    </a:cubicBezTo>
                    <a:close/>
                    <a:moveTo>
                      <a:pt x="384" y="234"/>
                    </a:moveTo>
                    <a:cubicBezTo>
                      <a:pt x="383" y="234"/>
                      <a:pt x="382" y="232"/>
                      <a:pt x="383" y="231"/>
                    </a:cubicBezTo>
                    <a:cubicBezTo>
                      <a:pt x="383" y="231"/>
                      <a:pt x="383" y="231"/>
                      <a:pt x="383" y="231"/>
                    </a:cubicBezTo>
                    <a:cubicBezTo>
                      <a:pt x="383" y="230"/>
                      <a:pt x="384" y="229"/>
                      <a:pt x="385" y="230"/>
                    </a:cubicBezTo>
                    <a:cubicBezTo>
                      <a:pt x="385" y="230"/>
                      <a:pt x="385" y="230"/>
                      <a:pt x="385" y="230"/>
                    </a:cubicBezTo>
                    <a:cubicBezTo>
                      <a:pt x="386" y="230"/>
                      <a:pt x="387" y="231"/>
                      <a:pt x="387" y="232"/>
                    </a:cubicBezTo>
                    <a:cubicBezTo>
                      <a:pt x="387" y="232"/>
                      <a:pt x="387" y="232"/>
                      <a:pt x="387" y="232"/>
                    </a:cubicBezTo>
                    <a:cubicBezTo>
                      <a:pt x="387" y="233"/>
                      <a:pt x="386" y="234"/>
                      <a:pt x="385" y="234"/>
                    </a:cubicBezTo>
                    <a:cubicBezTo>
                      <a:pt x="385" y="234"/>
                      <a:pt x="385" y="234"/>
                      <a:pt x="385" y="234"/>
                    </a:cubicBezTo>
                    <a:cubicBezTo>
                      <a:pt x="385" y="234"/>
                      <a:pt x="384" y="234"/>
                      <a:pt x="384" y="234"/>
                    </a:cubicBezTo>
                    <a:close/>
                    <a:moveTo>
                      <a:pt x="3" y="232"/>
                    </a:moveTo>
                    <a:cubicBezTo>
                      <a:pt x="3" y="231"/>
                      <a:pt x="4" y="229"/>
                      <a:pt x="5" y="229"/>
                    </a:cubicBezTo>
                    <a:cubicBezTo>
                      <a:pt x="5" y="229"/>
                      <a:pt x="5" y="229"/>
                      <a:pt x="5" y="229"/>
                    </a:cubicBezTo>
                    <a:cubicBezTo>
                      <a:pt x="6" y="229"/>
                      <a:pt x="7" y="230"/>
                      <a:pt x="7" y="231"/>
                    </a:cubicBezTo>
                    <a:cubicBezTo>
                      <a:pt x="7" y="231"/>
                      <a:pt x="7" y="231"/>
                      <a:pt x="7" y="231"/>
                    </a:cubicBezTo>
                    <a:cubicBezTo>
                      <a:pt x="8" y="232"/>
                      <a:pt x="7" y="233"/>
                      <a:pt x="6" y="233"/>
                    </a:cubicBezTo>
                    <a:cubicBezTo>
                      <a:pt x="6" y="233"/>
                      <a:pt x="6" y="233"/>
                      <a:pt x="6" y="233"/>
                    </a:cubicBezTo>
                    <a:cubicBezTo>
                      <a:pt x="6" y="233"/>
                      <a:pt x="6" y="233"/>
                      <a:pt x="5" y="233"/>
                    </a:cubicBezTo>
                    <a:cubicBezTo>
                      <a:pt x="5" y="233"/>
                      <a:pt x="5" y="233"/>
                      <a:pt x="5" y="233"/>
                    </a:cubicBezTo>
                    <a:cubicBezTo>
                      <a:pt x="4" y="233"/>
                      <a:pt x="3" y="233"/>
                      <a:pt x="3" y="232"/>
                    </a:cubicBezTo>
                    <a:close/>
                    <a:moveTo>
                      <a:pt x="386" y="227"/>
                    </a:moveTo>
                    <a:cubicBezTo>
                      <a:pt x="384" y="226"/>
                      <a:pt x="384" y="225"/>
                      <a:pt x="384" y="224"/>
                    </a:cubicBezTo>
                    <a:cubicBezTo>
                      <a:pt x="384" y="224"/>
                      <a:pt x="384" y="224"/>
                      <a:pt x="384" y="224"/>
                    </a:cubicBezTo>
                    <a:cubicBezTo>
                      <a:pt x="384" y="223"/>
                      <a:pt x="385" y="222"/>
                      <a:pt x="386" y="222"/>
                    </a:cubicBezTo>
                    <a:cubicBezTo>
                      <a:pt x="386" y="222"/>
                      <a:pt x="386" y="222"/>
                      <a:pt x="386" y="222"/>
                    </a:cubicBezTo>
                    <a:cubicBezTo>
                      <a:pt x="387" y="223"/>
                      <a:pt x="388" y="224"/>
                      <a:pt x="388" y="225"/>
                    </a:cubicBezTo>
                    <a:cubicBezTo>
                      <a:pt x="388" y="225"/>
                      <a:pt x="388" y="225"/>
                      <a:pt x="388" y="225"/>
                    </a:cubicBezTo>
                    <a:cubicBezTo>
                      <a:pt x="388" y="225"/>
                      <a:pt x="388" y="225"/>
                      <a:pt x="388" y="225"/>
                    </a:cubicBezTo>
                    <a:cubicBezTo>
                      <a:pt x="388" y="225"/>
                      <a:pt x="388" y="225"/>
                      <a:pt x="388" y="225"/>
                    </a:cubicBezTo>
                    <a:cubicBezTo>
                      <a:pt x="388" y="226"/>
                      <a:pt x="387" y="227"/>
                      <a:pt x="386" y="227"/>
                    </a:cubicBezTo>
                    <a:cubicBezTo>
                      <a:pt x="386" y="227"/>
                      <a:pt x="386" y="227"/>
                      <a:pt x="386" y="227"/>
                    </a:cubicBezTo>
                    <a:cubicBezTo>
                      <a:pt x="386" y="227"/>
                      <a:pt x="386" y="227"/>
                      <a:pt x="386" y="227"/>
                    </a:cubicBezTo>
                    <a:close/>
                    <a:moveTo>
                      <a:pt x="2" y="225"/>
                    </a:moveTo>
                    <a:cubicBezTo>
                      <a:pt x="2" y="223"/>
                      <a:pt x="3" y="222"/>
                      <a:pt x="4" y="222"/>
                    </a:cubicBezTo>
                    <a:cubicBezTo>
                      <a:pt x="4" y="222"/>
                      <a:pt x="4" y="222"/>
                      <a:pt x="4" y="222"/>
                    </a:cubicBezTo>
                    <a:cubicBezTo>
                      <a:pt x="5" y="222"/>
                      <a:pt x="6" y="223"/>
                      <a:pt x="6" y="224"/>
                    </a:cubicBezTo>
                    <a:cubicBezTo>
                      <a:pt x="6" y="224"/>
                      <a:pt x="6" y="224"/>
                      <a:pt x="6" y="224"/>
                    </a:cubicBezTo>
                    <a:cubicBezTo>
                      <a:pt x="6" y="225"/>
                      <a:pt x="6" y="226"/>
                      <a:pt x="4" y="226"/>
                    </a:cubicBezTo>
                    <a:cubicBezTo>
                      <a:pt x="4" y="226"/>
                      <a:pt x="4" y="226"/>
                      <a:pt x="4" y="226"/>
                    </a:cubicBezTo>
                    <a:cubicBezTo>
                      <a:pt x="4" y="226"/>
                      <a:pt x="4" y="226"/>
                      <a:pt x="4" y="226"/>
                    </a:cubicBezTo>
                    <a:cubicBezTo>
                      <a:pt x="4" y="226"/>
                      <a:pt x="4" y="226"/>
                      <a:pt x="4" y="226"/>
                    </a:cubicBezTo>
                    <a:cubicBezTo>
                      <a:pt x="3" y="226"/>
                      <a:pt x="2" y="226"/>
                      <a:pt x="2" y="225"/>
                    </a:cubicBezTo>
                    <a:close/>
                    <a:moveTo>
                      <a:pt x="387" y="219"/>
                    </a:moveTo>
                    <a:cubicBezTo>
                      <a:pt x="385" y="219"/>
                      <a:pt x="385" y="218"/>
                      <a:pt x="385" y="217"/>
                    </a:cubicBezTo>
                    <a:cubicBezTo>
                      <a:pt x="385" y="217"/>
                      <a:pt x="385" y="217"/>
                      <a:pt x="385" y="217"/>
                    </a:cubicBezTo>
                    <a:cubicBezTo>
                      <a:pt x="385" y="216"/>
                      <a:pt x="386" y="215"/>
                      <a:pt x="387" y="215"/>
                    </a:cubicBezTo>
                    <a:cubicBezTo>
                      <a:pt x="387" y="215"/>
                      <a:pt x="387" y="215"/>
                      <a:pt x="387" y="215"/>
                    </a:cubicBezTo>
                    <a:cubicBezTo>
                      <a:pt x="388" y="215"/>
                      <a:pt x="389" y="216"/>
                      <a:pt x="389" y="218"/>
                    </a:cubicBezTo>
                    <a:cubicBezTo>
                      <a:pt x="389" y="218"/>
                      <a:pt x="389" y="218"/>
                      <a:pt x="389" y="218"/>
                    </a:cubicBezTo>
                    <a:cubicBezTo>
                      <a:pt x="389" y="219"/>
                      <a:pt x="388" y="220"/>
                      <a:pt x="387" y="220"/>
                    </a:cubicBezTo>
                    <a:cubicBezTo>
                      <a:pt x="387" y="220"/>
                      <a:pt x="387" y="220"/>
                      <a:pt x="387" y="220"/>
                    </a:cubicBezTo>
                    <a:cubicBezTo>
                      <a:pt x="387" y="220"/>
                      <a:pt x="387" y="220"/>
                      <a:pt x="387" y="219"/>
                    </a:cubicBezTo>
                    <a:close/>
                    <a:moveTo>
                      <a:pt x="1" y="217"/>
                    </a:moveTo>
                    <a:cubicBezTo>
                      <a:pt x="1" y="216"/>
                      <a:pt x="2" y="215"/>
                      <a:pt x="3" y="215"/>
                    </a:cubicBezTo>
                    <a:cubicBezTo>
                      <a:pt x="3" y="215"/>
                      <a:pt x="3" y="215"/>
                      <a:pt x="3" y="215"/>
                    </a:cubicBezTo>
                    <a:cubicBezTo>
                      <a:pt x="4" y="215"/>
                      <a:pt x="5" y="216"/>
                      <a:pt x="5" y="217"/>
                    </a:cubicBezTo>
                    <a:cubicBezTo>
                      <a:pt x="5" y="217"/>
                      <a:pt x="5" y="217"/>
                      <a:pt x="5" y="217"/>
                    </a:cubicBezTo>
                    <a:cubicBezTo>
                      <a:pt x="5" y="218"/>
                      <a:pt x="5" y="219"/>
                      <a:pt x="3" y="219"/>
                    </a:cubicBezTo>
                    <a:cubicBezTo>
                      <a:pt x="3" y="219"/>
                      <a:pt x="3" y="219"/>
                      <a:pt x="3" y="219"/>
                    </a:cubicBezTo>
                    <a:cubicBezTo>
                      <a:pt x="3" y="219"/>
                      <a:pt x="3" y="219"/>
                      <a:pt x="3" y="219"/>
                    </a:cubicBezTo>
                    <a:cubicBezTo>
                      <a:pt x="3" y="219"/>
                      <a:pt x="3" y="219"/>
                      <a:pt x="3" y="219"/>
                    </a:cubicBezTo>
                    <a:cubicBezTo>
                      <a:pt x="2" y="219"/>
                      <a:pt x="1" y="218"/>
                      <a:pt x="1" y="217"/>
                    </a:cubicBezTo>
                    <a:close/>
                    <a:moveTo>
                      <a:pt x="387" y="212"/>
                    </a:moveTo>
                    <a:cubicBezTo>
                      <a:pt x="386" y="212"/>
                      <a:pt x="385" y="211"/>
                      <a:pt x="385" y="210"/>
                    </a:cubicBezTo>
                    <a:cubicBezTo>
                      <a:pt x="385" y="210"/>
                      <a:pt x="385" y="210"/>
                      <a:pt x="385" y="210"/>
                    </a:cubicBezTo>
                    <a:cubicBezTo>
                      <a:pt x="386" y="209"/>
                      <a:pt x="387" y="208"/>
                      <a:pt x="388" y="208"/>
                    </a:cubicBezTo>
                    <a:cubicBezTo>
                      <a:pt x="388" y="208"/>
                      <a:pt x="388" y="208"/>
                      <a:pt x="388" y="208"/>
                    </a:cubicBezTo>
                    <a:cubicBezTo>
                      <a:pt x="389" y="208"/>
                      <a:pt x="390" y="209"/>
                      <a:pt x="390" y="210"/>
                    </a:cubicBezTo>
                    <a:cubicBezTo>
                      <a:pt x="390" y="210"/>
                      <a:pt x="390" y="210"/>
                      <a:pt x="390" y="210"/>
                    </a:cubicBezTo>
                    <a:cubicBezTo>
                      <a:pt x="390" y="210"/>
                      <a:pt x="390" y="210"/>
                      <a:pt x="390" y="210"/>
                    </a:cubicBezTo>
                    <a:cubicBezTo>
                      <a:pt x="390" y="210"/>
                      <a:pt x="390" y="210"/>
                      <a:pt x="390" y="210"/>
                    </a:cubicBezTo>
                    <a:cubicBezTo>
                      <a:pt x="390" y="211"/>
                      <a:pt x="389" y="212"/>
                      <a:pt x="388" y="212"/>
                    </a:cubicBezTo>
                    <a:cubicBezTo>
                      <a:pt x="388" y="212"/>
                      <a:pt x="388" y="212"/>
                      <a:pt x="388" y="212"/>
                    </a:cubicBezTo>
                    <a:cubicBezTo>
                      <a:pt x="387" y="212"/>
                      <a:pt x="387" y="212"/>
                      <a:pt x="387" y="212"/>
                    </a:cubicBezTo>
                    <a:close/>
                    <a:moveTo>
                      <a:pt x="0" y="210"/>
                    </a:moveTo>
                    <a:cubicBezTo>
                      <a:pt x="0" y="209"/>
                      <a:pt x="1" y="208"/>
                      <a:pt x="2" y="208"/>
                    </a:cubicBezTo>
                    <a:cubicBezTo>
                      <a:pt x="2" y="208"/>
                      <a:pt x="2" y="208"/>
                      <a:pt x="2" y="208"/>
                    </a:cubicBezTo>
                    <a:cubicBezTo>
                      <a:pt x="4" y="208"/>
                      <a:pt x="5" y="209"/>
                      <a:pt x="5" y="210"/>
                    </a:cubicBezTo>
                    <a:cubicBezTo>
                      <a:pt x="5" y="210"/>
                      <a:pt x="5" y="210"/>
                      <a:pt x="5" y="210"/>
                    </a:cubicBezTo>
                    <a:cubicBezTo>
                      <a:pt x="5" y="211"/>
                      <a:pt x="4" y="212"/>
                      <a:pt x="3" y="212"/>
                    </a:cubicBezTo>
                    <a:cubicBezTo>
                      <a:pt x="3" y="212"/>
                      <a:pt x="3" y="212"/>
                      <a:pt x="3" y="212"/>
                    </a:cubicBezTo>
                    <a:cubicBezTo>
                      <a:pt x="3" y="212"/>
                      <a:pt x="3" y="212"/>
                      <a:pt x="3" y="212"/>
                    </a:cubicBezTo>
                    <a:cubicBezTo>
                      <a:pt x="3" y="212"/>
                      <a:pt x="3" y="212"/>
                      <a:pt x="3" y="212"/>
                    </a:cubicBezTo>
                    <a:cubicBezTo>
                      <a:pt x="1" y="212"/>
                      <a:pt x="1" y="211"/>
                      <a:pt x="0" y="210"/>
                    </a:cubicBezTo>
                    <a:close/>
                    <a:moveTo>
                      <a:pt x="388" y="205"/>
                    </a:moveTo>
                    <a:cubicBezTo>
                      <a:pt x="387" y="205"/>
                      <a:pt x="386" y="204"/>
                      <a:pt x="386" y="203"/>
                    </a:cubicBezTo>
                    <a:cubicBezTo>
                      <a:pt x="386" y="203"/>
                      <a:pt x="386" y="203"/>
                      <a:pt x="386" y="203"/>
                    </a:cubicBezTo>
                    <a:cubicBezTo>
                      <a:pt x="386" y="202"/>
                      <a:pt x="387" y="201"/>
                      <a:pt x="388" y="201"/>
                    </a:cubicBezTo>
                    <a:cubicBezTo>
                      <a:pt x="388" y="201"/>
                      <a:pt x="388" y="201"/>
                      <a:pt x="388" y="201"/>
                    </a:cubicBezTo>
                    <a:cubicBezTo>
                      <a:pt x="389" y="201"/>
                      <a:pt x="390" y="202"/>
                      <a:pt x="390" y="203"/>
                    </a:cubicBezTo>
                    <a:cubicBezTo>
                      <a:pt x="390" y="203"/>
                      <a:pt x="390" y="203"/>
                      <a:pt x="390" y="203"/>
                    </a:cubicBezTo>
                    <a:cubicBezTo>
                      <a:pt x="390" y="203"/>
                      <a:pt x="390" y="203"/>
                      <a:pt x="390" y="203"/>
                    </a:cubicBezTo>
                    <a:cubicBezTo>
                      <a:pt x="390" y="203"/>
                      <a:pt x="390" y="203"/>
                      <a:pt x="390" y="203"/>
                    </a:cubicBezTo>
                    <a:cubicBezTo>
                      <a:pt x="390" y="204"/>
                      <a:pt x="389" y="205"/>
                      <a:pt x="388" y="205"/>
                    </a:cubicBezTo>
                    <a:cubicBezTo>
                      <a:pt x="388" y="205"/>
                      <a:pt x="388" y="205"/>
                      <a:pt x="388" y="205"/>
                    </a:cubicBezTo>
                    <a:cubicBezTo>
                      <a:pt x="388" y="205"/>
                      <a:pt x="388" y="205"/>
                      <a:pt x="388" y="205"/>
                    </a:cubicBezTo>
                    <a:close/>
                    <a:moveTo>
                      <a:pt x="0" y="203"/>
                    </a:moveTo>
                    <a:cubicBezTo>
                      <a:pt x="0" y="202"/>
                      <a:pt x="1" y="201"/>
                      <a:pt x="2" y="201"/>
                    </a:cubicBezTo>
                    <a:cubicBezTo>
                      <a:pt x="2" y="201"/>
                      <a:pt x="2" y="201"/>
                      <a:pt x="2" y="201"/>
                    </a:cubicBezTo>
                    <a:cubicBezTo>
                      <a:pt x="3" y="200"/>
                      <a:pt x="4" y="201"/>
                      <a:pt x="4" y="203"/>
                    </a:cubicBezTo>
                    <a:cubicBezTo>
                      <a:pt x="4" y="203"/>
                      <a:pt x="4" y="203"/>
                      <a:pt x="4" y="203"/>
                    </a:cubicBezTo>
                    <a:cubicBezTo>
                      <a:pt x="4" y="204"/>
                      <a:pt x="3" y="205"/>
                      <a:pt x="2" y="205"/>
                    </a:cubicBezTo>
                    <a:cubicBezTo>
                      <a:pt x="2" y="205"/>
                      <a:pt x="2" y="205"/>
                      <a:pt x="2" y="205"/>
                    </a:cubicBezTo>
                    <a:cubicBezTo>
                      <a:pt x="2" y="205"/>
                      <a:pt x="2" y="205"/>
                      <a:pt x="2" y="205"/>
                    </a:cubicBezTo>
                    <a:cubicBezTo>
                      <a:pt x="2" y="205"/>
                      <a:pt x="2" y="205"/>
                      <a:pt x="2" y="205"/>
                    </a:cubicBezTo>
                    <a:cubicBezTo>
                      <a:pt x="1" y="205"/>
                      <a:pt x="0" y="204"/>
                      <a:pt x="0" y="203"/>
                    </a:cubicBezTo>
                    <a:close/>
                    <a:moveTo>
                      <a:pt x="388" y="198"/>
                    </a:moveTo>
                    <a:cubicBezTo>
                      <a:pt x="387" y="198"/>
                      <a:pt x="386" y="197"/>
                      <a:pt x="386" y="196"/>
                    </a:cubicBezTo>
                    <a:cubicBezTo>
                      <a:pt x="386" y="196"/>
                      <a:pt x="386" y="196"/>
                      <a:pt x="386" y="196"/>
                    </a:cubicBezTo>
                    <a:cubicBezTo>
                      <a:pt x="386" y="195"/>
                      <a:pt x="387" y="194"/>
                      <a:pt x="388" y="194"/>
                    </a:cubicBezTo>
                    <a:cubicBezTo>
                      <a:pt x="388" y="194"/>
                      <a:pt x="388" y="194"/>
                      <a:pt x="388" y="194"/>
                    </a:cubicBezTo>
                    <a:cubicBezTo>
                      <a:pt x="389" y="194"/>
                      <a:pt x="390" y="195"/>
                      <a:pt x="390" y="196"/>
                    </a:cubicBezTo>
                    <a:cubicBezTo>
                      <a:pt x="390" y="196"/>
                      <a:pt x="390" y="196"/>
                      <a:pt x="390" y="196"/>
                    </a:cubicBezTo>
                    <a:cubicBezTo>
                      <a:pt x="390" y="197"/>
                      <a:pt x="389" y="198"/>
                      <a:pt x="388" y="198"/>
                    </a:cubicBezTo>
                    <a:cubicBezTo>
                      <a:pt x="388" y="198"/>
                      <a:pt x="388" y="198"/>
                      <a:pt x="388" y="198"/>
                    </a:cubicBezTo>
                    <a:cubicBezTo>
                      <a:pt x="388" y="198"/>
                      <a:pt x="388" y="198"/>
                      <a:pt x="388" y="198"/>
                    </a:cubicBezTo>
                    <a:close/>
                    <a:moveTo>
                      <a:pt x="2" y="198"/>
                    </a:moveTo>
                    <a:cubicBezTo>
                      <a:pt x="1" y="198"/>
                      <a:pt x="0" y="197"/>
                      <a:pt x="0" y="195"/>
                    </a:cubicBezTo>
                    <a:cubicBezTo>
                      <a:pt x="0" y="195"/>
                      <a:pt x="0" y="195"/>
                      <a:pt x="0" y="195"/>
                    </a:cubicBezTo>
                    <a:cubicBezTo>
                      <a:pt x="0" y="194"/>
                      <a:pt x="1" y="193"/>
                      <a:pt x="2" y="193"/>
                    </a:cubicBezTo>
                    <a:cubicBezTo>
                      <a:pt x="2" y="193"/>
                      <a:pt x="2" y="193"/>
                      <a:pt x="2" y="193"/>
                    </a:cubicBezTo>
                    <a:cubicBezTo>
                      <a:pt x="3" y="193"/>
                      <a:pt x="4" y="194"/>
                      <a:pt x="4" y="195"/>
                    </a:cubicBezTo>
                    <a:cubicBezTo>
                      <a:pt x="4" y="195"/>
                      <a:pt x="4" y="195"/>
                      <a:pt x="4" y="195"/>
                    </a:cubicBezTo>
                    <a:cubicBezTo>
                      <a:pt x="4" y="197"/>
                      <a:pt x="3" y="198"/>
                      <a:pt x="2" y="198"/>
                    </a:cubicBezTo>
                    <a:cubicBezTo>
                      <a:pt x="2" y="198"/>
                      <a:pt x="2" y="198"/>
                      <a:pt x="2" y="198"/>
                    </a:cubicBezTo>
                    <a:cubicBezTo>
                      <a:pt x="2" y="198"/>
                      <a:pt x="2" y="198"/>
                      <a:pt x="2" y="198"/>
                    </a:cubicBezTo>
                    <a:close/>
                    <a:moveTo>
                      <a:pt x="390" y="196"/>
                    </a:moveTo>
                    <a:cubicBezTo>
                      <a:pt x="390" y="196"/>
                      <a:pt x="390" y="196"/>
                      <a:pt x="390" y="196"/>
                    </a:cubicBezTo>
                    <a:cubicBezTo>
                      <a:pt x="390" y="196"/>
                      <a:pt x="390" y="196"/>
                      <a:pt x="390" y="196"/>
                    </a:cubicBezTo>
                    <a:cubicBezTo>
                      <a:pt x="390" y="196"/>
                      <a:pt x="390" y="196"/>
                      <a:pt x="390" y="196"/>
                    </a:cubicBezTo>
                    <a:cubicBezTo>
                      <a:pt x="390" y="196"/>
                      <a:pt x="390" y="196"/>
                      <a:pt x="390" y="196"/>
                    </a:cubicBezTo>
                    <a:close/>
                    <a:moveTo>
                      <a:pt x="386" y="189"/>
                    </a:moveTo>
                    <a:cubicBezTo>
                      <a:pt x="386" y="187"/>
                      <a:pt x="387" y="186"/>
                      <a:pt x="388" y="186"/>
                    </a:cubicBezTo>
                    <a:cubicBezTo>
                      <a:pt x="388" y="186"/>
                      <a:pt x="388" y="186"/>
                      <a:pt x="388" y="186"/>
                    </a:cubicBezTo>
                    <a:cubicBezTo>
                      <a:pt x="389" y="186"/>
                      <a:pt x="390" y="187"/>
                      <a:pt x="390" y="188"/>
                    </a:cubicBezTo>
                    <a:cubicBezTo>
                      <a:pt x="390" y="188"/>
                      <a:pt x="390" y="188"/>
                      <a:pt x="390" y="188"/>
                    </a:cubicBezTo>
                    <a:cubicBezTo>
                      <a:pt x="390" y="190"/>
                      <a:pt x="389" y="191"/>
                      <a:pt x="388" y="191"/>
                    </a:cubicBezTo>
                    <a:cubicBezTo>
                      <a:pt x="388" y="191"/>
                      <a:pt x="388" y="191"/>
                      <a:pt x="388" y="191"/>
                    </a:cubicBezTo>
                    <a:cubicBezTo>
                      <a:pt x="388" y="191"/>
                      <a:pt x="388" y="191"/>
                      <a:pt x="388" y="191"/>
                    </a:cubicBezTo>
                    <a:cubicBezTo>
                      <a:pt x="388" y="191"/>
                      <a:pt x="388" y="191"/>
                      <a:pt x="388" y="191"/>
                    </a:cubicBezTo>
                    <a:cubicBezTo>
                      <a:pt x="387" y="191"/>
                      <a:pt x="386" y="190"/>
                      <a:pt x="386" y="189"/>
                    </a:cubicBezTo>
                    <a:close/>
                    <a:moveTo>
                      <a:pt x="2" y="190"/>
                    </a:moveTo>
                    <a:cubicBezTo>
                      <a:pt x="1" y="190"/>
                      <a:pt x="0" y="189"/>
                      <a:pt x="0" y="188"/>
                    </a:cubicBezTo>
                    <a:cubicBezTo>
                      <a:pt x="0" y="188"/>
                      <a:pt x="0" y="188"/>
                      <a:pt x="0" y="188"/>
                    </a:cubicBezTo>
                    <a:cubicBezTo>
                      <a:pt x="0" y="187"/>
                      <a:pt x="1" y="186"/>
                      <a:pt x="2" y="186"/>
                    </a:cubicBezTo>
                    <a:cubicBezTo>
                      <a:pt x="2" y="186"/>
                      <a:pt x="2" y="186"/>
                      <a:pt x="2" y="186"/>
                    </a:cubicBezTo>
                    <a:cubicBezTo>
                      <a:pt x="3" y="186"/>
                      <a:pt x="4" y="187"/>
                      <a:pt x="4" y="188"/>
                    </a:cubicBezTo>
                    <a:cubicBezTo>
                      <a:pt x="4" y="188"/>
                      <a:pt x="4" y="188"/>
                      <a:pt x="4" y="188"/>
                    </a:cubicBezTo>
                    <a:cubicBezTo>
                      <a:pt x="4" y="189"/>
                      <a:pt x="3" y="190"/>
                      <a:pt x="2" y="190"/>
                    </a:cubicBezTo>
                    <a:cubicBezTo>
                      <a:pt x="2" y="190"/>
                      <a:pt x="2" y="190"/>
                      <a:pt x="2" y="190"/>
                    </a:cubicBezTo>
                    <a:cubicBezTo>
                      <a:pt x="2" y="190"/>
                      <a:pt x="2" y="190"/>
                      <a:pt x="2" y="190"/>
                    </a:cubicBezTo>
                    <a:close/>
                    <a:moveTo>
                      <a:pt x="385" y="181"/>
                    </a:moveTo>
                    <a:cubicBezTo>
                      <a:pt x="385" y="180"/>
                      <a:pt x="386" y="179"/>
                      <a:pt x="387" y="179"/>
                    </a:cubicBezTo>
                    <a:cubicBezTo>
                      <a:pt x="387" y="179"/>
                      <a:pt x="387" y="179"/>
                      <a:pt x="387" y="179"/>
                    </a:cubicBezTo>
                    <a:cubicBezTo>
                      <a:pt x="389" y="179"/>
                      <a:pt x="390" y="180"/>
                      <a:pt x="390" y="181"/>
                    </a:cubicBezTo>
                    <a:cubicBezTo>
                      <a:pt x="390" y="181"/>
                      <a:pt x="390" y="181"/>
                      <a:pt x="390" y="181"/>
                    </a:cubicBezTo>
                    <a:cubicBezTo>
                      <a:pt x="390" y="181"/>
                      <a:pt x="390" y="181"/>
                      <a:pt x="390" y="181"/>
                    </a:cubicBezTo>
                    <a:cubicBezTo>
                      <a:pt x="390" y="181"/>
                      <a:pt x="390" y="181"/>
                      <a:pt x="390" y="181"/>
                    </a:cubicBezTo>
                    <a:cubicBezTo>
                      <a:pt x="390" y="182"/>
                      <a:pt x="389" y="183"/>
                      <a:pt x="388" y="183"/>
                    </a:cubicBezTo>
                    <a:cubicBezTo>
                      <a:pt x="388" y="183"/>
                      <a:pt x="388" y="183"/>
                      <a:pt x="388" y="183"/>
                    </a:cubicBezTo>
                    <a:cubicBezTo>
                      <a:pt x="388" y="183"/>
                      <a:pt x="388" y="183"/>
                      <a:pt x="388" y="183"/>
                    </a:cubicBezTo>
                    <a:cubicBezTo>
                      <a:pt x="388" y="183"/>
                      <a:pt x="388" y="183"/>
                      <a:pt x="388" y="183"/>
                    </a:cubicBezTo>
                    <a:cubicBezTo>
                      <a:pt x="386" y="183"/>
                      <a:pt x="386" y="183"/>
                      <a:pt x="385" y="181"/>
                    </a:cubicBezTo>
                    <a:close/>
                    <a:moveTo>
                      <a:pt x="2" y="183"/>
                    </a:moveTo>
                    <a:cubicBezTo>
                      <a:pt x="1" y="183"/>
                      <a:pt x="0" y="182"/>
                      <a:pt x="0" y="181"/>
                    </a:cubicBezTo>
                    <a:cubicBezTo>
                      <a:pt x="0" y="181"/>
                      <a:pt x="0" y="181"/>
                      <a:pt x="0" y="181"/>
                    </a:cubicBezTo>
                    <a:cubicBezTo>
                      <a:pt x="0" y="181"/>
                      <a:pt x="0" y="181"/>
                      <a:pt x="0" y="181"/>
                    </a:cubicBezTo>
                    <a:cubicBezTo>
                      <a:pt x="0" y="181"/>
                      <a:pt x="0" y="181"/>
                      <a:pt x="0" y="181"/>
                    </a:cubicBezTo>
                    <a:cubicBezTo>
                      <a:pt x="1" y="180"/>
                      <a:pt x="2" y="179"/>
                      <a:pt x="3" y="179"/>
                    </a:cubicBezTo>
                    <a:cubicBezTo>
                      <a:pt x="3" y="179"/>
                      <a:pt x="3" y="179"/>
                      <a:pt x="3" y="179"/>
                    </a:cubicBezTo>
                    <a:cubicBezTo>
                      <a:pt x="4" y="179"/>
                      <a:pt x="5" y="180"/>
                      <a:pt x="5" y="181"/>
                    </a:cubicBezTo>
                    <a:cubicBezTo>
                      <a:pt x="5" y="181"/>
                      <a:pt x="5" y="181"/>
                      <a:pt x="5" y="181"/>
                    </a:cubicBezTo>
                    <a:cubicBezTo>
                      <a:pt x="5" y="182"/>
                      <a:pt x="4" y="183"/>
                      <a:pt x="3" y="183"/>
                    </a:cubicBezTo>
                    <a:cubicBezTo>
                      <a:pt x="3" y="183"/>
                      <a:pt x="3" y="183"/>
                      <a:pt x="3" y="183"/>
                    </a:cubicBezTo>
                    <a:cubicBezTo>
                      <a:pt x="3" y="183"/>
                      <a:pt x="2" y="183"/>
                      <a:pt x="2" y="183"/>
                    </a:cubicBezTo>
                    <a:close/>
                    <a:moveTo>
                      <a:pt x="385" y="174"/>
                    </a:moveTo>
                    <a:cubicBezTo>
                      <a:pt x="385" y="173"/>
                      <a:pt x="386" y="172"/>
                      <a:pt x="387" y="172"/>
                    </a:cubicBezTo>
                    <a:cubicBezTo>
                      <a:pt x="387" y="172"/>
                      <a:pt x="387" y="172"/>
                      <a:pt x="387" y="172"/>
                    </a:cubicBezTo>
                    <a:cubicBezTo>
                      <a:pt x="388" y="172"/>
                      <a:pt x="389" y="173"/>
                      <a:pt x="389" y="174"/>
                    </a:cubicBezTo>
                    <a:cubicBezTo>
                      <a:pt x="389" y="174"/>
                      <a:pt x="389" y="174"/>
                      <a:pt x="389" y="174"/>
                    </a:cubicBezTo>
                    <a:cubicBezTo>
                      <a:pt x="389" y="175"/>
                      <a:pt x="388" y="176"/>
                      <a:pt x="387" y="176"/>
                    </a:cubicBezTo>
                    <a:cubicBezTo>
                      <a:pt x="387" y="176"/>
                      <a:pt x="387" y="176"/>
                      <a:pt x="387" y="176"/>
                    </a:cubicBezTo>
                    <a:cubicBezTo>
                      <a:pt x="387" y="176"/>
                      <a:pt x="387" y="176"/>
                      <a:pt x="387" y="176"/>
                    </a:cubicBezTo>
                    <a:cubicBezTo>
                      <a:pt x="387" y="176"/>
                      <a:pt x="387" y="176"/>
                      <a:pt x="387" y="176"/>
                    </a:cubicBezTo>
                    <a:cubicBezTo>
                      <a:pt x="386" y="176"/>
                      <a:pt x="385" y="175"/>
                      <a:pt x="385" y="174"/>
                    </a:cubicBezTo>
                    <a:close/>
                    <a:moveTo>
                      <a:pt x="3" y="176"/>
                    </a:moveTo>
                    <a:cubicBezTo>
                      <a:pt x="2" y="176"/>
                      <a:pt x="1" y="175"/>
                      <a:pt x="1" y="174"/>
                    </a:cubicBezTo>
                    <a:cubicBezTo>
                      <a:pt x="1" y="174"/>
                      <a:pt x="1" y="174"/>
                      <a:pt x="1" y="174"/>
                    </a:cubicBezTo>
                    <a:cubicBezTo>
                      <a:pt x="1" y="172"/>
                      <a:pt x="2" y="172"/>
                      <a:pt x="3" y="172"/>
                    </a:cubicBezTo>
                    <a:cubicBezTo>
                      <a:pt x="3" y="172"/>
                      <a:pt x="3" y="172"/>
                      <a:pt x="3" y="172"/>
                    </a:cubicBezTo>
                    <a:cubicBezTo>
                      <a:pt x="5" y="172"/>
                      <a:pt x="5" y="173"/>
                      <a:pt x="5" y="174"/>
                    </a:cubicBezTo>
                    <a:cubicBezTo>
                      <a:pt x="5" y="174"/>
                      <a:pt x="5" y="174"/>
                      <a:pt x="5" y="174"/>
                    </a:cubicBezTo>
                    <a:cubicBezTo>
                      <a:pt x="5" y="175"/>
                      <a:pt x="4" y="176"/>
                      <a:pt x="3" y="176"/>
                    </a:cubicBezTo>
                    <a:cubicBezTo>
                      <a:pt x="3" y="176"/>
                      <a:pt x="3" y="176"/>
                      <a:pt x="3" y="176"/>
                    </a:cubicBezTo>
                    <a:cubicBezTo>
                      <a:pt x="3" y="176"/>
                      <a:pt x="3" y="176"/>
                      <a:pt x="3" y="176"/>
                    </a:cubicBezTo>
                    <a:close/>
                    <a:moveTo>
                      <a:pt x="384" y="167"/>
                    </a:moveTo>
                    <a:cubicBezTo>
                      <a:pt x="384" y="166"/>
                      <a:pt x="385" y="165"/>
                      <a:pt x="386" y="165"/>
                    </a:cubicBezTo>
                    <a:cubicBezTo>
                      <a:pt x="386" y="165"/>
                      <a:pt x="386" y="165"/>
                      <a:pt x="386" y="165"/>
                    </a:cubicBezTo>
                    <a:cubicBezTo>
                      <a:pt x="387" y="165"/>
                      <a:pt x="388" y="166"/>
                      <a:pt x="388" y="167"/>
                    </a:cubicBezTo>
                    <a:cubicBezTo>
                      <a:pt x="388" y="167"/>
                      <a:pt x="388" y="167"/>
                      <a:pt x="388" y="167"/>
                    </a:cubicBezTo>
                    <a:cubicBezTo>
                      <a:pt x="388" y="168"/>
                      <a:pt x="387" y="169"/>
                      <a:pt x="386" y="169"/>
                    </a:cubicBezTo>
                    <a:cubicBezTo>
                      <a:pt x="386" y="169"/>
                      <a:pt x="386" y="169"/>
                      <a:pt x="386" y="169"/>
                    </a:cubicBezTo>
                    <a:cubicBezTo>
                      <a:pt x="386" y="169"/>
                      <a:pt x="386" y="169"/>
                      <a:pt x="386" y="169"/>
                    </a:cubicBezTo>
                    <a:cubicBezTo>
                      <a:pt x="386" y="169"/>
                      <a:pt x="386" y="169"/>
                      <a:pt x="386" y="169"/>
                    </a:cubicBezTo>
                    <a:cubicBezTo>
                      <a:pt x="385" y="169"/>
                      <a:pt x="384" y="168"/>
                      <a:pt x="384" y="167"/>
                    </a:cubicBezTo>
                    <a:close/>
                    <a:moveTo>
                      <a:pt x="4" y="169"/>
                    </a:moveTo>
                    <a:cubicBezTo>
                      <a:pt x="3" y="169"/>
                      <a:pt x="2" y="167"/>
                      <a:pt x="2" y="166"/>
                    </a:cubicBezTo>
                    <a:cubicBezTo>
                      <a:pt x="2" y="166"/>
                      <a:pt x="2" y="166"/>
                      <a:pt x="2" y="166"/>
                    </a:cubicBezTo>
                    <a:cubicBezTo>
                      <a:pt x="2" y="165"/>
                      <a:pt x="3" y="164"/>
                      <a:pt x="5" y="165"/>
                    </a:cubicBezTo>
                    <a:cubicBezTo>
                      <a:pt x="5" y="165"/>
                      <a:pt x="5" y="165"/>
                      <a:pt x="5" y="165"/>
                    </a:cubicBezTo>
                    <a:cubicBezTo>
                      <a:pt x="6" y="165"/>
                      <a:pt x="6" y="166"/>
                      <a:pt x="6" y="167"/>
                    </a:cubicBezTo>
                    <a:cubicBezTo>
                      <a:pt x="6" y="167"/>
                      <a:pt x="6" y="167"/>
                      <a:pt x="6" y="167"/>
                    </a:cubicBezTo>
                    <a:cubicBezTo>
                      <a:pt x="6" y="168"/>
                      <a:pt x="5" y="169"/>
                      <a:pt x="4" y="169"/>
                    </a:cubicBezTo>
                    <a:cubicBezTo>
                      <a:pt x="4" y="169"/>
                      <a:pt x="4" y="169"/>
                      <a:pt x="4" y="169"/>
                    </a:cubicBezTo>
                    <a:cubicBezTo>
                      <a:pt x="4" y="169"/>
                      <a:pt x="4" y="169"/>
                      <a:pt x="4" y="169"/>
                    </a:cubicBezTo>
                    <a:close/>
                    <a:moveTo>
                      <a:pt x="383" y="160"/>
                    </a:moveTo>
                    <a:cubicBezTo>
                      <a:pt x="383" y="160"/>
                      <a:pt x="383" y="160"/>
                      <a:pt x="383" y="160"/>
                    </a:cubicBezTo>
                    <a:cubicBezTo>
                      <a:pt x="383" y="159"/>
                      <a:pt x="383" y="158"/>
                      <a:pt x="384" y="158"/>
                    </a:cubicBezTo>
                    <a:cubicBezTo>
                      <a:pt x="384" y="158"/>
                      <a:pt x="384" y="158"/>
                      <a:pt x="384" y="158"/>
                    </a:cubicBezTo>
                    <a:cubicBezTo>
                      <a:pt x="386" y="158"/>
                      <a:pt x="387" y="158"/>
                      <a:pt x="387" y="159"/>
                    </a:cubicBezTo>
                    <a:cubicBezTo>
                      <a:pt x="387" y="159"/>
                      <a:pt x="387" y="159"/>
                      <a:pt x="387" y="159"/>
                    </a:cubicBezTo>
                    <a:cubicBezTo>
                      <a:pt x="387" y="159"/>
                      <a:pt x="387" y="159"/>
                      <a:pt x="387" y="159"/>
                    </a:cubicBezTo>
                    <a:cubicBezTo>
                      <a:pt x="387" y="159"/>
                      <a:pt x="387" y="159"/>
                      <a:pt x="387" y="159"/>
                    </a:cubicBezTo>
                    <a:cubicBezTo>
                      <a:pt x="387" y="161"/>
                      <a:pt x="386" y="162"/>
                      <a:pt x="385" y="162"/>
                    </a:cubicBezTo>
                    <a:cubicBezTo>
                      <a:pt x="385" y="162"/>
                      <a:pt x="385" y="162"/>
                      <a:pt x="385" y="162"/>
                    </a:cubicBezTo>
                    <a:cubicBezTo>
                      <a:pt x="385" y="162"/>
                      <a:pt x="385" y="162"/>
                      <a:pt x="385" y="162"/>
                    </a:cubicBezTo>
                    <a:cubicBezTo>
                      <a:pt x="385" y="162"/>
                      <a:pt x="385" y="162"/>
                      <a:pt x="385" y="162"/>
                    </a:cubicBezTo>
                    <a:cubicBezTo>
                      <a:pt x="384" y="162"/>
                      <a:pt x="383" y="161"/>
                      <a:pt x="383" y="160"/>
                    </a:cubicBezTo>
                    <a:close/>
                    <a:moveTo>
                      <a:pt x="5" y="162"/>
                    </a:moveTo>
                    <a:cubicBezTo>
                      <a:pt x="4" y="161"/>
                      <a:pt x="3" y="160"/>
                      <a:pt x="3" y="159"/>
                    </a:cubicBezTo>
                    <a:cubicBezTo>
                      <a:pt x="3" y="159"/>
                      <a:pt x="3" y="159"/>
                      <a:pt x="3" y="159"/>
                    </a:cubicBezTo>
                    <a:cubicBezTo>
                      <a:pt x="4" y="158"/>
                      <a:pt x="5" y="157"/>
                      <a:pt x="6" y="157"/>
                    </a:cubicBezTo>
                    <a:cubicBezTo>
                      <a:pt x="6" y="157"/>
                      <a:pt x="6" y="157"/>
                      <a:pt x="6" y="157"/>
                    </a:cubicBezTo>
                    <a:cubicBezTo>
                      <a:pt x="7" y="158"/>
                      <a:pt x="8" y="159"/>
                      <a:pt x="7" y="160"/>
                    </a:cubicBezTo>
                    <a:cubicBezTo>
                      <a:pt x="7" y="160"/>
                      <a:pt x="7" y="160"/>
                      <a:pt x="7" y="160"/>
                    </a:cubicBezTo>
                    <a:cubicBezTo>
                      <a:pt x="7" y="161"/>
                      <a:pt x="6" y="162"/>
                      <a:pt x="5" y="162"/>
                    </a:cubicBezTo>
                    <a:cubicBezTo>
                      <a:pt x="5" y="162"/>
                      <a:pt x="5" y="162"/>
                      <a:pt x="5" y="162"/>
                    </a:cubicBezTo>
                    <a:cubicBezTo>
                      <a:pt x="5" y="162"/>
                      <a:pt x="5" y="162"/>
                      <a:pt x="5" y="162"/>
                    </a:cubicBezTo>
                    <a:close/>
                    <a:moveTo>
                      <a:pt x="381" y="153"/>
                    </a:moveTo>
                    <a:cubicBezTo>
                      <a:pt x="381" y="152"/>
                      <a:pt x="382" y="151"/>
                      <a:pt x="383" y="151"/>
                    </a:cubicBezTo>
                    <a:cubicBezTo>
                      <a:pt x="383" y="151"/>
                      <a:pt x="383" y="151"/>
                      <a:pt x="383" y="151"/>
                    </a:cubicBezTo>
                    <a:cubicBezTo>
                      <a:pt x="384" y="150"/>
                      <a:pt x="385" y="151"/>
                      <a:pt x="385" y="152"/>
                    </a:cubicBezTo>
                    <a:cubicBezTo>
                      <a:pt x="385" y="152"/>
                      <a:pt x="385" y="152"/>
                      <a:pt x="385" y="152"/>
                    </a:cubicBezTo>
                    <a:cubicBezTo>
                      <a:pt x="385" y="152"/>
                      <a:pt x="385" y="152"/>
                      <a:pt x="385" y="152"/>
                    </a:cubicBezTo>
                    <a:cubicBezTo>
                      <a:pt x="385" y="152"/>
                      <a:pt x="385" y="152"/>
                      <a:pt x="385" y="152"/>
                    </a:cubicBezTo>
                    <a:cubicBezTo>
                      <a:pt x="386" y="153"/>
                      <a:pt x="385" y="155"/>
                      <a:pt x="384" y="155"/>
                    </a:cubicBezTo>
                    <a:cubicBezTo>
                      <a:pt x="384" y="155"/>
                      <a:pt x="384" y="155"/>
                      <a:pt x="384" y="155"/>
                    </a:cubicBezTo>
                    <a:cubicBezTo>
                      <a:pt x="384" y="155"/>
                      <a:pt x="383" y="155"/>
                      <a:pt x="383" y="155"/>
                    </a:cubicBezTo>
                    <a:cubicBezTo>
                      <a:pt x="383" y="155"/>
                      <a:pt x="383" y="155"/>
                      <a:pt x="383" y="155"/>
                    </a:cubicBezTo>
                    <a:cubicBezTo>
                      <a:pt x="382" y="155"/>
                      <a:pt x="381" y="154"/>
                      <a:pt x="381" y="153"/>
                    </a:cubicBezTo>
                    <a:close/>
                    <a:moveTo>
                      <a:pt x="6" y="155"/>
                    </a:moveTo>
                    <a:cubicBezTo>
                      <a:pt x="5" y="154"/>
                      <a:pt x="5" y="153"/>
                      <a:pt x="5" y="152"/>
                    </a:cubicBezTo>
                    <a:cubicBezTo>
                      <a:pt x="5" y="152"/>
                      <a:pt x="5" y="152"/>
                      <a:pt x="5" y="152"/>
                    </a:cubicBezTo>
                    <a:cubicBezTo>
                      <a:pt x="5" y="152"/>
                      <a:pt x="5" y="152"/>
                      <a:pt x="5" y="152"/>
                    </a:cubicBezTo>
                    <a:cubicBezTo>
                      <a:pt x="5" y="152"/>
                      <a:pt x="5" y="152"/>
                      <a:pt x="5" y="152"/>
                    </a:cubicBezTo>
                    <a:cubicBezTo>
                      <a:pt x="5" y="151"/>
                      <a:pt x="6" y="150"/>
                      <a:pt x="7" y="150"/>
                    </a:cubicBezTo>
                    <a:cubicBezTo>
                      <a:pt x="7" y="150"/>
                      <a:pt x="7" y="150"/>
                      <a:pt x="7" y="150"/>
                    </a:cubicBezTo>
                    <a:cubicBezTo>
                      <a:pt x="8" y="151"/>
                      <a:pt x="9" y="152"/>
                      <a:pt x="9" y="153"/>
                    </a:cubicBezTo>
                    <a:cubicBezTo>
                      <a:pt x="9" y="153"/>
                      <a:pt x="9" y="153"/>
                      <a:pt x="9" y="153"/>
                    </a:cubicBezTo>
                    <a:cubicBezTo>
                      <a:pt x="9" y="154"/>
                      <a:pt x="8" y="155"/>
                      <a:pt x="7" y="155"/>
                    </a:cubicBezTo>
                    <a:cubicBezTo>
                      <a:pt x="7" y="155"/>
                      <a:pt x="7" y="155"/>
                      <a:pt x="7" y="155"/>
                    </a:cubicBezTo>
                    <a:cubicBezTo>
                      <a:pt x="7" y="155"/>
                      <a:pt x="7" y="155"/>
                      <a:pt x="6" y="155"/>
                    </a:cubicBezTo>
                    <a:close/>
                    <a:moveTo>
                      <a:pt x="380" y="146"/>
                    </a:moveTo>
                    <a:cubicBezTo>
                      <a:pt x="379" y="145"/>
                      <a:pt x="380" y="144"/>
                      <a:pt x="381" y="144"/>
                    </a:cubicBezTo>
                    <a:cubicBezTo>
                      <a:pt x="381" y="144"/>
                      <a:pt x="381" y="144"/>
                      <a:pt x="381" y="144"/>
                    </a:cubicBezTo>
                    <a:cubicBezTo>
                      <a:pt x="382" y="143"/>
                      <a:pt x="383" y="144"/>
                      <a:pt x="384" y="145"/>
                    </a:cubicBezTo>
                    <a:cubicBezTo>
                      <a:pt x="384" y="145"/>
                      <a:pt x="384" y="145"/>
                      <a:pt x="384" y="145"/>
                    </a:cubicBezTo>
                    <a:cubicBezTo>
                      <a:pt x="384" y="146"/>
                      <a:pt x="383" y="148"/>
                      <a:pt x="382" y="148"/>
                    </a:cubicBezTo>
                    <a:cubicBezTo>
                      <a:pt x="382" y="148"/>
                      <a:pt x="382" y="148"/>
                      <a:pt x="382" y="148"/>
                    </a:cubicBezTo>
                    <a:cubicBezTo>
                      <a:pt x="382" y="148"/>
                      <a:pt x="382" y="148"/>
                      <a:pt x="382" y="148"/>
                    </a:cubicBezTo>
                    <a:cubicBezTo>
                      <a:pt x="382" y="148"/>
                      <a:pt x="382" y="148"/>
                      <a:pt x="382" y="148"/>
                    </a:cubicBezTo>
                    <a:cubicBezTo>
                      <a:pt x="381" y="148"/>
                      <a:pt x="380" y="147"/>
                      <a:pt x="380" y="146"/>
                    </a:cubicBezTo>
                    <a:close/>
                    <a:moveTo>
                      <a:pt x="8" y="147"/>
                    </a:moveTo>
                    <a:cubicBezTo>
                      <a:pt x="7" y="147"/>
                      <a:pt x="6" y="146"/>
                      <a:pt x="7" y="145"/>
                    </a:cubicBezTo>
                    <a:cubicBezTo>
                      <a:pt x="7" y="145"/>
                      <a:pt x="7" y="145"/>
                      <a:pt x="7" y="145"/>
                    </a:cubicBezTo>
                    <a:cubicBezTo>
                      <a:pt x="7" y="144"/>
                      <a:pt x="8" y="143"/>
                      <a:pt x="9" y="143"/>
                    </a:cubicBezTo>
                    <a:cubicBezTo>
                      <a:pt x="9" y="143"/>
                      <a:pt x="9" y="143"/>
                      <a:pt x="9" y="143"/>
                    </a:cubicBezTo>
                    <a:cubicBezTo>
                      <a:pt x="10" y="144"/>
                      <a:pt x="11" y="145"/>
                      <a:pt x="11" y="146"/>
                    </a:cubicBezTo>
                    <a:cubicBezTo>
                      <a:pt x="11" y="146"/>
                      <a:pt x="11" y="146"/>
                      <a:pt x="11" y="146"/>
                    </a:cubicBezTo>
                    <a:cubicBezTo>
                      <a:pt x="10" y="147"/>
                      <a:pt x="10" y="148"/>
                      <a:pt x="9" y="148"/>
                    </a:cubicBezTo>
                    <a:cubicBezTo>
                      <a:pt x="9" y="148"/>
                      <a:pt x="9" y="148"/>
                      <a:pt x="9" y="148"/>
                    </a:cubicBezTo>
                    <a:cubicBezTo>
                      <a:pt x="8" y="148"/>
                      <a:pt x="8" y="148"/>
                      <a:pt x="8" y="147"/>
                    </a:cubicBezTo>
                    <a:close/>
                    <a:moveTo>
                      <a:pt x="378" y="139"/>
                    </a:moveTo>
                    <a:cubicBezTo>
                      <a:pt x="377" y="138"/>
                      <a:pt x="378" y="137"/>
                      <a:pt x="379" y="137"/>
                    </a:cubicBezTo>
                    <a:cubicBezTo>
                      <a:pt x="379" y="137"/>
                      <a:pt x="379" y="137"/>
                      <a:pt x="379" y="137"/>
                    </a:cubicBezTo>
                    <a:cubicBezTo>
                      <a:pt x="380" y="136"/>
                      <a:pt x="381" y="137"/>
                      <a:pt x="382" y="138"/>
                    </a:cubicBezTo>
                    <a:cubicBezTo>
                      <a:pt x="382" y="138"/>
                      <a:pt x="382" y="138"/>
                      <a:pt x="382" y="138"/>
                    </a:cubicBezTo>
                    <a:cubicBezTo>
                      <a:pt x="382" y="139"/>
                      <a:pt x="381" y="141"/>
                      <a:pt x="380" y="141"/>
                    </a:cubicBezTo>
                    <a:cubicBezTo>
                      <a:pt x="380" y="141"/>
                      <a:pt x="380" y="141"/>
                      <a:pt x="380" y="141"/>
                    </a:cubicBezTo>
                    <a:cubicBezTo>
                      <a:pt x="380" y="141"/>
                      <a:pt x="380" y="141"/>
                      <a:pt x="380" y="141"/>
                    </a:cubicBezTo>
                    <a:cubicBezTo>
                      <a:pt x="380" y="141"/>
                      <a:pt x="380" y="141"/>
                      <a:pt x="380" y="141"/>
                    </a:cubicBezTo>
                    <a:cubicBezTo>
                      <a:pt x="379" y="141"/>
                      <a:pt x="378" y="140"/>
                      <a:pt x="378" y="139"/>
                    </a:cubicBezTo>
                    <a:close/>
                    <a:moveTo>
                      <a:pt x="10" y="141"/>
                    </a:moveTo>
                    <a:cubicBezTo>
                      <a:pt x="9" y="140"/>
                      <a:pt x="8" y="139"/>
                      <a:pt x="9" y="138"/>
                    </a:cubicBezTo>
                    <a:cubicBezTo>
                      <a:pt x="9" y="138"/>
                      <a:pt x="9" y="138"/>
                      <a:pt x="9" y="138"/>
                    </a:cubicBezTo>
                    <a:cubicBezTo>
                      <a:pt x="9" y="137"/>
                      <a:pt x="10" y="136"/>
                      <a:pt x="11" y="136"/>
                    </a:cubicBezTo>
                    <a:cubicBezTo>
                      <a:pt x="11" y="136"/>
                      <a:pt x="11" y="136"/>
                      <a:pt x="11" y="136"/>
                    </a:cubicBezTo>
                    <a:cubicBezTo>
                      <a:pt x="12" y="137"/>
                      <a:pt x="13" y="138"/>
                      <a:pt x="13" y="139"/>
                    </a:cubicBezTo>
                    <a:cubicBezTo>
                      <a:pt x="13" y="139"/>
                      <a:pt x="13" y="139"/>
                      <a:pt x="13" y="139"/>
                    </a:cubicBezTo>
                    <a:cubicBezTo>
                      <a:pt x="12" y="140"/>
                      <a:pt x="12" y="141"/>
                      <a:pt x="11" y="141"/>
                    </a:cubicBezTo>
                    <a:cubicBezTo>
                      <a:pt x="11" y="141"/>
                      <a:pt x="11" y="141"/>
                      <a:pt x="11" y="141"/>
                    </a:cubicBezTo>
                    <a:cubicBezTo>
                      <a:pt x="10" y="141"/>
                      <a:pt x="10" y="141"/>
                      <a:pt x="10" y="141"/>
                    </a:cubicBezTo>
                    <a:close/>
                    <a:moveTo>
                      <a:pt x="375" y="133"/>
                    </a:moveTo>
                    <a:cubicBezTo>
                      <a:pt x="375" y="132"/>
                      <a:pt x="376" y="130"/>
                      <a:pt x="377" y="130"/>
                    </a:cubicBezTo>
                    <a:cubicBezTo>
                      <a:pt x="377" y="130"/>
                      <a:pt x="377" y="130"/>
                      <a:pt x="377" y="130"/>
                    </a:cubicBezTo>
                    <a:cubicBezTo>
                      <a:pt x="378" y="130"/>
                      <a:pt x="379" y="130"/>
                      <a:pt x="379" y="131"/>
                    </a:cubicBezTo>
                    <a:cubicBezTo>
                      <a:pt x="379" y="131"/>
                      <a:pt x="379" y="131"/>
                      <a:pt x="379" y="131"/>
                    </a:cubicBezTo>
                    <a:cubicBezTo>
                      <a:pt x="380" y="132"/>
                      <a:pt x="379" y="134"/>
                      <a:pt x="378" y="134"/>
                    </a:cubicBezTo>
                    <a:cubicBezTo>
                      <a:pt x="378" y="134"/>
                      <a:pt x="378" y="134"/>
                      <a:pt x="378" y="134"/>
                    </a:cubicBezTo>
                    <a:cubicBezTo>
                      <a:pt x="378" y="134"/>
                      <a:pt x="378" y="134"/>
                      <a:pt x="377" y="134"/>
                    </a:cubicBezTo>
                    <a:cubicBezTo>
                      <a:pt x="377" y="134"/>
                      <a:pt x="377" y="134"/>
                      <a:pt x="377" y="134"/>
                    </a:cubicBezTo>
                    <a:cubicBezTo>
                      <a:pt x="376" y="134"/>
                      <a:pt x="376" y="134"/>
                      <a:pt x="375" y="133"/>
                    </a:cubicBezTo>
                    <a:close/>
                    <a:moveTo>
                      <a:pt x="12" y="134"/>
                    </a:moveTo>
                    <a:cubicBezTo>
                      <a:pt x="11" y="133"/>
                      <a:pt x="11" y="132"/>
                      <a:pt x="11" y="131"/>
                    </a:cubicBezTo>
                    <a:cubicBezTo>
                      <a:pt x="11" y="131"/>
                      <a:pt x="11" y="131"/>
                      <a:pt x="11" y="131"/>
                    </a:cubicBezTo>
                    <a:cubicBezTo>
                      <a:pt x="11" y="130"/>
                      <a:pt x="12" y="129"/>
                      <a:pt x="14" y="130"/>
                    </a:cubicBezTo>
                    <a:cubicBezTo>
                      <a:pt x="14" y="130"/>
                      <a:pt x="14" y="130"/>
                      <a:pt x="14" y="130"/>
                    </a:cubicBezTo>
                    <a:cubicBezTo>
                      <a:pt x="15" y="130"/>
                      <a:pt x="15" y="131"/>
                      <a:pt x="15" y="132"/>
                    </a:cubicBezTo>
                    <a:cubicBezTo>
                      <a:pt x="15" y="132"/>
                      <a:pt x="15" y="132"/>
                      <a:pt x="15" y="132"/>
                    </a:cubicBezTo>
                    <a:cubicBezTo>
                      <a:pt x="15" y="133"/>
                      <a:pt x="14" y="134"/>
                      <a:pt x="13" y="134"/>
                    </a:cubicBezTo>
                    <a:cubicBezTo>
                      <a:pt x="13" y="134"/>
                      <a:pt x="13" y="134"/>
                      <a:pt x="13" y="134"/>
                    </a:cubicBezTo>
                    <a:cubicBezTo>
                      <a:pt x="13" y="134"/>
                      <a:pt x="12" y="134"/>
                      <a:pt x="12" y="134"/>
                    </a:cubicBezTo>
                    <a:close/>
                    <a:moveTo>
                      <a:pt x="373" y="126"/>
                    </a:moveTo>
                    <a:cubicBezTo>
                      <a:pt x="372" y="125"/>
                      <a:pt x="373" y="124"/>
                      <a:pt x="374" y="123"/>
                    </a:cubicBezTo>
                    <a:cubicBezTo>
                      <a:pt x="374" y="123"/>
                      <a:pt x="374" y="123"/>
                      <a:pt x="374" y="123"/>
                    </a:cubicBezTo>
                    <a:cubicBezTo>
                      <a:pt x="375" y="123"/>
                      <a:pt x="376" y="123"/>
                      <a:pt x="377" y="124"/>
                    </a:cubicBezTo>
                    <a:cubicBezTo>
                      <a:pt x="377" y="124"/>
                      <a:pt x="377" y="124"/>
                      <a:pt x="377" y="124"/>
                    </a:cubicBezTo>
                    <a:cubicBezTo>
                      <a:pt x="377" y="126"/>
                      <a:pt x="377" y="127"/>
                      <a:pt x="376" y="127"/>
                    </a:cubicBezTo>
                    <a:cubicBezTo>
                      <a:pt x="376" y="127"/>
                      <a:pt x="376" y="127"/>
                      <a:pt x="376" y="127"/>
                    </a:cubicBezTo>
                    <a:cubicBezTo>
                      <a:pt x="375" y="127"/>
                      <a:pt x="375" y="127"/>
                      <a:pt x="375" y="127"/>
                    </a:cubicBezTo>
                    <a:cubicBezTo>
                      <a:pt x="375" y="127"/>
                      <a:pt x="375" y="127"/>
                      <a:pt x="375" y="127"/>
                    </a:cubicBezTo>
                    <a:cubicBezTo>
                      <a:pt x="374" y="127"/>
                      <a:pt x="373" y="127"/>
                      <a:pt x="373" y="126"/>
                    </a:cubicBezTo>
                    <a:close/>
                    <a:moveTo>
                      <a:pt x="15" y="127"/>
                    </a:moveTo>
                    <a:cubicBezTo>
                      <a:pt x="14" y="126"/>
                      <a:pt x="13" y="125"/>
                      <a:pt x="13" y="124"/>
                    </a:cubicBezTo>
                    <a:cubicBezTo>
                      <a:pt x="13" y="124"/>
                      <a:pt x="13" y="124"/>
                      <a:pt x="13" y="124"/>
                    </a:cubicBezTo>
                    <a:cubicBezTo>
                      <a:pt x="14" y="123"/>
                      <a:pt x="15" y="122"/>
                      <a:pt x="16" y="123"/>
                    </a:cubicBezTo>
                    <a:cubicBezTo>
                      <a:pt x="16" y="123"/>
                      <a:pt x="16" y="123"/>
                      <a:pt x="16" y="123"/>
                    </a:cubicBezTo>
                    <a:cubicBezTo>
                      <a:pt x="17" y="123"/>
                      <a:pt x="18" y="125"/>
                      <a:pt x="17" y="126"/>
                    </a:cubicBezTo>
                    <a:cubicBezTo>
                      <a:pt x="17" y="126"/>
                      <a:pt x="17" y="126"/>
                      <a:pt x="17" y="126"/>
                    </a:cubicBezTo>
                    <a:cubicBezTo>
                      <a:pt x="17" y="126"/>
                      <a:pt x="16" y="127"/>
                      <a:pt x="15" y="127"/>
                    </a:cubicBezTo>
                    <a:cubicBezTo>
                      <a:pt x="15" y="127"/>
                      <a:pt x="15" y="127"/>
                      <a:pt x="15" y="127"/>
                    </a:cubicBezTo>
                    <a:cubicBezTo>
                      <a:pt x="15" y="127"/>
                      <a:pt x="15" y="127"/>
                      <a:pt x="15" y="127"/>
                    </a:cubicBezTo>
                    <a:close/>
                    <a:moveTo>
                      <a:pt x="370" y="119"/>
                    </a:moveTo>
                    <a:cubicBezTo>
                      <a:pt x="370" y="118"/>
                      <a:pt x="370" y="117"/>
                      <a:pt x="371" y="117"/>
                    </a:cubicBezTo>
                    <a:cubicBezTo>
                      <a:pt x="371" y="117"/>
                      <a:pt x="371" y="117"/>
                      <a:pt x="371" y="117"/>
                    </a:cubicBezTo>
                    <a:cubicBezTo>
                      <a:pt x="372" y="116"/>
                      <a:pt x="374" y="117"/>
                      <a:pt x="374" y="118"/>
                    </a:cubicBezTo>
                    <a:cubicBezTo>
                      <a:pt x="374" y="118"/>
                      <a:pt x="374" y="118"/>
                      <a:pt x="374" y="118"/>
                    </a:cubicBezTo>
                    <a:cubicBezTo>
                      <a:pt x="375" y="119"/>
                      <a:pt x="374" y="120"/>
                      <a:pt x="373" y="121"/>
                    </a:cubicBezTo>
                    <a:cubicBezTo>
                      <a:pt x="373" y="121"/>
                      <a:pt x="373" y="121"/>
                      <a:pt x="373" y="121"/>
                    </a:cubicBezTo>
                    <a:cubicBezTo>
                      <a:pt x="373" y="121"/>
                      <a:pt x="372" y="121"/>
                      <a:pt x="372" y="121"/>
                    </a:cubicBezTo>
                    <a:cubicBezTo>
                      <a:pt x="372" y="121"/>
                      <a:pt x="372" y="121"/>
                      <a:pt x="372" y="121"/>
                    </a:cubicBezTo>
                    <a:cubicBezTo>
                      <a:pt x="371" y="121"/>
                      <a:pt x="371" y="120"/>
                      <a:pt x="370" y="119"/>
                    </a:cubicBezTo>
                    <a:close/>
                    <a:moveTo>
                      <a:pt x="17" y="120"/>
                    </a:moveTo>
                    <a:cubicBezTo>
                      <a:pt x="16" y="120"/>
                      <a:pt x="16" y="118"/>
                      <a:pt x="16" y="117"/>
                    </a:cubicBezTo>
                    <a:cubicBezTo>
                      <a:pt x="16" y="117"/>
                      <a:pt x="16" y="117"/>
                      <a:pt x="16" y="117"/>
                    </a:cubicBezTo>
                    <a:cubicBezTo>
                      <a:pt x="17" y="116"/>
                      <a:pt x="18" y="116"/>
                      <a:pt x="19" y="116"/>
                    </a:cubicBezTo>
                    <a:cubicBezTo>
                      <a:pt x="19" y="116"/>
                      <a:pt x="19" y="116"/>
                      <a:pt x="19" y="116"/>
                    </a:cubicBezTo>
                    <a:cubicBezTo>
                      <a:pt x="20" y="117"/>
                      <a:pt x="21" y="118"/>
                      <a:pt x="20" y="119"/>
                    </a:cubicBezTo>
                    <a:cubicBezTo>
                      <a:pt x="20" y="119"/>
                      <a:pt x="20" y="119"/>
                      <a:pt x="20" y="119"/>
                    </a:cubicBezTo>
                    <a:cubicBezTo>
                      <a:pt x="20" y="120"/>
                      <a:pt x="19" y="120"/>
                      <a:pt x="18" y="120"/>
                    </a:cubicBezTo>
                    <a:cubicBezTo>
                      <a:pt x="18" y="120"/>
                      <a:pt x="18" y="120"/>
                      <a:pt x="18" y="120"/>
                    </a:cubicBezTo>
                    <a:cubicBezTo>
                      <a:pt x="18" y="120"/>
                      <a:pt x="18" y="120"/>
                      <a:pt x="17" y="120"/>
                    </a:cubicBezTo>
                    <a:close/>
                    <a:moveTo>
                      <a:pt x="367" y="113"/>
                    </a:moveTo>
                    <a:cubicBezTo>
                      <a:pt x="367" y="112"/>
                      <a:pt x="367" y="111"/>
                      <a:pt x="368" y="110"/>
                    </a:cubicBezTo>
                    <a:cubicBezTo>
                      <a:pt x="368" y="110"/>
                      <a:pt x="368" y="110"/>
                      <a:pt x="368" y="110"/>
                    </a:cubicBezTo>
                    <a:cubicBezTo>
                      <a:pt x="369" y="110"/>
                      <a:pt x="370" y="110"/>
                      <a:pt x="371" y="111"/>
                    </a:cubicBezTo>
                    <a:cubicBezTo>
                      <a:pt x="371" y="111"/>
                      <a:pt x="371" y="111"/>
                      <a:pt x="371" y="111"/>
                    </a:cubicBezTo>
                    <a:cubicBezTo>
                      <a:pt x="372" y="112"/>
                      <a:pt x="371" y="113"/>
                      <a:pt x="370" y="114"/>
                    </a:cubicBezTo>
                    <a:cubicBezTo>
                      <a:pt x="370" y="114"/>
                      <a:pt x="370" y="114"/>
                      <a:pt x="370" y="114"/>
                    </a:cubicBezTo>
                    <a:cubicBezTo>
                      <a:pt x="370" y="114"/>
                      <a:pt x="369" y="114"/>
                      <a:pt x="369" y="114"/>
                    </a:cubicBezTo>
                    <a:cubicBezTo>
                      <a:pt x="369" y="114"/>
                      <a:pt x="369" y="114"/>
                      <a:pt x="369" y="114"/>
                    </a:cubicBezTo>
                    <a:cubicBezTo>
                      <a:pt x="368" y="114"/>
                      <a:pt x="368" y="114"/>
                      <a:pt x="367" y="113"/>
                    </a:cubicBezTo>
                    <a:close/>
                    <a:moveTo>
                      <a:pt x="20" y="114"/>
                    </a:moveTo>
                    <a:cubicBezTo>
                      <a:pt x="19" y="113"/>
                      <a:pt x="19" y="112"/>
                      <a:pt x="19" y="111"/>
                    </a:cubicBezTo>
                    <a:cubicBezTo>
                      <a:pt x="19" y="111"/>
                      <a:pt x="19" y="111"/>
                      <a:pt x="19" y="111"/>
                    </a:cubicBezTo>
                    <a:cubicBezTo>
                      <a:pt x="20" y="110"/>
                      <a:pt x="21" y="109"/>
                      <a:pt x="22" y="110"/>
                    </a:cubicBezTo>
                    <a:cubicBezTo>
                      <a:pt x="22" y="110"/>
                      <a:pt x="22" y="110"/>
                      <a:pt x="22" y="110"/>
                    </a:cubicBezTo>
                    <a:cubicBezTo>
                      <a:pt x="23" y="110"/>
                      <a:pt x="24" y="111"/>
                      <a:pt x="23" y="113"/>
                    </a:cubicBezTo>
                    <a:cubicBezTo>
                      <a:pt x="23" y="113"/>
                      <a:pt x="23" y="113"/>
                      <a:pt x="23" y="113"/>
                    </a:cubicBezTo>
                    <a:cubicBezTo>
                      <a:pt x="23" y="113"/>
                      <a:pt x="22" y="114"/>
                      <a:pt x="21" y="114"/>
                    </a:cubicBezTo>
                    <a:cubicBezTo>
                      <a:pt x="21" y="114"/>
                      <a:pt x="21" y="114"/>
                      <a:pt x="21" y="114"/>
                    </a:cubicBezTo>
                    <a:cubicBezTo>
                      <a:pt x="21" y="114"/>
                      <a:pt x="21" y="114"/>
                      <a:pt x="20" y="114"/>
                    </a:cubicBezTo>
                    <a:close/>
                    <a:moveTo>
                      <a:pt x="364" y="107"/>
                    </a:moveTo>
                    <a:cubicBezTo>
                      <a:pt x="363" y="106"/>
                      <a:pt x="364" y="104"/>
                      <a:pt x="365" y="104"/>
                    </a:cubicBezTo>
                    <a:cubicBezTo>
                      <a:pt x="365" y="104"/>
                      <a:pt x="365" y="104"/>
                      <a:pt x="365" y="104"/>
                    </a:cubicBezTo>
                    <a:cubicBezTo>
                      <a:pt x="366" y="103"/>
                      <a:pt x="367" y="104"/>
                      <a:pt x="368" y="105"/>
                    </a:cubicBezTo>
                    <a:cubicBezTo>
                      <a:pt x="368" y="105"/>
                      <a:pt x="368" y="105"/>
                      <a:pt x="368" y="105"/>
                    </a:cubicBezTo>
                    <a:cubicBezTo>
                      <a:pt x="368" y="106"/>
                      <a:pt x="368" y="107"/>
                      <a:pt x="367" y="107"/>
                    </a:cubicBezTo>
                    <a:cubicBezTo>
                      <a:pt x="367" y="107"/>
                      <a:pt x="367" y="107"/>
                      <a:pt x="367" y="107"/>
                    </a:cubicBezTo>
                    <a:cubicBezTo>
                      <a:pt x="367" y="108"/>
                      <a:pt x="366" y="108"/>
                      <a:pt x="366" y="108"/>
                    </a:cubicBezTo>
                    <a:cubicBezTo>
                      <a:pt x="366" y="108"/>
                      <a:pt x="366" y="108"/>
                      <a:pt x="366" y="108"/>
                    </a:cubicBezTo>
                    <a:cubicBezTo>
                      <a:pt x="365" y="108"/>
                      <a:pt x="364" y="107"/>
                      <a:pt x="364" y="107"/>
                    </a:cubicBezTo>
                    <a:close/>
                    <a:moveTo>
                      <a:pt x="24" y="107"/>
                    </a:moveTo>
                    <a:cubicBezTo>
                      <a:pt x="22" y="106"/>
                      <a:pt x="22" y="105"/>
                      <a:pt x="23" y="104"/>
                    </a:cubicBezTo>
                    <a:cubicBezTo>
                      <a:pt x="23" y="104"/>
                      <a:pt x="23" y="104"/>
                      <a:pt x="23" y="104"/>
                    </a:cubicBezTo>
                    <a:cubicBezTo>
                      <a:pt x="23" y="104"/>
                      <a:pt x="23" y="104"/>
                      <a:pt x="23" y="104"/>
                    </a:cubicBezTo>
                    <a:cubicBezTo>
                      <a:pt x="23" y="104"/>
                      <a:pt x="23" y="104"/>
                      <a:pt x="23" y="104"/>
                    </a:cubicBezTo>
                    <a:cubicBezTo>
                      <a:pt x="23" y="103"/>
                      <a:pt x="24" y="103"/>
                      <a:pt x="26" y="103"/>
                    </a:cubicBezTo>
                    <a:cubicBezTo>
                      <a:pt x="26" y="103"/>
                      <a:pt x="26" y="103"/>
                      <a:pt x="26" y="103"/>
                    </a:cubicBezTo>
                    <a:cubicBezTo>
                      <a:pt x="27" y="104"/>
                      <a:pt x="27" y="105"/>
                      <a:pt x="26" y="106"/>
                    </a:cubicBezTo>
                    <a:cubicBezTo>
                      <a:pt x="26" y="106"/>
                      <a:pt x="26" y="106"/>
                      <a:pt x="26" y="106"/>
                    </a:cubicBezTo>
                    <a:cubicBezTo>
                      <a:pt x="26" y="107"/>
                      <a:pt x="25" y="107"/>
                      <a:pt x="25" y="107"/>
                    </a:cubicBezTo>
                    <a:cubicBezTo>
                      <a:pt x="25" y="107"/>
                      <a:pt x="25" y="107"/>
                      <a:pt x="25" y="107"/>
                    </a:cubicBezTo>
                    <a:cubicBezTo>
                      <a:pt x="24" y="107"/>
                      <a:pt x="24" y="107"/>
                      <a:pt x="24" y="107"/>
                    </a:cubicBezTo>
                    <a:close/>
                    <a:moveTo>
                      <a:pt x="361" y="100"/>
                    </a:moveTo>
                    <a:cubicBezTo>
                      <a:pt x="360" y="99"/>
                      <a:pt x="360" y="98"/>
                      <a:pt x="361" y="97"/>
                    </a:cubicBezTo>
                    <a:cubicBezTo>
                      <a:pt x="361" y="97"/>
                      <a:pt x="361" y="97"/>
                      <a:pt x="361" y="97"/>
                    </a:cubicBezTo>
                    <a:cubicBezTo>
                      <a:pt x="362" y="97"/>
                      <a:pt x="364" y="97"/>
                      <a:pt x="364" y="98"/>
                    </a:cubicBezTo>
                    <a:cubicBezTo>
                      <a:pt x="364" y="98"/>
                      <a:pt x="364" y="98"/>
                      <a:pt x="364" y="98"/>
                    </a:cubicBezTo>
                    <a:cubicBezTo>
                      <a:pt x="365" y="99"/>
                      <a:pt x="364" y="101"/>
                      <a:pt x="363" y="101"/>
                    </a:cubicBezTo>
                    <a:cubicBezTo>
                      <a:pt x="363" y="101"/>
                      <a:pt x="363" y="101"/>
                      <a:pt x="363" y="101"/>
                    </a:cubicBezTo>
                    <a:cubicBezTo>
                      <a:pt x="363" y="101"/>
                      <a:pt x="363" y="101"/>
                      <a:pt x="362" y="101"/>
                    </a:cubicBezTo>
                    <a:cubicBezTo>
                      <a:pt x="362" y="101"/>
                      <a:pt x="362" y="101"/>
                      <a:pt x="362" y="101"/>
                    </a:cubicBezTo>
                    <a:cubicBezTo>
                      <a:pt x="362" y="101"/>
                      <a:pt x="361" y="101"/>
                      <a:pt x="361" y="100"/>
                    </a:cubicBezTo>
                    <a:close/>
                    <a:moveTo>
                      <a:pt x="27" y="101"/>
                    </a:moveTo>
                    <a:cubicBezTo>
                      <a:pt x="26" y="100"/>
                      <a:pt x="26" y="99"/>
                      <a:pt x="26" y="98"/>
                    </a:cubicBezTo>
                    <a:cubicBezTo>
                      <a:pt x="26" y="98"/>
                      <a:pt x="26" y="98"/>
                      <a:pt x="26" y="98"/>
                    </a:cubicBezTo>
                    <a:cubicBezTo>
                      <a:pt x="27" y="97"/>
                      <a:pt x="28" y="96"/>
                      <a:pt x="29" y="97"/>
                    </a:cubicBezTo>
                    <a:cubicBezTo>
                      <a:pt x="29" y="97"/>
                      <a:pt x="29" y="97"/>
                      <a:pt x="29" y="97"/>
                    </a:cubicBezTo>
                    <a:cubicBezTo>
                      <a:pt x="30" y="98"/>
                      <a:pt x="30" y="99"/>
                      <a:pt x="30" y="100"/>
                    </a:cubicBezTo>
                    <a:cubicBezTo>
                      <a:pt x="30" y="100"/>
                      <a:pt x="30" y="100"/>
                      <a:pt x="30" y="100"/>
                    </a:cubicBezTo>
                    <a:cubicBezTo>
                      <a:pt x="29" y="101"/>
                      <a:pt x="29" y="101"/>
                      <a:pt x="28" y="101"/>
                    </a:cubicBezTo>
                    <a:cubicBezTo>
                      <a:pt x="28" y="101"/>
                      <a:pt x="28" y="101"/>
                      <a:pt x="28" y="101"/>
                    </a:cubicBezTo>
                    <a:cubicBezTo>
                      <a:pt x="28" y="101"/>
                      <a:pt x="27" y="101"/>
                      <a:pt x="27" y="101"/>
                    </a:cubicBezTo>
                    <a:close/>
                    <a:moveTo>
                      <a:pt x="357" y="94"/>
                    </a:moveTo>
                    <a:cubicBezTo>
                      <a:pt x="357" y="94"/>
                      <a:pt x="357" y="94"/>
                      <a:pt x="357" y="94"/>
                    </a:cubicBezTo>
                    <a:cubicBezTo>
                      <a:pt x="356" y="93"/>
                      <a:pt x="357" y="92"/>
                      <a:pt x="358" y="91"/>
                    </a:cubicBezTo>
                    <a:cubicBezTo>
                      <a:pt x="358" y="91"/>
                      <a:pt x="358" y="91"/>
                      <a:pt x="358" y="91"/>
                    </a:cubicBezTo>
                    <a:cubicBezTo>
                      <a:pt x="359" y="91"/>
                      <a:pt x="360" y="91"/>
                      <a:pt x="360" y="92"/>
                    </a:cubicBezTo>
                    <a:cubicBezTo>
                      <a:pt x="360" y="92"/>
                      <a:pt x="360" y="92"/>
                      <a:pt x="360" y="92"/>
                    </a:cubicBezTo>
                    <a:cubicBezTo>
                      <a:pt x="360" y="92"/>
                      <a:pt x="360" y="92"/>
                      <a:pt x="360" y="92"/>
                    </a:cubicBezTo>
                    <a:cubicBezTo>
                      <a:pt x="360" y="92"/>
                      <a:pt x="360" y="92"/>
                      <a:pt x="360" y="92"/>
                    </a:cubicBezTo>
                    <a:cubicBezTo>
                      <a:pt x="361" y="93"/>
                      <a:pt x="361" y="94"/>
                      <a:pt x="360" y="95"/>
                    </a:cubicBezTo>
                    <a:cubicBezTo>
                      <a:pt x="360" y="95"/>
                      <a:pt x="360" y="95"/>
                      <a:pt x="360" y="95"/>
                    </a:cubicBezTo>
                    <a:cubicBezTo>
                      <a:pt x="359" y="95"/>
                      <a:pt x="359" y="95"/>
                      <a:pt x="359" y="95"/>
                    </a:cubicBezTo>
                    <a:cubicBezTo>
                      <a:pt x="359" y="95"/>
                      <a:pt x="359" y="95"/>
                      <a:pt x="359" y="95"/>
                    </a:cubicBezTo>
                    <a:cubicBezTo>
                      <a:pt x="358" y="95"/>
                      <a:pt x="357" y="95"/>
                      <a:pt x="357" y="94"/>
                    </a:cubicBezTo>
                    <a:close/>
                    <a:moveTo>
                      <a:pt x="31" y="94"/>
                    </a:moveTo>
                    <a:cubicBezTo>
                      <a:pt x="30" y="94"/>
                      <a:pt x="29" y="93"/>
                      <a:pt x="30" y="92"/>
                    </a:cubicBezTo>
                    <a:cubicBezTo>
                      <a:pt x="30" y="92"/>
                      <a:pt x="30" y="92"/>
                      <a:pt x="30" y="92"/>
                    </a:cubicBezTo>
                    <a:cubicBezTo>
                      <a:pt x="31" y="91"/>
                      <a:pt x="32" y="90"/>
                      <a:pt x="33" y="91"/>
                    </a:cubicBezTo>
                    <a:cubicBezTo>
                      <a:pt x="33" y="91"/>
                      <a:pt x="33" y="91"/>
                      <a:pt x="33" y="91"/>
                    </a:cubicBezTo>
                    <a:cubicBezTo>
                      <a:pt x="34" y="91"/>
                      <a:pt x="34" y="93"/>
                      <a:pt x="34" y="94"/>
                    </a:cubicBezTo>
                    <a:cubicBezTo>
                      <a:pt x="34" y="94"/>
                      <a:pt x="34" y="94"/>
                      <a:pt x="34" y="94"/>
                    </a:cubicBezTo>
                    <a:cubicBezTo>
                      <a:pt x="33" y="94"/>
                      <a:pt x="32" y="95"/>
                      <a:pt x="32" y="95"/>
                    </a:cubicBezTo>
                    <a:cubicBezTo>
                      <a:pt x="32" y="95"/>
                      <a:pt x="32" y="95"/>
                      <a:pt x="32" y="95"/>
                    </a:cubicBezTo>
                    <a:cubicBezTo>
                      <a:pt x="31" y="95"/>
                      <a:pt x="31" y="95"/>
                      <a:pt x="31" y="94"/>
                    </a:cubicBezTo>
                    <a:close/>
                    <a:moveTo>
                      <a:pt x="353" y="88"/>
                    </a:moveTo>
                    <a:cubicBezTo>
                      <a:pt x="353" y="88"/>
                      <a:pt x="353" y="88"/>
                      <a:pt x="353" y="88"/>
                    </a:cubicBezTo>
                    <a:cubicBezTo>
                      <a:pt x="352" y="87"/>
                      <a:pt x="353" y="86"/>
                      <a:pt x="353" y="85"/>
                    </a:cubicBezTo>
                    <a:cubicBezTo>
                      <a:pt x="353" y="85"/>
                      <a:pt x="353" y="85"/>
                      <a:pt x="353" y="85"/>
                    </a:cubicBezTo>
                    <a:cubicBezTo>
                      <a:pt x="354" y="85"/>
                      <a:pt x="356" y="85"/>
                      <a:pt x="356" y="86"/>
                    </a:cubicBezTo>
                    <a:cubicBezTo>
                      <a:pt x="356" y="86"/>
                      <a:pt x="356" y="86"/>
                      <a:pt x="356" y="86"/>
                    </a:cubicBezTo>
                    <a:cubicBezTo>
                      <a:pt x="356" y="86"/>
                      <a:pt x="356" y="86"/>
                      <a:pt x="356" y="86"/>
                    </a:cubicBezTo>
                    <a:cubicBezTo>
                      <a:pt x="356" y="86"/>
                      <a:pt x="356" y="86"/>
                      <a:pt x="356" y="86"/>
                    </a:cubicBezTo>
                    <a:cubicBezTo>
                      <a:pt x="357" y="87"/>
                      <a:pt x="357" y="88"/>
                      <a:pt x="356" y="89"/>
                    </a:cubicBezTo>
                    <a:cubicBezTo>
                      <a:pt x="356" y="89"/>
                      <a:pt x="356" y="89"/>
                      <a:pt x="356" y="89"/>
                    </a:cubicBezTo>
                    <a:cubicBezTo>
                      <a:pt x="356" y="89"/>
                      <a:pt x="355" y="89"/>
                      <a:pt x="355" y="89"/>
                    </a:cubicBezTo>
                    <a:cubicBezTo>
                      <a:pt x="355" y="89"/>
                      <a:pt x="355" y="89"/>
                      <a:pt x="355" y="89"/>
                    </a:cubicBezTo>
                    <a:cubicBezTo>
                      <a:pt x="354" y="89"/>
                      <a:pt x="353" y="89"/>
                      <a:pt x="353" y="88"/>
                    </a:cubicBezTo>
                    <a:close/>
                    <a:moveTo>
                      <a:pt x="35" y="88"/>
                    </a:moveTo>
                    <a:cubicBezTo>
                      <a:pt x="34" y="88"/>
                      <a:pt x="33" y="86"/>
                      <a:pt x="34" y="85"/>
                    </a:cubicBezTo>
                    <a:cubicBezTo>
                      <a:pt x="34" y="85"/>
                      <a:pt x="34" y="85"/>
                      <a:pt x="34" y="85"/>
                    </a:cubicBezTo>
                    <a:cubicBezTo>
                      <a:pt x="34" y="85"/>
                      <a:pt x="34" y="85"/>
                      <a:pt x="34" y="85"/>
                    </a:cubicBezTo>
                    <a:cubicBezTo>
                      <a:pt x="34" y="85"/>
                      <a:pt x="34" y="85"/>
                      <a:pt x="34" y="85"/>
                    </a:cubicBezTo>
                    <a:cubicBezTo>
                      <a:pt x="35" y="84"/>
                      <a:pt x="36" y="84"/>
                      <a:pt x="37" y="85"/>
                    </a:cubicBezTo>
                    <a:cubicBezTo>
                      <a:pt x="37" y="85"/>
                      <a:pt x="37" y="85"/>
                      <a:pt x="37" y="85"/>
                    </a:cubicBezTo>
                    <a:cubicBezTo>
                      <a:pt x="38" y="86"/>
                      <a:pt x="38" y="87"/>
                      <a:pt x="38" y="88"/>
                    </a:cubicBezTo>
                    <a:cubicBezTo>
                      <a:pt x="38" y="88"/>
                      <a:pt x="38" y="88"/>
                      <a:pt x="38" y="88"/>
                    </a:cubicBezTo>
                    <a:cubicBezTo>
                      <a:pt x="37" y="88"/>
                      <a:pt x="36" y="89"/>
                      <a:pt x="36" y="89"/>
                    </a:cubicBezTo>
                    <a:cubicBezTo>
                      <a:pt x="36" y="89"/>
                      <a:pt x="36" y="89"/>
                      <a:pt x="36" y="89"/>
                    </a:cubicBezTo>
                    <a:cubicBezTo>
                      <a:pt x="35" y="89"/>
                      <a:pt x="35" y="89"/>
                      <a:pt x="35" y="88"/>
                    </a:cubicBezTo>
                    <a:close/>
                    <a:moveTo>
                      <a:pt x="349" y="82"/>
                    </a:moveTo>
                    <a:cubicBezTo>
                      <a:pt x="348" y="82"/>
                      <a:pt x="348" y="80"/>
                      <a:pt x="349" y="79"/>
                    </a:cubicBezTo>
                    <a:cubicBezTo>
                      <a:pt x="349" y="79"/>
                      <a:pt x="349" y="79"/>
                      <a:pt x="349" y="79"/>
                    </a:cubicBezTo>
                    <a:cubicBezTo>
                      <a:pt x="350" y="79"/>
                      <a:pt x="352" y="79"/>
                      <a:pt x="352" y="80"/>
                    </a:cubicBezTo>
                    <a:cubicBezTo>
                      <a:pt x="352" y="80"/>
                      <a:pt x="352" y="80"/>
                      <a:pt x="352" y="80"/>
                    </a:cubicBezTo>
                    <a:cubicBezTo>
                      <a:pt x="353" y="81"/>
                      <a:pt x="353" y="82"/>
                      <a:pt x="352" y="83"/>
                    </a:cubicBezTo>
                    <a:cubicBezTo>
                      <a:pt x="352" y="83"/>
                      <a:pt x="352" y="83"/>
                      <a:pt x="352" y="83"/>
                    </a:cubicBezTo>
                    <a:cubicBezTo>
                      <a:pt x="351" y="83"/>
                      <a:pt x="351" y="83"/>
                      <a:pt x="351" y="83"/>
                    </a:cubicBezTo>
                    <a:cubicBezTo>
                      <a:pt x="351" y="83"/>
                      <a:pt x="351" y="83"/>
                      <a:pt x="351" y="83"/>
                    </a:cubicBezTo>
                    <a:cubicBezTo>
                      <a:pt x="350" y="83"/>
                      <a:pt x="349" y="83"/>
                      <a:pt x="349" y="82"/>
                    </a:cubicBezTo>
                    <a:close/>
                    <a:moveTo>
                      <a:pt x="39" y="82"/>
                    </a:moveTo>
                    <a:cubicBezTo>
                      <a:pt x="38" y="82"/>
                      <a:pt x="38" y="80"/>
                      <a:pt x="38" y="79"/>
                    </a:cubicBezTo>
                    <a:cubicBezTo>
                      <a:pt x="38" y="79"/>
                      <a:pt x="38" y="79"/>
                      <a:pt x="38" y="79"/>
                    </a:cubicBezTo>
                    <a:cubicBezTo>
                      <a:pt x="39" y="79"/>
                      <a:pt x="40" y="78"/>
                      <a:pt x="41" y="79"/>
                    </a:cubicBezTo>
                    <a:cubicBezTo>
                      <a:pt x="41" y="79"/>
                      <a:pt x="41" y="79"/>
                      <a:pt x="41" y="79"/>
                    </a:cubicBezTo>
                    <a:cubicBezTo>
                      <a:pt x="42" y="80"/>
                      <a:pt x="42" y="81"/>
                      <a:pt x="42" y="82"/>
                    </a:cubicBezTo>
                    <a:cubicBezTo>
                      <a:pt x="42" y="82"/>
                      <a:pt x="42" y="82"/>
                      <a:pt x="42" y="82"/>
                    </a:cubicBezTo>
                    <a:cubicBezTo>
                      <a:pt x="41" y="83"/>
                      <a:pt x="41" y="83"/>
                      <a:pt x="40" y="83"/>
                    </a:cubicBezTo>
                    <a:cubicBezTo>
                      <a:pt x="40" y="83"/>
                      <a:pt x="40" y="83"/>
                      <a:pt x="40" y="83"/>
                    </a:cubicBezTo>
                    <a:cubicBezTo>
                      <a:pt x="40" y="83"/>
                      <a:pt x="39" y="83"/>
                      <a:pt x="39" y="82"/>
                    </a:cubicBezTo>
                    <a:close/>
                    <a:moveTo>
                      <a:pt x="344" y="77"/>
                    </a:moveTo>
                    <a:cubicBezTo>
                      <a:pt x="344" y="76"/>
                      <a:pt x="344" y="75"/>
                      <a:pt x="345" y="74"/>
                    </a:cubicBezTo>
                    <a:cubicBezTo>
                      <a:pt x="345" y="74"/>
                      <a:pt x="345" y="74"/>
                      <a:pt x="345" y="74"/>
                    </a:cubicBezTo>
                    <a:cubicBezTo>
                      <a:pt x="346" y="73"/>
                      <a:pt x="347" y="73"/>
                      <a:pt x="348" y="74"/>
                    </a:cubicBezTo>
                    <a:cubicBezTo>
                      <a:pt x="348" y="74"/>
                      <a:pt x="348" y="74"/>
                      <a:pt x="348" y="74"/>
                    </a:cubicBezTo>
                    <a:cubicBezTo>
                      <a:pt x="348" y="74"/>
                      <a:pt x="348" y="74"/>
                      <a:pt x="348" y="74"/>
                    </a:cubicBezTo>
                    <a:cubicBezTo>
                      <a:pt x="348" y="74"/>
                      <a:pt x="348" y="74"/>
                      <a:pt x="348" y="74"/>
                    </a:cubicBezTo>
                    <a:cubicBezTo>
                      <a:pt x="349" y="75"/>
                      <a:pt x="348" y="76"/>
                      <a:pt x="347" y="77"/>
                    </a:cubicBezTo>
                    <a:cubicBezTo>
                      <a:pt x="347" y="77"/>
                      <a:pt x="347" y="77"/>
                      <a:pt x="347" y="77"/>
                    </a:cubicBezTo>
                    <a:cubicBezTo>
                      <a:pt x="347" y="77"/>
                      <a:pt x="347" y="78"/>
                      <a:pt x="346" y="78"/>
                    </a:cubicBezTo>
                    <a:cubicBezTo>
                      <a:pt x="346" y="78"/>
                      <a:pt x="346" y="78"/>
                      <a:pt x="346" y="78"/>
                    </a:cubicBezTo>
                    <a:cubicBezTo>
                      <a:pt x="346" y="78"/>
                      <a:pt x="345" y="77"/>
                      <a:pt x="344" y="77"/>
                    </a:cubicBezTo>
                    <a:close/>
                    <a:moveTo>
                      <a:pt x="43" y="77"/>
                    </a:moveTo>
                    <a:cubicBezTo>
                      <a:pt x="42" y="76"/>
                      <a:pt x="42" y="75"/>
                      <a:pt x="43" y="74"/>
                    </a:cubicBezTo>
                    <a:cubicBezTo>
                      <a:pt x="43" y="74"/>
                      <a:pt x="43" y="74"/>
                      <a:pt x="43" y="74"/>
                    </a:cubicBezTo>
                    <a:cubicBezTo>
                      <a:pt x="43" y="73"/>
                      <a:pt x="45" y="73"/>
                      <a:pt x="46" y="73"/>
                    </a:cubicBezTo>
                    <a:cubicBezTo>
                      <a:pt x="46" y="73"/>
                      <a:pt x="46" y="73"/>
                      <a:pt x="46" y="73"/>
                    </a:cubicBezTo>
                    <a:cubicBezTo>
                      <a:pt x="47" y="74"/>
                      <a:pt x="47" y="75"/>
                      <a:pt x="46" y="76"/>
                    </a:cubicBezTo>
                    <a:cubicBezTo>
                      <a:pt x="46" y="76"/>
                      <a:pt x="46" y="76"/>
                      <a:pt x="46" y="76"/>
                    </a:cubicBezTo>
                    <a:cubicBezTo>
                      <a:pt x="46" y="77"/>
                      <a:pt x="45" y="77"/>
                      <a:pt x="44" y="77"/>
                    </a:cubicBezTo>
                    <a:cubicBezTo>
                      <a:pt x="44" y="77"/>
                      <a:pt x="44" y="77"/>
                      <a:pt x="44" y="77"/>
                    </a:cubicBezTo>
                    <a:cubicBezTo>
                      <a:pt x="44" y="77"/>
                      <a:pt x="43" y="77"/>
                      <a:pt x="43" y="77"/>
                    </a:cubicBezTo>
                    <a:close/>
                    <a:moveTo>
                      <a:pt x="340" y="71"/>
                    </a:moveTo>
                    <a:cubicBezTo>
                      <a:pt x="339" y="70"/>
                      <a:pt x="339" y="69"/>
                      <a:pt x="340" y="68"/>
                    </a:cubicBezTo>
                    <a:cubicBezTo>
                      <a:pt x="340" y="68"/>
                      <a:pt x="340" y="68"/>
                      <a:pt x="340" y="68"/>
                    </a:cubicBezTo>
                    <a:cubicBezTo>
                      <a:pt x="341" y="68"/>
                      <a:pt x="342" y="68"/>
                      <a:pt x="343" y="69"/>
                    </a:cubicBezTo>
                    <a:cubicBezTo>
                      <a:pt x="343" y="69"/>
                      <a:pt x="343" y="69"/>
                      <a:pt x="343" y="69"/>
                    </a:cubicBezTo>
                    <a:cubicBezTo>
                      <a:pt x="344" y="69"/>
                      <a:pt x="344" y="71"/>
                      <a:pt x="343" y="72"/>
                    </a:cubicBezTo>
                    <a:cubicBezTo>
                      <a:pt x="343" y="72"/>
                      <a:pt x="343" y="72"/>
                      <a:pt x="343" y="72"/>
                    </a:cubicBezTo>
                    <a:cubicBezTo>
                      <a:pt x="343" y="72"/>
                      <a:pt x="342" y="72"/>
                      <a:pt x="342" y="72"/>
                    </a:cubicBezTo>
                    <a:cubicBezTo>
                      <a:pt x="342" y="72"/>
                      <a:pt x="342" y="72"/>
                      <a:pt x="342" y="72"/>
                    </a:cubicBezTo>
                    <a:cubicBezTo>
                      <a:pt x="341" y="72"/>
                      <a:pt x="340" y="72"/>
                      <a:pt x="340" y="71"/>
                    </a:cubicBezTo>
                    <a:close/>
                    <a:moveTo>
                      <a:pt x="48" y="71"/>
                    </a:moveTo>
                    <a:cubicBezTo>
                      <a:pt x="47" y="70"/>
                      <a:pt x="47" y="69"/>
                      <a:pt x="47" y="68"/>
                    </a:cubicBezTo>
                    <a:cubicBezTo>
                      <a:pt x="47" y="68"/>
                      <a:pt x="47" y="68"/>
                      <a:pt x="47" y="68"/>
                    </a:cubicBezTo>
                    <a:cubicBezTo>
                      <a:pt x="48" y="67"/>
                      <a:pt x="49" y="67"/>
                      <a:pt x="50" y="68"/>
                    </a:cubicBezTo>
                    <a:cubicBezTo>
                      <a:pt x="50" y="68"/>
                      <a:pt x="50" y="68"/>
                      <a:pt x="50" y="68"/>
                    </a:cubicBezTo>
                    <a:cubicBezTo>
                      <a:pt x="51" y="69"/>
                      <a:pt x="51" y="70"/>
                      <a:pt x="51" y="71"/>
                    </a:cubicBezTo>
                    <a:cubicBezTo>
                      <a:pt x="51" y="71"/>
                      <a:pt x="51" y="71"/>
                      <a:pt x="51" y="71"/>
                    </a:cubicBezTo>
                    <a:cubicBezTo>
                      <a:pt x="50" y="71"/>
                      <a:pt x="50" y="72"/>
                      <a:pt x="49" y="72"/>
                    </a:cubicBezTo>
                    <a:cubicBezTo>
                      <a:pt x="49" y="72"/>
                      <a:pt x="49" y="72"/>
                      <a:pt x="49" y="72"/>
                    </a:cubicBezTo>
                    <a:cubicBezTo>
                      <a:pt x="48" y="72"/>
                      <a:pt x="48" y="71"/>
                      <a:pt x="48" y="71"/>
                    </a:cubicBezTo>
                    <a:close/>
                    <a:moveTo>
                      <a:pt x="335" y="66"/>
                    </a:moveTo>
                    <a:cubicBezTo>
                      <a:pt x="334" y="65"/>
                      <a:pt x="334" y="64"/>
                      <a:pt x="335" y="63"/>
                    </a:cubicBezTo>
                    <a:cubicBezTo>
                      <a:pt x="335" y="63"/>
                      <a:pt x="335" y="63"/>
                      <a:pt x="335" y="63"/>
                    </a:cubicBezTo>
                    <a:cubicBezTo>
                      <a:pt x="336" y="62"/>
                      <a:pt x="338" y="62"/>
                      <a:pt x="338" y="63"/>
                    </a:cubicBezTo>
                    <a:cubicBezTo>
                      <a:pt x="338" y="63"/>
                      <a:pt x="338" y="63"/>
                      <a:pt x="338" y="63"/>
                    </a:cubicBezTo>
                    <a:cubicBezTo>
                      <a:pt x="338" y="63"/>
                      <a:pt x="338" y="63"/>
                      <a:pt x="338" y="63"/>
                    </a:cubicBezTo>
                    <a:cubicBezTo>
                      <a:pt x="338" y="63"/>
                      <a:pt x="338" y="63"/>
                      <a:pt x="338" y="63"/>
                    </a:cubicBezTo>
                    <a:cubicBezTo>
                      <a:pt x="339" y="64"/>
                      <a:pt x="339" y="65"/>
                      <a:pt x="338" y="66"/>
                    </a:cubicBezTo>
                    <a:cubicBezTo>
                      <a:pt x="338" y="66"/>
                      <a:pt x="338" y="66"/>
                      <a:pt x="338" y="66"/>
                    </a:cubicBezTo>
                    <a:cubicBezTo>
                      <a:pt x="338" y="66"/>
                      <a:pt x="337" y="67"/>
                      <a:pt x="337" y="67"/>
                    </a:cubicBezTo>
                    <a:cubicBezTo>
                      <a:pt x="337" y="67"/>
                      <a:pt x="337" y="67"/>
                      <a:pt x="337" y="67"/>
                    </a:cubicBezTo>
                    <a:cubicBezTo>
                      <a:pt x="336" y="67"/>
                      <a:pt x="336" y="66"/>
                      <a:pt x="335" y="66"/>
                    </a:cubicBezTo>
                    <a:close/>
                    <a:moveTo>
                      <a:pt x="52" y="66"/>
                    </a:moveTo>
                    <a:cubicBezTo>
                      <a:pt x="51" y="65"/>
                      <a:pt x="51" y="64"/>
                      <a:pt x="52" y="63"/>
                    </a:cubicBezTo>
                    <a:cubicBezTo>
                      <a:pt x="52" y="63"/>
                      <a:pt x="52" y="63"/>
                      <a:pt x="52" y="63"/>
                    </a:cubicBezTo>
                    <a:cubicBezTo>
                      <a:pt x="53" y="62"/>
                      <a:pt x="54" y="62"/>
                      <a:pt x="55" y="63"/>
                    </a:cubicBezTo>
                    <a:cubicBezTo>
                      <a:pt x="55" y="63"/>
                      <a:pt x="55" y="63"/>
                      <a:pt x="55" y="63"/>
                    </a:cubicBezTo>
                    <a:cubicBezTo>
                      <a:pt x="56" y="63"/>
                      <a:pt x="56" y="65"/>
                      <a:pt x="55" y="66"/>
                    </a:cubicBezTo>
                    <a:cubicBezTo>
                      <a:pt x="55" y="66"/>
                      <a:pt x="55" y="66"/>
                      <a:pt x="55" y="66"/>
                    </a:cubicBezTo>
                    <a:cubicBezTo>
                      <a:pt x="55" y="66"/>
                      <a:pt x="54" y="66"/>
                      <a:pt x="54" y="66"/>
                    </a:cubicBezTo>
                    <a:cubicBezTo>
                      <a:pt x="54" y="66"/>
                      <a:pt x="54" y="66"/>
                      <a:pt x="54" y="66"/>
                    </a:cubicBezTo>
                    <a:cubicBezTo>
                      <a:pt x="53" y="66"/>
                      <a:pt x="53" y="66"/>
                      <a:pt x="52" y="66"/>
                    </a:cubicBezTo>
                    <a:close/>
                    <a:moveTo>
                      <a:pt x="330" y="61"/>
                    </a:moveTo>
                    <a:cubicBezTo>
                      <a:pt x="329" y="60"/>
                      <a:pt x="329" y="59"/>
                      <a:pt x="330" y="58"/>
                    </a:cubicBezTo>
                    <a:cubicBezTo>
                      <a:pt x="330" y="58"/>
                      <a:pt x="330" y="58"/>
                      <a:pt x="330" y="58"/>
                    </a:cubicBezTo>
                    <a:cubicBezTo>
                      <a:pt x="331" y="57"/>
                      <a:pt x="332" y="57"/>
                      <a:pt x="333" y="58"/>
                    </a:cubicBezTo>
                    <a:cubicBezTo>
                      <a:pt x="333" y="58"/>
                      <a:pt x="333" y="58"/>
                      <a:pt x="333" y="58"/>
                    </a:cubicBezTo>
                    <a:cubicBezTo>
                      <a:pt x="333" y="58"/>
                      <a:pt x="333" y="58"/>
                      <a:pt x="333" y="58"/>
                    </a:cubicBezTo>
                    <a:cubicBezTo>
                      <a:pt x="333" y="58"/>
                      <a:pt x="333" y="58"/>
                      <a:pt x="333" y="58"/>
                    </a:cubicBezTo>
                    <a:cubicBezTo>
                      <a:pt x="334" y="59"/>
                      <a:pt x="334" y="60"/>
                      <a:pt x="333" y="61"/>
                    </a:cubicBezTo>
                    <a:cubicBezTo>
                      <a:pt x="333" y="61"/>
                      <a:pt x="333" y="61"/>
                      <a:pt x="333" y="61"/>
                    </a:cubicBezTo>
                    <a:cubicBezTo>
                      <a:pt x="333" y="61"/>
                      <a:pt x="332" y="61"/>
                      <a:pt x="332" y="61"/>
                    </a:cubicBezTo>
                    <a:cubicBezTo>
                      <a:pt x="332" y="61"/>
                      <a:pt x="332" y="61"/>
                      <a:pt x="332" y="61"/>
                    </a:cubicBezTo>
                    <a:cubicBezTo>
                      <a:pt x="331" y="61"/>
                      <a:pt x="331" y="61"/>
                      <a:pt x="330" y="61"/>
                    </a:cubicBezTo>
                    <a:close/>
                    <a:moveTo>
                      <a:pt x="57" y="60"/>
                    </a:moveTo>
                    <a:cubicBezTo>
                      <a:pt x="56" y="60"/>
                      <a:pt x="56" y="58"/>
                      <a:pt x="57" y="57"/>
                    </a:cubicBezTo>
                    <a:cubicBezTo>
                      <a:pt x="57" y="57"/>
                      <a:pt x="57" y="57"/>
                      <a:pt x="57" y="57"/>
                    </a:cubicBezTo>
                    <a:cubicBezTo>
                      <a:pt x="58" y="57"/>
                      <a:pt x="59" y="57"/>
                      <a:pt x="60" y="57"/>
                    </a:cubicBezTo>
                    <a:cubicBezTo>
                      <a:pt x="60" y="57"/>
                      <a:pt x="60" y="57"/>
                      <a:pt x="60" y="57"/>
                    </a:cubicBezTo>
                    <a:cubicBezTo>
                      <a:pt x="61" y="58"/>
                      <a:pt x="61" y="60"/>
                      <a:pt x="60" y="60"/>
                    </a:cubicBezTo>
                    <a:cubicBezTo>
                      <a:pt x="60" y="60"/>
                      <a:pt x="60" y="60"/>
                      <a:pt x="60" y="60"/>
                    </a:cubicBezTo>
                    <a:cubicBezTo>
                      <a:pt x="60" y="61"/>
                      <a:pt x="59" y="61"/>
                      <a:pt x="59" y="61"/>
                    </a:cubicBezTo>
                    <a:cubicBezTo>
                      <a:pt x="59" y="61"/>
                      <a:pt x="59" y="61"/>
                      <a:pt x="59" y="61"/>
                    </a:cubicBezTo>
                    <a:cubicBezTo>
                      <a:pt x="58" y="61"/>
                      <a:pt x="58" y="61"/>
                      <a:pt x="57" y="60"/>
                    </a:cubicBezTo>
                    <a:close/>
                    <a:moveTo>
                      <a:pt x="325" y="56"/>
                    </a:moveTo>
                    <a:cubicBezTo>
                      <a:pt x="325" y="56"/>
                      <a:pt x="325" y="56"/>
                      <a:pt x="325" y="56"/>
                    </a:cubicBezTo>
                    <a:cubicBezTo>
                      <a:pt x="324" y="55"/>
                      <a:pt x="324" y="54"/>
                      <a:pt x="325" y="53"/>
                    </a:cubicBezTo>
                    <a:cubicBezTo>
                      <a:pt x="325" y="53"/>
                      <a:pt x="325" y="53"/>
                      <a:pt x="325" y="53"/>
                    </a:cubicBezTo>
                    <a:cubicBezTo>
                      <a:pt x="326" y="52"/>
                      <a:pt x="327" y="52"/>
                      <a:pt x="328" y="53"/>
                    </a:cubicBezTo>
                    <a:cubicBezTo>
                      <a:pt x="328" y="53"/>
                      <a:pt x="328" y="53"/>
                      <a:pt x="328" y="53"/>
                    </a:cubicBezTo>
                    <a:cubicBezTo>
                      <a:pt x="329" y="54"/>
                      <a:pt x="329" y="55"/>
                      <a:pt x="328" y="56"/>
                    </a:cubicBezTo>
                    <a:cubicBezTo>
                      <a:pt x="328" y="56"/>
                      <a:pt x="328" y="56"/>
                      <a:pt x="328" y="56"/>
                    </a:cubicBezTo>
                    <a:cubicBezTo>
                      <a:pt x="328" y="56"/>
                      <a:pt x="327" y="56"/>
                      <a:pt x="327" y="56"/>
                    </a:cubicBezTo>
                    <a:cubicBezTo>
                      <a:pt x="327" y="56"/>
                      <a:pt x="327" y="56"/>
                      <a:pt x="327" y="56"/>
                    </a:cubicBezTo>
                    <a:cubicBezTo>
                      <a:pt x="326" y="56"/>
                      <a:pt x="326" y="56"/>
                      <a:pt x="325" y="56"/>
                    </a:cubicBezTo>
                    <a:close/>
                    <a:moveTo>
                      <a:pt x="62" y="55"/>
                    </a:moveTo>
                    <a:cubicBezTo>
                      <a:pt x="62" y="54"/>
                      <a:pt x="62" y="53"/>
                      <a:pt x="63" y="52"/>
                    </a:cubicBezTo>
                    <a:cubicBezTo>
                      <a:pt x="63" y="52"/>
                      <a:pt x="63" y="52"/>
                      <a:pt x="63" y="52"/>
                    </a:cubicBezTo>
                    <a:cubicBezTo>
                      <a:pt x="63" y="52"/>
                      <a:pt x="65" y="52"/>
                      <a:pt x="66" y="52"/>
                    </a:cubicBezTo>
                    <a:cubicBezTo>
                      <a:pt x="66" y="52"/>
                      <a:pt x="66" y="52"/>
                      <a:pt x="66" y="52"/>
                    </a:cubicBezTo>
                    <a:cubicBezTo>
                      <a:pt x="66" y="53"/>
                      <a:pt x="66" y="55"/>
                      <a:pt x="65" y="55"/>
                    </a:cubicBezTo>
                    <a:cubicBezTo>
                      <a:pt x="65" y="55"/>
                      <a:pt x="65" y="55"/>
                      <a:pt x="65" y="55"/>
                    </a:cubicBezTo>
                    <a:cubicBezTo>
                      <a:pt x="65" y="56"/>
                      <a:pt x="65" y="56"/>
                      <a:pt x="64" y="56"/>
                    </a:cubicBezTo>
                    <a:cubicBezTo>
                      <a:pt x="64" y="56"/>
                      <a:pt x="64" y="56"/>
                      <a:pt x="64" y="56"/>
                    </a:cubicBezTo>
                    <a:cubicBezTo>
                      <a:pt x="63" y="56"/>
                      <a:pt x="63" y="56"/>
                      <a:pt x="62" y="55"/>
                    </a:cubicBezTo>
                    <a:close/>
                    <a:moveTo>
                      <a:pt x="320" y="51"/>
                    </a:moveTo>
                    <a:cubicBezTo>
                      <a:pt x="319" y="50"/>
                      <a:pt x="319" y="49"/>
                      <a:pt x="320" y="48"/>
                    </a:cubicBezTo>
                    <a:cubicBezTo>
                      <a:pt x="320" y="48"/>
                      <a:pt x="320" y="48"/>
                      <a:pt x="320" y="48"/>
                    </a:cubicBezTo>
                    <a:cubicBezTo>
                      <a:pt x="320" y="47"/>
                      <a:pt x="322" y="47"/>
                      <a:pt x="323" y="48"/>
                    </a:cubicBezTo>
                    <a:cubicBezTo>
                      <a:pt x="323" y="48"/>
                      <a:pt x="323" y="48"/>
                      <a:pt x="323" y="48"/>
                    </a:cubicBezTo>
                    <a:cubicBezTo>
                      <a:pt x="323" y="48"/>
                      <a:pt x="323" y="48"/>
                      <a:pt x="323" y="48"/>
                    </a:cubicBezTo>
                    <a:cubicBezTo>
                      <a:pt x="323" y="48"/>
                      <a:pt x="323" y="48"/>
                      <a:pt x="323" y="48"/>
                    </a:cubicBezTo>
                    <a:cubicBezTo>
                      <a:pt x="323" y="49"/>
                      <a:pt x="324" y="50"/>
                      <a:pt x="323" y="51"/>
                    </a:cubicBezTo>
                    <a:cubicBezTo>
                      <a:pt x="323" y="51"/>
                      <a:pt x="323" y="51"/>
                      <a:pt x="323" y="51"/>
                    </a:cubicBezTo>
                    <a:cubicBezTo>
                      <a:pt x="322" y="51"/>
                      <a:pt x="322" y="52"/>
                      <a:pt x="321" y="52"/>
                    </a:cubicBezTo>
                    <a:cubicBezTo>
                      <a:pt x="321" y="52"/>
                      <a:pt x="321" y="52"/>
                      <a:pt x="321" y="52"/>
                    </a:cubicBezTo>
                    <a:cubicBezTo>
                      <a:pt x="321" y="52"/>
                      <a:pt x="320" y="51"/>
                      <a:pt x="320" y="51"/>
                    </a:cubicBezTo>
                    <a:close/>
                    <a:moveTo>
                      <a:pt x="68" y="50"/>
                    </a:moveTo>
                    <a:cubicBezTo>
                      <a:pt x="67" y="50"/>
                      <a:pt x="67" y="48"/>
                      <a:pt x="68" y="47"/>
                    </a:cubicBezTo>
                    <a:cubicBezTo>
                      <a:pt x="68" y="47"/>
                      <a:pt x="68" y="47"/>
                      <a:pt x="68" y="47"/>
                    </a:cubicBezTo>
                    <a:cubicBezTo>
                      <a:pt x="69" y="47"/>
                      <a:pt x="70" y="47"/>
                      <a:pt x="71" y="48"/>
                    </a:cubicBezTo>
                    <a:cubicBezTo>
                      <a:pt x="71" y="48"/>
                      <a:pt x="71" y="48"/>
                      <a:pt x="71" y="48"/>
                    </a:cubicBezTo>
                    <a:cubicBezTo>
                      <a:pt x="72" y="49"/>
                      <a:pt x="72" y="50"/>
                      <a:pt x="71" y="51"/>
                    </a:cubicBezTo>
                    <a:cubicBezTo>
                      <a:pt x="71" y="51"/>
                      <a:pt x="71" y="51"/>
                      <a:pt x="71" y="51"/>
                    </a:cubicBezTo>
                    <a:cubicBezTo>
                      <a:pt x="70" y="51"/>
                      <a:pt x="70" y="51"/>
                      <a:pt x="69" y="51"/>
                    </a:cubicBezTo>
                    <a:cubicBezTo>
                      <a:pt x="69" y="51"/>
                      <a:pt x="69" y="51"/>
                      <a:pt x="69" y="51"/>
                    </a:cubicBezTo>
                    <a:cubicBezTo>
                      <a:pt x="69" y="51"/>
                      <a:pt x="68" y="51"/>
                      <a:pt x="68" y="50"/>
                    </a:cubicBezTo>
                    <a:close/>
                    <a:moveTo>
                      <a:pt x="314" y="46"/>
                    </a:moveTo>
                    <a:cubicBezTo>
                      <a:pt x="313" y="46"/>
                      <a:pt x="313" y="44"/>
                      <a:pt x="314" y="44"/>
                    </a:cubicBezTo>
                    <a:cubicBezTo>
                      <a:pt x="314" y="44"/>
                      <a:pt x="314" y="44"/>
                      <a:pt x="314" y="44"/>
                    </a:cubicBezTo>
                    <a:cubicBezTo>
                      <a:pt x="315" y="43"/>
                      <a:pt x="316" y="42"/>
                      <a:pt x="317" y="43"/>
                    </a:cubicBezTo>
                    <a:cubicBezTo>
                      <a:pt x="317" y="43"/>
                      <a:pt x="317" y="43"/>
                      <a:pt x="317" y="43"/>
                    </a:cubicBezTo>
                    <a:cubicBezTo>
                      <a:pt x="317" y="43"/>
                      <a:pt x="317" y="43"/>
                      <a:pt x="317" y="43"/>
                    </a:cubicBezTo>
                    <a:cubicBezTo>
                      <a:pt x="317" y="43"/>
                      <a:pt x="317" y="43"/>
                      <a:pt x="317" y="43"/>
                    </a:cubicBezTo>
                    <a:cubicBezTo>
                      <a:pt x="318" y="44"/>
                      <a:pt x="318" y="45"/>
                      <a:pt x="317" y="46"/>
                    </a:cubicBezTo>
                    <a:cubicBezTo>
                      <a:pt x="317" y="46"/>
                      <a:pt x="317" y="46"/>
                      <a:pt x="317" y="46"/>
                    </a:cubicBezTo>
                    <a:cubicBezTo>
                      <a:pt x="317" y="47"/>
                      <a:pt x="316" y="47"/>
                      <a:pt x="316" y="47"/>
                    </a:cubicBezTo>
                    <a:cubicBezTo>
                      <a:pt x="316" y="47"/>
                      <a:pt x="316" y="47"/>
                      <a:pt x="316" y="47"/>
                    </a:cubicBezTo>
                    <a:cubicBezTo>
                      <a:pt x="315" y="47"/>
                      <a:pt x="315" y="47"/>
                      <a:pt x="314" y="46"/>
                    </a:cubicBezTo>
                    <a:close/>
                    <a:moveTo>
                      <a:pt x="73" y="46"/>
                    </a:moveTo>
                    <a:cubicBezTo>
                      <a:pt x="73" y="45"/>
                      <a:pt x="73" y="44"/>
                      <a:pt x="74" y="43"/>
                    </a:cubicBezTo>
                    <a:cubicBezTo>
                      <a:pt x="74" y="43"/>
                      <a:pt x="74" y="43"/>
                      <a:pt x="74" y="43"/>
                    </a:cubicBezTo>
                    <a:cubicBezTo>
                      <a:pt x="75" y="42"/>
                      <a:pt x="76" y="42"/>
                      <a:pt x="77" y="43"/>
                    </a:cubicBezTo>
                    <a:cubicBezTo>
                      <a:pt x="77" y="43"/>
                      <a:pt x="77" y="43"/>
                      <a:pt x="77" y="43"/>
                    </a:cubicBezTo>
                    <a:cubicBezTo>
                      <a:pt x="77" y="44"/>
                      <a:pt x="77" y="45"/>
                      <a:pt x="76" y="46"/>
                    </a:cubicBezTo>
                    <a:cubicBezTo>
                      <a:pt x="76" y="46"/>
                      <a:pt x="76" y="46"/>
                      <a:pt x="76" y="46"/>
                    </a:cubicBezTo>
                    <a:cubicBezTo>
                      <a:pt x="76" y="46"/>
                      <a:pt x="75" y="47"/>
                      <a:pt x="75" y="47"/>
                    </a:cubicBezTo>
                    <a:cubicBezTo>
                      <a:pt x="75" y="47"/>
                      <a:pt x="75" y="47"/>
                      <a:pt x="75" y="47"/>
                    </a:cubicBezTo>
                    <a:cubicBezTo>
                      <a:pt x="74" y="47"/>
                      <a:pt x="74" y="46"/>
                      <a:pt x="73" y="46"/>
                    </a:cubicBezTo>
                    <a:close/>
                    <a:moveTo>
                      <a:pt x="309" y="42"/>
                    </a:moveTo>
                    <a:cubicBezTo>
                      <a:pt x="309" y="42"/>
                      <a:pt x="309" y="42"/>
                      <a:pt x="309" y="42"/>
                    </a:cubicBezTo>
                    <a:cubicBezTo>
                      <a:pt x="308" y="41"/>
                      <a:pt x="307" y="40"/>
                      <a:pt x="308" y="39"/>
                    </a:cubicBezTo>
                    <a:cubicBezTo>
                      <a:pt x="308" y="39"/>
                      <a:pt x="308" y="39"/>
                      <a:pt x="308" y="39"/>
                    </a:cubicBezTo>
                    <a:cubicBezTo>
                      <a:pt x="309" y="38"/>
                      <a:pt x="310" y="38"/>
                      <a:pt x="311" y="39"/>
                    </a:cubicBezTo>
                    <a:cubicBezTo>
                      <a:pt x="311" y="39"/>
                      <a:pt x="311" y="39"/>
                      <a:pt x="311" y="39"/>
                    </a:cubicBezTo>
                    <a:cubicBezTo>
                      <a:pt x="312" y="39"/>
                      <a:pt x="312" y="41"/>
                      <a:pt x="312" y="42"/>
                    </a:cubicBezTo>
                    <a:cubicBezTo>
                      <a:pt x="312" y="42"/>
                      <a:pt x="312" y="42"/>
                      <a:pt x="312" y="42"/>
                    </a:cubicBezTo>
                    <a:cubicBezTo>
                      <a:pt x="311" y="42"/>
                      <a:pt x="311" y="43"/>
                      <a:pt x="310" y="43"/>
                    </a:cubicBezTo>
                    <a:cubicBezTo>
                      <a:pt x="310" y="43"/>
                      <a:pt x="310" y="43"/>
                      <a:pt x="310" y="43"/>
                    </a:cubicBezTo>
                    <a:cubicBezTo>
                      <a:pt x="309" y="43"/>
                      <a:pt x="309" y="42"/>
                      <a:pt x="309" y="42"/>
                    </a:cubicBezTo>
                    <a:close/>
                    <a:moveTo>
                      <a:pt x="79" y="41"/>
                    </a:moveTo>
                    <a:cubicBezTo>
                      <a:pt x="78" y="40"/>
                      <a:pt x="78" y="39"/>
                      <a:pt x="79" y="38"/>
                    </a:cubicBezTo>
                    <a:cubicBezTo>
                      <a:pt x="79" y="38"/>
                      <a:pt x="79" y="38"/>
                      <a:pt x="79" y="38"/>
                    </a:cubicBezTo>
                    <a:cubicBezTo>
                      <a:pt x="80" y="38"/>
                      <a:pt x="82" y="38"/>
                      <a:pt x="82" y="39"/>
                    </a:cubicBezTo>
                    <a:cubicBezTo>
                      <a:pt x="82" y="39"/>
                      <a:pt x="82" y="39"/>
                      <a:pt x="82" y="39"/>
                    </a:cubicBezTo>
                    <a:cubicBezTo>
                      <a:pt x="83" y="40"/>
                      <a:pt x="83" y="41"/>
                      <a:pt x="82" y="42"/>
                    </a:cubicBezTo>
                    <a:cubicBezTo>
                      <a:pt x="82" y="42"/>
                      <a:pt x="82" y="42"/>
                      <a:pt x="82" y="42"/>
                    </a:cubicBezTo>
                    <a:cubicBezTo>
                      <a:pt x="82" y="42"/>
                      <a:pt x="81" y="42"/>
                      <a:pt x="81" y="42"/>
                    </a:cubicBezTo>
                    <a:cubicBezTo>
                      <a:pt x="81" y="42"/>
                      <a:pt x="81" y="42"/>
                      <a:pt x="81" y="42"/>
                    </a:cubicBezTo>
                    <a:cubicBezTo>
                      <a:pt x="80" y="42"/>
                      <a:pt x="79" y="42"/>
                      <a:pt x="79" y="41"/>
                    </a:cubicBezTo>
                    <a:close/>
                    <a:moveTo>
                      <a:pt x="303" y="38"/>
                    </a:moveTo>
                    <a:cubicBezTo>
                      <a:pt x="302" y="37"/>
                      <a:pt x="302" y="36"/>
                      <a:pt x="302" y="35"/>
                    </a:cubicBezTo>
                    <a:cubicBezTo>
                      <a:pt x="302" y="35"/>
                      <a:pt x="302" y="35"/>
                      <a:pt x="302" y="35"/>
                    </a:cubicBezTo>
                    <a:cubicBezTo>
                      <a:pt x="303" y="34"/>
                      <a:pt x="304" y="34"/>
                      <a:pt x="305" y="34"/>
                    </a:cubicBezTo>
                    <a:cubicBezTo>
                      <a:pt x="305" y="34"/>
                      <a:pt x="305" y="34"/>
                      <a:pt x="305" y="34"/>
                    </a:cubicBezTo>
                    <a:cubicBezTo>
                      <a:pt x="306" y="35"/>
                      <a:pt x="306" y="36"/>
                      <a:pt x="306" y="37"/>
                    </a:cubicBezTo>
                    <a:cubicBezTo>
                      <a:pt x="306" y="37"/>
                      <a:pt x="306" y="37"/>
                      <a:pt x="306" y="37"/>
                    </a:cubicBezTo>
                    <a:cubicBezTo>
                      <a:pt x="305" y="38"/>
                      <a:pt x="305" y="38"/>
                      <a:pt x="304" y="38"/>
                    </a:cubicBezTo>
                    <a:cubicBezTo>
                      <a:pt x="304" y="38"/>
                      <a:pt x="304" y="38"/>
                      <a:pt x="304" y="38"/>
                    </a:cubicBezTo>
                    <a:cubicBezTo>
                      <a:pt x="304" y="38"/>
                      <a:pt x="303" y="38"/>
                      <a:pt x="303" y="38"/>
                    </a:cubicBezTo>
                    <a:close/>
                    <a:moveTo>
                      <a:pt x="85" y="37"/>
                    </a:moveTo>
                    <a:cubicBezTo>
                      <a:pt x="84" y="36"/>
                      <a:pt x="84" y="35"/>
                      <a:pt x="85" y="34"/>
                    </a:cubicBezTo>
                    <a:cubicBezTo>
                      <a:pt x="85" y="34"/>
                      <a:pt x="85" y="34"/>
                      <a:pt x="85" y="34"/>
                    </a:cubicBezTo>
                    <a:cubicBezTo>
                      <a:pt x="86" y="34"/>
                      <a:pt x="88" y="34"/>
                      <a:pt x="88" y="35"/>
                    </a:cubicBezTo>
                    <a:cubicBezTo>
                      <a:pt x="88" y="35"/>
                      <a:pt x="88" y="35"/>
                      <a:pt x="88" y="35"/>
                    </a:cubicBezTo>
                    <a:cubicBezTo>
                      <a:pt x="89" y="36"/>
                      <a:pt x="89" y="37"/>
                      <a:pt x="88" y="38"/>
                    </a:cubicBezTo>
                    <a:cubicBezTo>
                      <a:pt x="88" y="38"/>
                      <a:pt x="88" y="38"/>
                      <a:pt x="88" y="38"/>
                    </a:cubicBezTo>
                    <a:cubicBezTo>
                      <a:pt x="87" y="38"/>
                      <a:pt x="87" y="38"/>
                      <a:pt x="87" y="38"/>
                    </a:cubicBezTo>
                    <a:cubicBezTo>
                      <a:pt x="87" y="38"/>
                      <a:pt x="87" y="38"/>
                      <a:pt x="87" y="38"/>
                    </a:cubicBezTo>
                    <a:cubicBezTo>
                      <a:pt x="86" y="38"/>
                      <a:pt x="85" y="38"/>
                      <a:pt x="85" y="37"/>
                    </a:cubicBezTo>
                    <a:close/>
                    <a:moveTo>
                      <a:pt x="297" y="34"/>
                    </a:moveTo>
                    <a:cubicBezTo>
                      <a:pt x="296" y="33"/>
                      <a:pt x="296" y="32"/>
                      <a:pt x="296" y="31"/>
                    </a:cubicBezTo>
                    <a:cubicBezTo>
                      <a:pt x="296" y="31"/>
                      <a:pt x="296" y="31"/>
                      <a:pt x="296" y="31"/>
                    </a:cubicBezTo>
                    <a:cubicBezTo>
                      <a:pt x="297" y="30"/>
                      <a:pt x="298" y="30"/>
                      <a:pt x="299" y="30"/>
                    </a:cubicBezTo>
                    <a:cubicBezTo>
                      <a:pt x="299" y="30"/>
                      <a:pt x="299" y="30"/>
                      <a:pt x="299" y="30"/>
                    </a:cubicBezTo>
                    <a:cubicBezTo>
                      <a:pt x="300" y="31"/>
                      <a:pt x="300" y="32"/>
                      <a:pt x="300" y="33"/>
                    </a:cubicBezTo>
                    <a:cubicBezTo>
                      <a:pt x="300" y="33"/>
                      <a:pt x="300" y="33"/>
                      <a:pt x="300" y="33"/>
                    </a:cubicBezTo>
                    <a:cubicBezTo>
                      <a:pt x="299" y="34"/>
                      <a:pt x="299" y="34"/>
                      <a:pt x="298" y="34"/>
                    </a:cubicBezTo>
                    <a:cubicBezTo>
                      <a:pt x="298" y="34"/>
                      <a:pt x="298" y="34"/>
                      <a:pt x="298" y="34"/>
                    </a:cubicBezTo>
                    <a:cubicBezTo>
                      <a:pt x="298" y="34"/>
                      <a:pt x="297" y="34"/>
                      <a:pt x="297" y="34"/>
                    </a:cubicBezTo>
                    <a:close/>
                    <a:moveTo>
                      <a:pt x="91" y="33"/>
                    </a:moveTo>
                    <a:cubicBezTo>
                      <a:pt x="90" y="32"/>
                      <a:pt x="90" y="31"/>
                      <a:pt x="91" y="30"/>
                    </a:cubicBezTo>
                    <a:cubicBezTo>
                      <a:pt x="91" y="30"/>
                      <a:pt x="91" y="30"/>
                      <a:pt x="91" y="30"/>
                    </a:cubicBezTo>
                    <a:cubicBezTo>
                      <a:pt x="91" y="30"/>
                      <a:pt x="91" y="30"/>
                      <a:pt x="91" y="30"/>
                    </a:cubicBezTo>
                    <a:cubicBezTo>
                      <a:pt x="91" y="30"/>
                      <a:pt x="91" y="30"/>
                      <a:pt x="91" y="30"/>
                    </a:cubicBezTo>
                    <a:cubicBezTo>
                      <a:pt x="92" y="30"/>
                      <a:pt x="94" y="30"/>
                      <a:pt x="94" y="31"/>
                    </a:cubicBezTo>
                    <a:cubicBezTo>
                      <a:pt x="94" y="31"/>
                      <a:pt x="94" y="31"/>
                      <a:pt x="94" y="31"/>
                    </a:cubicBezTo>
                    <a:cubicBezTo>
                      <a:pt x="95" y="32"/>
                      <a:pt x="95" y="33"/>
                      <a:pt x="94" y="34"/>
                    </a:cubicBezTo>
                    <a:cubicBezTo>
                      <a:pt x="94" y="34"/>
                      <a:pt x="94" y="34"/>
                      <a:pt x="94" y="34"/>
                    </a:cubicBezTo>
                    <a:cubicBezTo>
                      <a:pt x="93" y="34"/>
                      <a:pt x="93" y="34"/>
                      <a:pt x="93" y="34"/>
                    </a:cubicBezTo>
                    <a:cubicBezTo>
                      <a:pt x="93" y="34"/>
                      <a:pt x="93" y="34"/>
                      <a:pt x="93" y="34"/>
                    </a:cubicBezTo>
                    <a:cubicBezTo>
                      <a:pt x="92" y="34"/>
                      <a:pt x="91" y="34"/>
                      <a:pt x="91" y="33"/>
                    </a:cubicBezTo>
                    <a:close/>
                    <a:moveTo>
                      <a:pt x="291" y="30"/>
                    </a:moveTo>
                    <a:cubicBezTo>
                      <a:pt x="291" y="30"/>
                      <a:pt x="291" y="30"/>
                      <a:pt x="291" y="30"/>
                    </a:cubicBezTo>
                    <a:cubicBezTo>
                      <a:pt x="290" y="30"/>
                      <a:pt x="289" y="28"/>
                      <a:pt x="290" y="27"/>
                    </a:cubicBezTo>
                    <a:cubicBezTo>
                      <a:pt x="290" y="27"/>
                      <a:pt x="290" y="27"/>
                      <a:pt x="290" y="27"/>
                    </a:cubicBezTo>
                    <a:cubicBezTo>
                      <a:pt x="291" y="26"/>
                      <a:pt x="292" y="26"/>
                      <a:pt x="293" y="27"/>
                    </a:cubicBezTo>
                    <a:cubicBezTo>
                      <a:pt x="293" y="27"/>
                      <a:pt x="293" y="27"/>
                      <a:pt x="293" y="27"/>
                    </a:cubicBezTo>
                    <a:cubicBezTo>
                      <a:pt x="294" y="27"/>
                      <a:pt x="294" y="29"/>
                      <a:pt x="294" y="30"/>
                    </a:cubicBezTo>
                    <a:cubicBezTo>
                      <a:pt x="294" y="30"/>
                      <a:pt x="294" y="30"/>
                      <a:pt x="294" y="30"/>
                    </a:cubicBezTo>
                    <a:cubicBezTo>
                      <a:pt x="293" y="30"/>
                      <a:pt x="293" y="31"/>
                      <a:pt x="292" y="31"/>
                    </a:cubicBezTo>
                    <a:cubicBezTo>
                      <a:pt x="292" y="31"/>
                      <a:pt x="292" y="31"/>
                      <a:pt x="292" y="31"/>
                    </a:cubicBezTo>
                    <a:cubicBezTo>
                      <a:pt x="291" y="31"/>
                      <a:pt x="291" y="31"/>
                      <a:pt x="291" y="30"/>
                    </a:cubicBezTo>
                    <a:close/>
                    <a:moveTo>
                      <a:pt x="97" y="29"/>
                    </a:moveTo>
                    <a:cubicBezTo>
                      <a:pt x="96" y="28"/>
                      <a:pt x="97" y="27"/>
                      <a:pt x="98" y="26"/>
                    </a:cubicBezTo>
                    <a:cubicBezTo>
                      <a:pt x="98" y="26"/>
                      <a:pt x="98" y="26"/>
                      <a:pt x="98" y="26"/>
                    </a:cubicBezTo>
                    <a:cubicBezTo>
                      <a:pt x="99" y="26"/>
                      <a:pt x="100" y="26"/>
                      <a:pt x="101" y="27"/>
                    </a:cubicBezTo>
                    <a:cubicBezTo>
                      <a:pt x="101" y="27"/>
                      <a:pt x="101" y="27"/>
                      <a:pt x="101" y="27"/>
                    </a:cubicBezTo>
                    <a:cubicBezTo>
                      <a:pt x="101" y="28"/>
                      <a:pt x="101" y="30"/>
                      <a:pt x="100" y="30"/>
                    </a:cubicBezTo>
                    <a:cubicBezTo>
                      <a:pt x="100" y="30"/>
                      <a:pt x="100" y="30"/>
                      <a:pt x="100" y="30"/>
                    </a:cubicBezTo>
                    <a:cubicBezTo>
                      <a:pt x="100" y="30"/>
                      <a:pt x="99" y="30"/>
                      <a:pt x="99" y="30"/>
                    </a:cubicBezTo>
                    <a:cubicBezTo>
                      <a:pt x="99" y="30"/>
                      <a:pt x="99" y="30"/>
                      <a:pt x="99" y="30"/>
                    </a:cubicBezTo>
                    <a:cubicBezTo>
                      <a:pt x="98" y="30"/>
                      <a:pt x="97" y="30"/>
                      <a:pt x="97" y="29"/>
                    </a:cubicBezTo>
                    <a:close/>
                    <a:moveTo>
                      <a:pt x="284" y="27"/>
                    </a:moveTo>
                    <a:cubicBezTo>
                      <a:pt x="283" y="26"/>
                      <a:pt x="283" y="25"/>
                      <a:pt x="284" y="24"/>
                    </a:cubicBezTo>
                    <a:cubicBezTo>
                      <a:pt x="284" y="24"/>
                      <a:pt x="284" y="24"/>
                      <a:pt x="284" y="24"/>
                    </a:cubicBezTo>
                    <a:cubicBezTo>
                      <a:pt x="284" y="23"/>
                      <a:pt x="285" y="23"/>
                      <a:pt x="286" y="23"/>
                    </a:cubicBezTo>
                    <a:cubicBezTo>
                      <a:pt x="286" y="23"/>
                      <a:pt x="286" y="23"/>
                      <a:pt x="286" y="23"/>
                    </a:cubicBezTo>
                    <a:cubicBezTo>
                      <a:pt x="288" y="24"/>
                      <a:pt x="288" y="25"/>
                      <a:pt x="287" y="26"/>
                    </a:cubicBezTo>
                    <a:cubicBezTo>
                      <a:pt x="287" y="26"/>
                      <a:pt x="287" y="26"/>
                      <a:pt x="287" y="26"/>
                    </a:cubicBezTo>
                    <a:cubicBezTo>
                      <a:pt x="287" y="27"/>
                      <a:pt x="286" y="27"/>
                      <a:pt x="285" y="27"/>
                    </a:cubicBezTo>
                    <a:cubicBezTo>
                      <a:pt x="285" y="27"/>
                      <a:pt x="285" y="27"/>
                      <a:pt x="285" y="27"/>
                    </a:cubicBezTo>
                    <a:cubicBezTo>
                      <a:pt x="285" y="27"/>
                      <a:pt x="285" y="27"/>
                      <a:pt x="284" y="27"/>
                    </a:cubicBezTo>
                    <a:close/>
                    <a:moveTo>
                      <a:pt x="103" y="26"/>
                    </a:moveTo>
                    <a:cubicBezTo>
                      <a:pt x="103" y="25"/>
                      <a:pt x="103" y="23"/>
                      <a:pt x="104" y="23"/>
                    </a:cubicBezTo>
                    <a:cubicBezTo>
                      <a:pt x="104" y="23"/>
                      <a:pt x="104" y="23"/>
                      <a:pt x="104" y="23"/>
                    </a:cubicBezTo>
                    <a:cubicBezTo>
                      <a:pt x="105" y="22"/>
                      <a:pt x="106" y="23"/>
                      <a:pt x="107" y="24"/>
                    </a:cubicBezTo>
                    <a:cubicBezTo>
                      <a:pt x="107" y="24"/>
                      <a:pt x="107" y="24"/>
                      <a:pt x="107" y="24"/>
                    </a:cubicBezTo>
                    <a:cubicBezTo>
                      <a:pt x="108" y="25"/>
                      <a:pt x="107" y="26"/>
                      <a:pt x="106" y="27"/>
                    </a:cubicBezTo>
                    <a:cubicBezTo>
                      <a:pt x="106" y="27"/>
                      <a:pt x="106" y="27"/>
                      <a:pt x="106" y="27"/>
                    </a:cubicBezTo>
                    <a:cubicBezTo>
                      <a:pt x="106" y="27"/>
                      <a:pt x="105" y="27"/>
                      <a:pt x="105" y="27"/>
                    </a:cubicBezTo>
                    <a:cubicBezTo>
                      <a:pt x="105" y="27"/>
                      <a:pt x="105" y="27"/>
                      <a:pt x="105" y="27"/>
                    </a:cubicBezTo>
                    <a:cubicBezTo>
                      <a:pt x="104" y="27"/>
                      <a:pt x="104" y="26"/>
                      <a:pt x="103" y="26"/>
                    </a:cubicBezTo>
                    <a:close/>
                    <a:moveTo>
                      <a:pt x="278" y="24"/>
                    </a:moveTo>
                    <a:cubicBezTo>
                      <a:pt x="277" y="23"/>
                      <a:pt x="277" y="22"/>
                      <a:pt x="277" y="21"/>
                    </a:cubicBezTo>
                    <a:cubicBezTo>
                      <a:pt x="277" y="21"/>
                      <a:pt x="277" y="21"/>
                      <a:pt x="277" y="21"/>
                    </a:cubicBezTo>
                    <a:cubicBezTo>
                      <a:pt x="278" y="20"/>
                      <a:pt x="279" y="19"/>
                      <a:pt x="280" y="20"/>
                    </a:cubicBezTo>
                    <a:cubicBezTo>
                      <a:pt x="280" y="20"/>
                      <a:pt x="280" y="20"/>
                      <a:pt x="280" y="20"/>
                    </a:cubicBezTo>
                    <a:cubicBezTo>
                      <a:pt x="281" y="20"/>
                      <a:pt x="281" y="22"/>
                      <a:pt x="281" y="23"/>
                    </a:cubicBezTo>
                    <a:cubicBezTo>
                      <a:pt x="281" y="23"/>
                      <a:pt x="281" y="23"/>
                      <a:pt x="281" y="23"/>
                    </a:cubicBezTo>
                    <a:cubicBezTo>
                      <a:pt x="281" y="23"/>
                      <a:pt x="280" y="24"/>
                      <a:pt x="279" y="24"/>
                    </a:cubicBezTo>
                    <a:cubicBezTo>
                      <a:pt x="279" y="24"/>
                      <a:pt x="279" y="24"/>
                      <a:pt x="279" y="24"/>
                    </a:cubicBezTo>
                    <a:cubicBezTo>
                      <a:pt x="279" y="24"/>
                      <a:pt x="278" y="24"/>
                      <a:pt x="278" y="24"/>
                    </a:cubicBezTo>
                    <a:close/>
                    <a:moveTo>
                      <a:pt x="110" y="22"/>
                    </a:moveTo>
                    <a:cubicBezTo>
                      <a:pt x="109" y="21"/>
                      <a:pt x="110" y="20"/>
                      <a:pt x="111" y="20"/>
                    </a:cubicBezTo>
                    <a:cubicBezTo>
                      <a:pt x="111" y="20"/>
                      <a:pt x="111" y="20"/>
                      <a:pt x="111" y="20"/>
                    </a:cubicBezTo>
                    <a:cubicBezTo>
                      <a:pt x="112" y="19"/>
                      <a:pt x="113" y="20"/>
                      <a:pt x="113" y="21"/>
                    </a:cubicBezTo>
                    <a:cubicBezTo>
                      <a:pt x="113" y="21"/>
                      <a:pt x="113" y="21"/>
                      <a:pt x="113" y="21"/>
                    </a:cubicBezTo>
                    <a:cubicBezTo>
                      <a:pt x="114" y="22"/>
                      <a:pt x="113" y="23"/>
                      <a:pt x="112" y="23"/>
                    </a:cubicBezTo>
                    <a:cubicBezTo>
                      <a:pt x="112" y="23"/>
                      <a:pt x="112" y="23"/>
                      <a:pt x="112" y="23"/>
                    </a:cubicBezTo>
                    <a:cubicBezTo>
                      <a:pt x="112" y="24"/>
                      <a:pt x="112" y="24"/>
                      <a:pt x="112" y="24"/>
                    </a:cubicBezTo>
                    <a:cubicBezTo>
                      <a:pt x="112" y="24"/>
                      <a:pt x="112" y="24"/>
                      <a:pt x="112" y="24"/>
                    </a:cubicBezTo>
                    <a:cubicBezTo>
                      <a:pt x="111" y="24"/>
                      <a:pt x="110" y="23"/>
                      <a:pt x="110" y="22"/>
                    </a:cubicBezTo>
                    <a:close/>
                    <a:moveTo>
                      <a:pt x="272" y="21"/>
                    </a:moveTo>
                    <a:cubicBezTo>
                      <a:pt x="271" y="20"/>
                      <a:pt x="270" y="19"/>
                      <a:pt x="271" y="18"/>
                    </a:cubicBezTo>
                    <a:cubicBezTo>
                      <a:pt x="271" y="18"/>
                      <a:pt x="271" y="18"/>
                      <a:pt x="271" y="18"/>
                    </a:cubicBezTo>
                    <a:cubicBezTo>
                      <a:pt x="271" y="17"/>
                      <a:pt x="272" y="16"/>
                      <a:pt x="273" y="17"/>
                    </a:cubicBezTo>
                    <a:cubicBezTo>
                      <a:pt x="273" y="17"/>
                      <a:pt x="273" y="17"/>
                      <a:pt x="273" y="17"/>
                    </a:cubicBezTo>
                    <a:cubicBezTo>
                      <a:pt x="273" y="17"/>
                      <a:pt x="273" y="17"/>
                      <a:pt x="273" y="17"/>
                    </a:cubicBezTo>
                    <a:cubicBezTo>
                      <a:pt x="273" y="17"/>
                      <a:pt x="273" y="17"/>
                      <a:pt x="273" y="17"/>
                    </a:cubicBezTo>
                    <a:cubicBezTo>
                      <a:pt x="274" y="17"/>
                      <a:pt x="275" y="18"/>
                      <a:pt x="274" y="20"/>
                    </a:cubicBezTo>
                    <a:cubicBezTo>
                      <a:pt x="274" y="20"/>
                      <a:pt x="274" y="20"/>
                      <a:pt x="274" y="20"/>
                    </a:cubicBezTo>
                    <a:cubicBezTo>
                      <a:pt x="274" y="20"/>
                      <a:pt x="273" y="21"/>
                      <a:pt x="272" y="21"/>
                    </a:cubicBezTo>
                    <a:cubicBezTo>
                      <a:pt x="272" y="21"/>
                      <a:pt x="272" y="21"/>
                      <a:pt x="272" y="21"/>
                    </a:cubicBezTo>
                    <a:cubicBezTo>
                      <a:pt x="272" y="21"/>
                      <a:pt x="272" y="21"/>
                      <a:pt x="272" y="21"/>
                    </a:cubicBezTo>
                    <a:close/>
                    <a:moveTo>
                      <a:pt x="116" y="19"/>
                    </a:moveTo>
                    <a:cubicBezTo>
                      <a:pt x="116" y="18"/>
                      <a:pt x="116" y="17"/>
                      <a:pt x="117" y="17"/>
                    </a:cubicBezTo>
                    <a:cubicBezTo>
                      <a:pt x="117" y="17"/>
                      <a:pt x="117" y="17"/>
                      <a:pt x="117" y="17"/>
                    </a:cubicBezTo>
                    <a:cubicBezTo>
                      <a:pt x="118" y="16"/>
                      <a:pt x="120" y="17"/>
                      <a:pt x="120" y="18"/>
                    </a:cubicBezTo>
                    <a:cubicBezTo>
                      <a:pt x="120" y="18"/>
                      <a:pt x="120" y="18"/>
                      <a:pt x="120" y="18"/>
                    </a:cubicBezTo>
                    <a:cubicBezTo>
                      <a:pt x="120" y="19"/>
                      <a:pt x="120" y="20"/>
                      <a:pt x="119" y="20"/>
                    </a:cubicBezTo>
                    <a:cubicBezTo>
                      <a:pt x="119" y="20"/>
                      <a:pt x="119" y="20"/>
                      <a:pt x="119" y="20"/>
                    </a:cubicBezTo>
                    <a:cubicBezTo>
                      <a:pt x="119" y="21"/>
                      <a:pt x="118" y="21"/>
                      <a:pt x="118" y="21"/>
                    </a:cubicBezTo>
                    <a:cubicBezTo>
                      <a:pt x="118" y="21"/>
                      <a:pt x="118" y="21"/>
                      <a:pt x="118" y="21"/>
                    </a:cubicBezTo>
                    <a:cubicBezTo>
                      <a:pt x="117" y="21"/>
                      <a:pt x="116" y="20"/>
                      <a:pt x="116" y="19"/>
                    </a:cubicBezTo>
                    <a:close/>
                    <a:moveTo>
                      <a:pt x="265" y="18"/>
                    </a:moveTo>
                    <a:cubicBezTo>
                      <a:pt x="264" y="17"/>
                      <a:pt x="263" y="16"/>
                      <a:pt x="264" y="15"/>
                    </a:cubicBezTo>
                    <a:cubicBezTo>
                      <a:pt x="264" y="15"/>
                      <a:pt x="264" y="15"/>
                      <a:pt x="264" y="15"/>
                    </a:cubicBezTo>
                    <a:cubicBezTo>
                      <a:pt x="264" y="14"/>
                      <a:pt x="265" y="13"/>
                      <a:pt x="267" y="14"/>
                    </a:cubicBezTo>
                    <a:cubicBezTo>
                      <a:pt x="267" y="14"/>
                      <a:pt x="267" y="14"/>
                      <a:pt x="267" y="14"/>
                    </a:cubicBezTo>
                    <a:cubicBezTo>
                      <a:pt x="268" y="14"/>
                      <a:pt x="268" y="16"/>
                      <a:pt x="268" y="17"/>
                    </a:cubicBezTo>
                    <a:cubicBezTo>
                      <a:pt x="268" y="17"/>
                      <a:pt x="268" y="17"/>
                      <a:pt x="268" y="17"/>
                    </a:cubicBezTo>
                    <a:cubicBezTo>
                      <a:pt x="267" y="18"/>
                      <a:pt x="267" y="18"/>
                      <a:pt x="266" y="18"/>
                    </a:cubicBezTo>
                    <a:cubicBezTo>
                      <a:pt x="266" y="18"/>
                      <a:pt x="266" y="18"/>
                      <a:pt x="266" y="18"/>
                    </a:cubicBezTo>
                    <a:cubicBezTo>
                      <a:pt x="266" y="18"/>
                      <a:pt x="265" y="18"/>
                      <a:pt x="265" y="18"/>
                    </a:cubicBezTo>
                    <a:close/>
                    <a:moveTo>
                      <a:pt x="123" y="17"/>
                    </a:moveTo>
                    <a:cubicBezTo>
                      <a:pt x="122" y="15"/>
                      <a:pt x="123" y="14"/>
                      <a:pt x="124" y="14"/>
                    </a:cubicBezTo>
                    <a:cubicBezTo>
                      <a:pt x="124" y="14"/>
                      <a:pt x="124" y="14"/>
                      <a:pt x="124" y="14"/>
                    </a:cubicBezTo>
                    <a:cubicBezTo>
                      <a:pt x="124" y="14"/>
                      <a:pt x="124" y="14"/>
                      <a:pt x="124" y="14"/>
                    </a:cubicBezTo>
                    <a:cubicBezTo>
                      <a:pt x="124" y="14"/>
                      <a:pt x="124" y="14"/>
                      <a:pt x="124" y="14"/>
                    </a:cubicBezTo>
                    <a:cubicBezTo>
                      <a:pt x="125" y="13"/>
                      <a:pt x="126" y="14"/>
                      <a:pt x="127" y="15"/>
                    </a:cubicBezTo>
                    <a:cubicBezTo>
                      <a:pt x="127" y="15"/>
                      <a:pt x="127" y="15"/>
                      <a:pt x="127" y="15"/>
                    </a:cubicBezTo>
                    <a:cubicBezTo>
                      <a:pt x="127" y="16"/>
                      <a:pt x="127" y="17"/>
                      <a:pt x="125" y="18"/>
                    </a:cubicBezTo>
                    <a:cubicBezTo>
                      <a:pt x="125" y="18"/>
                      <a:pt x="125" y="18"/>
                      <a:pt x="125" y="18"/>
                    </a:cubicBezTo>
                    <a:cubicBezTo>
                      <a:pt x="125" y="18"/>
                      <a:pt x="125" y="18"/>
                      <a:pt x="125" y="18"/>
                    </a:cubicBezTo>
                    <a:cubicBezTo>
                      <a:pt x="125" y="18"/>
                      <a:pt x="125" y="18"/>
                      <a:pt x="125" y="18"/>
                    </a:cubicBezTo>
                    <a:cubicBezTo>
                      <a:pt x="124" y="18"/>
                      <a:pt x="123" y="17"/>
                      <a:pt x="123" y="17"/>
                    </a:cubicBezTo>
                    <a:close/>
                    <a:moveTo>
                      <a:pt x="258" y="15"/>
                    </a:moveTo>
                    <a:cubicBezTo>
                      <a:pt x="258" y="15"/>
                      <a:pt x="258" y="15"/>
                      <a:pt x="258" y="15"/>
                    </a:cubicBezTo>
                    <a:cubicBezTo>
                      <a:pt x="257" y="15"/>
                      <a:pt x="257" y="14"/>
                      <a:pt x="257" y="13"/>
                    </a:cubicBezTo>
                    <a:cubicBezTo>
                      <a:pt x="257" y="13"/>
                      <a:pt x="257" y="13"/>
                      <a:pt x="257" y="13"/>
                    </a:cubicBezTo>
                    <a:cubicBezTo>
                      <a:pt x="257" y="12"/>
                      <a:pt x="259" y="11"/>
                      <a:pt x="260" y="11"/>
                    </a:cubicBezTo>
                    <a:cubicBezTo>
                      <a:pt x="260" y="11"/>
                      <a:pt x="260" y="11"/>
                      <a:pt x="260" y="11"/>
                    </a:cubicBezTo>
                    <a:cubicBezTo>
                      <a:pt x="261" y="12"/>
                      <a:pt x="261" y="13"/>
                      <a:pt x="261" y="14"/>
                    </a:cubicBezTo>
                    <a:cubicBezTo>
                      <a:pt x="261" y="14"/>
                      <a:pt x="261" y="14"/>
                      <a:pt x="261" y="14"/>
                    </a:cubicBezTo>
                    <a:cubicBezTo>
                      <a:pt x="261" y="15"/>
                      <a:pt x="260" y="15"/>
                      <a:pt x="259" y="15"/>
                    </a:cubicBezTo>
                    <a:cubicBezTo>
                      <a:pt x="259" y="15"/>
                      <a:pt x="259" y="15"/>
                      <a:pt x="259" y="15"/>
                    </a:cubicBezTo>
                    <a:cubicBezTo>
                      <a:pt x="259" y="15"/>
                      <a:pt x="259" y="15"/>
                      <a:pt x="258" y="15"/>
                    </a:cubicBezTo>
                    <a:close/>
                    <a:moveTo>
                      <a:pt x="129" y="14"/>
                    </a:moveTo>
                    <a:cubicBezTo>
                      <a:pt x="129" y="13"/>
                      <a:pt x="130" y="12"/>
                      <a:pt x="131" y="11"/>
                    </a:cubicBezTo>
                    <a:cubicBezTo>
                      <a:pt x="131" y="11"/>
                      <a:pt x="131" y="11"/>
                      <a:pt x="131" y="11"/>
                    </a:cubicBezTo>
                    <a:cubicBezTo>
                      <a:pt x="131" y="11"/>
                      <a:pt x="131" y="11"/>
                      <a:pt x="131" y="11"/>
                    </a:cubicBezTo>
                    <a:cubicBezTo>
                      <a:pt x="131" y="11"/>
                      <a:pt x="131" y="11"/>
                      <a:pt x="131" y="11"/>
                    </a:cubicBezTo>
                    <a:cubicBezTo>
                      <a:pt x="132" y="11"/>
                      <a:pt x="133" y="11"/>
                      <a:pt x="133" y="13"/>
                    </a:cubicBezTo>
                    <a:cubicBezTo>
                      <a:pt x="133" y="13"/>
                      <a:pt x="133" y="13"/>
                      <a:pt x="133" y="13"/>
                    </a:cubicBezTo>
                    <a:cubicBezTo>
                      <a:pt x="134" y="14"/>
                      <a:pt x="133" y="15"/>
                      <a:pt x="132" y="15"/>
                    </a:cubicBezTo>
                    <a:cubicBezTo>
                      <a:pt x="132" y="15"/>
                      <a:pt x="132" y="15"/>
                      <a:pt x="132" y="15"/>
                    </a:cubicBezTo>
                    <a:cubicBezTo>
                      <a:pt x="132" y="15"/>
                      <a:pt x="132" y="15"/>
                      <a:pt x="131" y="15"/>
                    </a:cubicBezTo>
                    <a:cubicBezTo>
                      <a:pt x="131" y="15"/>
                      <a:pt x="131" y="15"/>
                      <a:pt x="131" y="15"/>
                    </a:cubicBezTo>
                    <a:cubicBezTo>
                      <a:pt x="131" y="15"/>
                      <a:pt x="130" y="15"/>
                      <a:pt x="129" y="14"/>
                    </a:cubicBezTo>
                    <a:close/>
                    <a:moveTo>
                      <a:pt x="252" y="13"/>
                    </a:moveTo>
                    <a:cubicBezTo>
                      <a:pt x="250" y="13"/>
                      <a:pt x="250" y="12"/>
                      <a:pt x="250" y="10"/>
                    </a:cubicBezTo>
                    <a:cubicBezTo>
                      <a:pt x="250" y="10"/>
                      <a:pt x="250" y="10"/>
                      <a:pt x="250" y="10"/>
                    </a:cubicBezTo>
                    <a:cubicBezTo>
                      <a:pt x="250" y="9"/>
                      <a:pt x="252" y="9"/>
                      <a:pt x="253" y="9"/>
                    </a:cubicBezTo>
                    <a:cubicBezTo>
                      <a:pt x="253" y="9"/>
                      <a:pt x="253" y="9"/>
                      <a:pt x="253" y="9"/>
                    </a:cubicBezTo>
                    <a:cubicBezTo>
                      <a:pt x="254" y="9"/>
                      <a:pt x="255" y="11"/>
                      <a:pt x="254" y="12"/>
                    </a:cubicBezTo>
                    <a:cubicBezTo>
                      <a:pt x="254" y="12"/>
                      <a:pt x="254" y="12"/>
                      <a:pt x="254" y="12"/>
                    </a:cubicBezTo>
                    <a:cubicBezTo>
                      <a:pt x="254" y="13"/>
                      <a:pt x="253" y="13"/>
                      <a:pt x="252" y="13"/>
                    </a:cubicBezTo>
                    <a:cubicBezTo>
                      <a:pt x="252" y="13"/>
                      <a:pt x="252" y="13"/>
                      <a:pt x="252" y="13"/>
                    </a:cubicBezTo>
                    <a:cubicBezTo>
                      <a:pt x="252" y="13"/>
                      <a:pt x="252" y="13"/>
                      <a:pt x="252" y="13"/>
                    </a:cubicBezTo>
                    <a:close/>
                    <a:moveTo>
                      <a:pt x="136" y="12"/>
                    </a:moveTo>
                    <a:cubicBezTo>
                      <a:pt x="136" y="10"/>
                      <a:pt x="137" y="9"/>
                      <a:pt x="138" y="9"/>
                    </a:cubicBezTo>
                    <a:cubicBezTo>
                      <a:pt x="138" y="9"/>
                      <a:pt x="138" y="9"/>
                      <a:pt x="138" y="9"/>
                    </a:cubicBezTo>
                    <a:cubicBezTo>
                      <a:pt x="139" y="9"/>
                      <a:pt x="140" y="9"/>
                      <a:pt x="140" y="10"/>
                    </a:cubicBezTo>
                    <a:cubicBezTo>
                      <a:pt x="140" y="10"/>
                      <a:pt x="140" y="10"/>
                      <a:pt x="140" y="10"/>
                    </a:cubicBezTo>
                    <a:cubicBezTo>
                      <a:pt x="141" y="11"/>
                      <a:pt x="140" y="13"/>
                      <a:pt x="139" y="13"/>
                    </a:cubicBezTo>
                    <a:cubicBezTo>
                      <a:pt x="139" y="13"/>
                      <a:pt x="139" y="13"/>
                      <a:pt x="139" y="13"/>
                    </a:cubicBezTo>
                    <a:cubicBezTo>
                      <a:pt x="139" y="13"/>
                      <a:pt x="139" y="13"/>
                      <a:pt x="138" y="13"/>
                    </a:cubicBezTo>
                    <a:cubicBezTo>
                      <a:pt x="138" y="13"/>
                      <a:pt x="138" y="13"/>
                      <a:pt x="138" y="13"/>
                    </a:cubicBezTo>
                    <a:cubicBezTo>
                      <a:pt x="137" y="13"/>
                      <a:pt x="137" y="13"/>
                      <a:pt x="136" y="12"/>
                    </a:cubicBezTo>
                    <a:close/>
                    <a:moveTo>
                      <a:pt x="245" y="11"/>
                    </a:moveTo>
                    <a:cubicBezTo>
                      <a:pt x="244" y="11"/>
                      <a:pt x="243" y="10"/>
                      <a:pt x="243" y="9"/>
                    </a:cubicBezTo>
                    <a:cubicBezTo>
                      <a:pt x="243" y="9"/>
                      <a:pt x="243" y="9"/>
                      <a:pt x="243" y="9"/>
                    </a:cubicBezTo>
                    <a:cubicBezTo>
                      <a:pt x="243" y="7"/>
                      <a:pt x="245" y="7"/>
                      <a:pt x="246" y="7"/>
                    </a:cubicBezTo>
                    <a:cubicBezTo>
                      <a:pt x="246" y="7"/>
                      <a:pt x="246" y="7"/>
                      <a:pt x="246" y="7"/>
                    </a:cubicBezTo>
                    <a:cubicBezTo>
                      <a:pt x="247" y="7"/>
                      <a:pt x="248" y="9"/>
                      <a:pt x="247" y="10"/>
                    </a:cubicBezTo>
                    <a:cubicBezTo>
                      <a:pt x="247" y="10"/>
                      <a:pt x="247" y="10"/>
                      <a:pt x="247" y="10"/>
                    </a:cubicBezTo>
                    <a:cubicBezTo>
                      <a:pt x="247" y="11"/>
                      <a:pt x="246" y="11"/>
                      <a:pt x="245" y="11"/>
                    </a:cubicBezTo>
                    <a:cubicBezTo>
                      <a:pt x="245" y="11"/>
                      <a:pt x="245" y="11"/>
                      <a:pt x="245" y="11"/>
                    </a:cubicBezTo>
                    <a:cubicBezTo>
                      <a:pt x="245" y="11"/>
                      <a:pt x="245" y="11"/>
                      <a:pt x="245" y="11"/>
                    </a:cubicBezTo>
                    <a:close/>
                    <a:moveTo>
                      <a:pt x="143" y="10"/>
                    </a:moveTo>
                    <a:cubicBezTo>
                      <a:pt x="143" y="8"/>
                      <a:pt x="144" y="7"/>
                      <a:pt x="145" y="7"/>
                    </a:cubicBezTo>
                    <a:cubicBezTo>
                      <a:pt x="145" y="7"/>
                      <a:pt x="145" y="7"/>
                      <a:pt x="145" y="7"/>
                    </a:cubicBezTo>
                    <a:cubicBezTo>
                      <a:pt x="145" y="7"/>
                      <a:pt x="145" y="7"/>
                      <a:pt x="145" y="7"/>
                    </a:cubicBezTo>
                    <a:cubicBezTo>
                      <a:pt x="145" y="7"/>
                      <a:pt x="145" y="7"/>
                      <a:pt x="145" y="7"/>
                    </a:cubicBezTo>
                    <a:cubicBezTo>
                      <a:pt x="146" y="7"/>
                      <a:pt x="147" y="7"/>
                      <a:pt x="147" y="8"/>
                    </a:cubicBezTo>
                    <a:cubicBezTo>
                      <a:pt x="147" y="8"/>
                      <a:pt x="147" y="8"/>
                      <a:pt x="147" y="8"/>
                    </a:cubicBezTo>
                    <a:cubicBezTo>
                      <a:pt x="148" y="10"/>
                      <a:pt x="147" y="11"/>
                      <a:pt x="146" y="11"/>
                    </a:cubicBezTo>
                    <a:cubicBezTo>
                      <a:pt x="146" y="11"/>
                      <a:pt x="146" y="11"/>
                      <a:pt x="146" y="11"/>
                    </a:cubicBezTo>
                    <a:cubicBezTo>
                      <a:pt x="146" y="11"/>
                      <a:pt x="145" y="11"/>
                      <a:pt x="145" y="11"/>
                    </a:cubicBezTo>
                    <a:cubicBezTo>
                      <a:pt x="145" y="11"/>
                      <a:pt x="145" y="11"/>
                      <a:pt x="145" y="11"/>
                    </a:cubicBezTo>
                    <a:cubicBezTo>
                      <a:pt x="144" y="11"/>
                      <a:pt x="143" y="10"/>
                      <a:pt x="143" y="10"/>
                    </a:cubicBezTo>
                    <a:close/>
                    <a:moveTo>
                      <a:pt x="238" y="9"/>
                    </a:moveTo>
                    <a:cubicBezTo>
                      <a:pt x="237" y="9"/>
                      <a:pt x="236" y="8"/>
                      <a:pt x="236" y="7"/>
                    </a:cubicBezTo>
                    <a:cubicBezTo>
                      <a:pt x="236" y="7"/>
                      <a:pt x="236" y="7"/>
                      <a:pt x="236" y="7"/>
                    </a:cubicBezTo>
                    <a:cubicBezTo>
                      <a:pt x="236" y="6"/>
                      <a:pt x="238" y="5"/>
                      <a:pt x="239" y="5"/>
                    </a:cubicBezTo>
                    <a:cubicBezTo>
                      <a:pt x="239" y="5"/>
                      <a:pt x="239" y="5"/>
                      <a:pt x="239" y="5"/>
                    </a:cubicBezTo>
                    <a:cubicBezTo>
                      <a:pt x="240" y="6"/>
                      <a:pt x="241" y="7"/>
                      <a:pt x="240" y="8"/>
                    </a:cubicBezTo>
                    <a:cubicBezTo>
                      <a:pt x="240" y="8"/>
                      <a:pt x="240" y="8"/>
                      <a:pt x="240" y="8"/>
                    </a:cubicBezTo>
                    <a:cubicBezTo>
                      <a:pt x="240" y="9"/>
                      <a:pt x="239" y="9"/>
                      <a:pt x="238" y="9"/>
                    </a:cubicBezTo>
                    <a:cubicBezTo>
                      <a:pt x="238" y="9"/>
                      <a:pt x="238" y="9"/>
                      <a:pt x="238" y="9"/>
                    </a:cubicBezTo>
                    <a:cubicBezTo>
                      <a:pt x="238" y="9"/>
                      <a:pt x="238" y="9"/>
                      <a:pt x="238" y="9"/>
                    </a:cubicBezTo>
                    <a:close/>
                    <a:moveTo>
                      <a:pt x="150" y="8"/>
                    </a:moveTo>
                    <a:cubicBezTo>
                      <a:pt x="150" y="7"/>
                      <a:pt x="151" y="5"/>
                      <a:pt x="152" y="5"/>
                    </a:cubicBezTo>
                    <a:cubicBezTo>
                      <a:pt x="152" y="5"/>
                      <a:pt x="152" y="5"/>
                      <a:pt x="152" y="5"/>
                    </a:cubicBezTo>
                    <a:cubicBezTo>
                      <a:pt x="153" y="5"/>
                      <a:pt x="154" y="6"/>
                      <a:pt x="154" y="7"/>
                    </a:cubicBezTo>
                    <a:cubicBezTo>
                      <a:pt x="154" y="7"/>
                      <a:pt x="154" y="7"/>
                      <a:pt x="154" y="7"/>
                    </a:cubicBezTo>
                    <a:cubicBezTo>
                      <a:pt x="155" y="8"/>
                      <a:pt x="154" y="9"/>
                      <a:pt x="153" y="9"/>
                    </a:cubicBezTo>
                    <a:cubicBezTo>
                      <a:pt x="153" y="9"/>
                      <a:pt x="153" y="9"/>
                      <a:pt x="153" y="9"/>
                    </a:cubicBezTo>
                    <a:cubicBezTo>
                      <a:pt x="153" y="9"/>
                      <a:pt x="152" y="9"/>
                      <a:pt x="152" y="9"/>
                    </a:cubicBezTo>
                    <a:cubicBezTo>
                      <a:pt x="152" y="9"/>
                      <a:pt x="152" y="9"/>
                      <a:pt x="152" y="9"/>
                    </a:cubicBezTo>
                    <a:cubicBezTo>
                      <a:pt x="151" y="9"/>
                      <a:pt x="150" y="9"/>
                      <a:pt x="150" y="8"/>
                    </a:cubicBezTo>
                    <a:close/>
                    <a:moveTo>
                      <a:pt x="231" y="8"/>
                    </a:moveTo>
                    <a:cubicBezTo>
                      <a:pt x="231" y="8"/>
                      <a:pt x="231" y="8"/>
                      <a:pt x="231" y="8"/>
                    </a:cubicBezTo>
                    <a:cubicBezTo>
                      <a:pt x="230" y="8"/>
                      <a:pt x="229" y="7"/>
                      <a:pt x="229" y="5"/>
                    </a:cubicBezTo>
                    <a:cubicBezTo>
                      <a:pt x="229" y="5"/>
                      <a:pt x="229" y="5"/>
                      <a:pt x="229" y="5"/>
                    </a:cubicBezTo>
                    <a:cubicBezTo>
                      <a:pt x="229" y="4"/>
                      <a:pt x="230" y="4"/>
                      <a:pt x="232" y="4"/>
                    </a:cubicBezTo>
                    <a:cubicBezTo>
                      <a:pt x="232" y="4"/>
                      <a:pt x="232" y="4"/>
                      <a:pt x="232" y="4"/>
                    </a:cubicBezTo>
                    <a:cubicBezTo>
                      <a:pt x="233" y="4"/>
                      <a:pt x="233" y="5"/>
                      <a:pt x="233" y="6"/>
                    </a:cubicBezTo>
                    <a:cubicBezTo>
                      <a:pt x="233" y="6"/>
                      <a:pt x="233" y="6"/>
                      <a:pt x="233" y="6"/>
                    </a:cubicBezTo>
                    <a:cubicBezTo>
                      <a:pt x="233" y="7"/>
                      <a:pt x="232" y="8"/>
                      <a:pt x="231" y="8"/>
                    </a:cubicBezTo>
                    <a:cubicBezTo>
                      <a:pt x="231" y="8"/>
                      <a:pt x="231" y="8"/>
                      <a:pt x="231" y="8"/>
                    </a:cubicBezTo>
                    <a:cubicBezTo>
                      <a:pt x="231" y="8"/>
                      <a:pt x="231" y="8"/>
                      <a:pt x="231" y="8"/>
                    </a:cubicBezTo>
                    <a:close/>
                    <a:moveTo>
                      <a:pt x="157" y="6"/>
                    </a:moveTo>
                    <a:cubicBezTo>
                      <a:pt x="157" y="5"/>
                      <a:pt x="158" y="4"/>
                      <a:pt x="159" y="4"/>
                    </a:cubicBezTo>
                    <a:cubicBezTo>
                      <a:pt x="159" y="4"/>
                      <a:pt x="159" y="4"/>
                      <a:pt x="159" y="4"/>
                    </a:cubicBezTo>
                    <a:cubicBezTo>
                      <a:pt x="160" y="3"/>
                      <a:pt x="161" y="4"/>
                      <a:pt x="161" y="5"/>
                    </a:cubicBezTo>
                    <a:cubicBezTo>
                      <a:pt x="161" y="5"/>
                      <a:pt x="161" y="5"/>
                      <a:pt x="161" y="5"/>
                    </a:cubicBezTo>
                    <a:cubicBezTo>
                      <a:pt x="162" y="7"/>
                      <a:pt x="161" y="8"/>
                      <a:pt x="160" y="8"/>
                    </a:cubicBezTo>
                    <a:cubicBezTo>
                      <a:pt x="160" y="8"/>
                      <a:pt x="160" y="8"/>
                      <a:pt x="160" y="8"/>
                    </a:cubicBezTo>
                    <a:cubicBezTo>
                      <a:pt x="160" y="8"/>
                      <a:pt x="159" y="8"/>
                      <a:pt x="159" y="8"/>
                    </a:cubicBezTo>
                    <a:cubicBezTo>
                      <a:pt x="159" y="8"/>
                      <a:pt x="159" y="8"/>
                      <a:pt x="159" y="8"/>
                    </a:cubicBezTo>
                    <a:cubicBezTo>
                      <a:pt x="158" y="8"/>
                      <a:pt x="157" y="7"/>
                      <a:pt x="157" y="6"/>
                    </a:cubicBezTo>
                    <a:close/>
                    <a:moveTo>
                      <a:pt x="224" y="7"/>
                    </a:moveTo>
                    <a:cubicBezTo>
                      <a:pt x="224" y="7"/>
                      <a:pt x="224" y="7"/>
                      <a:pt x="224" y="7"/>
                    </a:cubicBezTo>
                    <a:cubicBezTo>
                      <a:pt x="223" y="7"/>
                      <a:pt x="222" y="5"/>
                      <a:pt x="222" y="4"/>
                    </a:cubicBezTo>
                    <a:cubicBezTo>
                      <a:pt x="222" y="4"/>
                      <a:pt x="222" y="4"/>
                      <a:pt x="222" y="4"/>
                    </a:cubicBezTo>
                    <a:cubicBezTo>
                      <a:pt x="222" y="3"/>
                      <a:pt x="223" y="2"/>
                      <a:pt x="224" y="3"/>
                    </a:cubicBezTo>
                    <a:cubicBezTo>
                      <a:pt x="224" y="3"/>
                      <a:pt x="224" y="3"/>
                      <a:pt x="224" y="3"/>
                    </a:cubicBezTo>
                    <a:cubicBezTo>
                      <a:pt x="224" y="3"/>
                      <a:pt x="224" y="3"/>
                      <a:pt x="224" y="3"/>
                    </a:cubicBezTo>
                    <a:cubicBezTo>
                      <a:pt x="224" y="3"/>
                      <a:pt x="224" y="3"/>
                      <a:pt x="224" y="3"/>
                    </a:cubicBezTo>
                    <a:cubicBezTo>
                      <a:pt x="225" y="3"/>
                      <a:pt x="226" y="4"/>
                      <a:pt x="226" y="5"/>
                    </a:cubicBezTo>
                    <a:cubicBezTo>
                      <a:pt x="226" y="5"/>
                      <a:pt x="226" y="5"/>
                      <a:pt x="226" y="5"/>
                    </a:cubicBezTo>
                    <a:cubicBezTo>
                      <a:pt x="226" y="6"/>
                      <a:pt x="225" y="7"/>
                      <a:pt x="224" y="7"/>
                    </a:cubicBezTo>
                    <a:cubicBezTo>
                      <a:pt x="224" y="7"/>
                      <a:pt x="224" y="7"/>
                      <a:pt x="224" y="7"/>
                    </a:cubicBezTo>
                    <a:cubicBezTo>
                      <a:pt x="224" y="7"/>
                      <a:pt x="224" y="7"/>
                      <a:pt x="224" y="7"/>
                    </a:cubicBezTo>
                    <a:close/>
                    <a:moveTo>
                      <a:pt x="164" y="5"/>
                    </a:moveTo>
                    <a:cubicBezTo>
                      <a:pt x="164" y="4"/>
                      <a:pt x="165" y="3"/>
                      <a:pt x="166" y="2"/>
                    </a:cubicBezTo>
                    <a:cubicBezTo>
                      <a:pt x="166" y="2"/>
                      <a:pt x="166" y="2"/>
                      <a:pt x="166" y="2"/>
                    </a:cubicBezTo>
                    <a:cubicBezTo>
                      <a:pt x="167" y="2"/>
                      <a:pt x="168" y="3"/>
                      <a:pt x="169" y="4"/>
                    </a:cubicBezTo>
                    <a:cubicBezTo>
                      <a:pt x="169" y="4"/>
                      <a:pt x="169" y="4"/>
                      <a:pt x="169" y="4"/>
                    </a:cubicBezTo>
                    <a:cubicBezTo>
                      <a:pt x="169" y="5"/>
                      <a:pt x="168" y="7"/>
                      <a:pt x="167" y="7"/>
                    </a:cubicBezTo>
                    <a:cubicBezTo>
                      <a:pt x="167" y="7"/>
                      <a:pt x="167" y="7"/>
                      <a:pt x="167" y="7"/>
                    </a:cubicBezTo>
                    <a:cubicBezTo>
                      <a:pt x="167" y="7"/>
                      <a:pt x="167" y="7"/>
                      <a:pt x="166" y="7"/>
                    </a:cubicBezTo>
                    <a:cubicBezTo>
                      <a:pt x="166" y="7"/>
                      <a:pt x="166" y="7"/>
                      <a:pt x="166" y="7"/>
                    </a:cubicBezTo>
                    <a:cubicBezTo>
                      <a:pt x="165" y="7"/>
                      <a:pt x="165" y="6"/>
                      <a:pt x="164" y="5"/>
                    </a:cubicBezTo>
                    <a:close/>
                    <a:moveTo>
                      <a:pt x="217" y="6"/>
                    </a:moveTo>
                    <a:cubicBezTo>
                      <a:pt x="215" y="6"/>
                      <a:pt x="215" y="5"/>
                      <a:pt x="215" y="3"/>
                    </a:cubicBezTo>
                    <a:cubicBezTo>
                      <a:pt x="215" y="3"/>
                      <a:pt x="215" y="3"/>
                      <a:pt x="215" y="3"/>
                    </a:cubicBezTo>
                    <a:cubicBezTo>
                      <a:pt x="215" y="2"/>
                      <a:pt x="216" y="1"/>
                      <a:pt x="217" y="2"/>
                    </a:cubicBezTo>
                    <a:cubicBezTo>
                      <a:pt x="217" y="2"/>
                      <a:pt x="217" y="2"/>
                      <a:pt x="217" y="2"/>
                    </a:cubicBezTo>
                    <a:cubicBezTo>
                      <a:pt x="218" y="2"/>
                      <a:pt x="219" y="3"/>
                      <a:pt x="219" y="4"/>
                    </a:cubicBezTo>
                    <a:cubicBezTo>
                      <a:pt x="219" y="4"/>
                      <a:pt x="219" y="4"/>
                      <a:pt x="219" y="4"/>
                    </a:cubicBezTo>
                    <a:cubicBezTo>
                      <a:pt x="219" y="5"/>
                      <a:pt x="218" y="6"/>
                      <a:pt x="217" y="6"/>
                    </a:cubicBezTo>
                    <a:cubicBezTo>
                      <a:pt x="217" y="6"/>
                      <a:pt x="217" y="6"/>
                      <a:pt x="217" y="6"/>
                    </a:cubicBezTo>
                    <a:cubicBezTo>
                      <a:pt x="217" y="6"/>
                      <a:pt x="217" y="6"/>
                      <a:pt x="217" y="6"/>
                    </a:cubicBezTo>
                    <a:close/>
                    <a:moveTo>
                      <a:pt x="172" y="4"/>
                    </a:moveTo>
                    <a:cubicBezTo>
                      <a:pt x="171" y="3"/>
                      <a:pt x="172" y="2"/>
                      <a:pt x="173" y="2"/>
                    </a:cubicBezTo>
                    <a:cubicBezTo>
                      <a:pt x="173" y="2"/>
                      <a:pt x="173" y="2"/>
                      <a:pt x="173" y="2"/>
                    </a:cubicBezTo>
                    <a:cubicBezTo>
                      <a:pt x="175" y="1"/>
                      <a:pt x="176" y="2"/>
                      <a:pt x="176" y="3"/>
                    </a:cubicBezTo>
                    <a:cubicBezTo>
                      <a:pt x="176" y="3"/>
                      <a:pt x="176" y="3"/>
                      <a:pt x="176" y="3"/>
                    </a:cubicBezTo>
                    <a:cubicBezTo>
                      <a:pt x="176" y="5"/>
                      <a:pt x="175" y="6"/>
                      <a:pt x="174" y="6"/>
                    </a:cubicBezTo>
                    <a:cubicBezTo>
                      <a:pt x="174" y="6"/>
                      <a:pt x="174" y="6"/>
                      <a:pt x="174" y="6"/>
                    </a:cubicBezTo>
                    <a:cubicBezTo>
                      <a:pt x="174" y="6"/>
                      <a:pt x="174" y="6"/>
                      <a:pt x="174" y="6"/>
                    </a:cubicBezTo>
                    <a:cubicBezTo>
                      <a:pt x="174" y="6"/>
                      <a:pt x="174" y="6"/>
                      <a:pt x="174" y="6"/>
                    </a:cubicBezTo>
                    <a:cubicBezTo>
                      <a:pt x="173" y="6"/>
                      <a:pt x="172" y="5"/>
                      <a:pt x="172" y="4"/>
                    </a:cubicBezTo>
                    <a:close/>
                    <a:moveTo>
                      <a:pt x="210" y="5"/>
                    </a:moveTo>
                    <a:cubicBezTo>
                      <a:pt x="208" y="5"/>
                      <a:pt x="207" y="4"/>
                      <a:pt x="208" y="3"/>
                    </a:cubicBezTo>
                    <a:cubicBezTo>
                      <a:pt x="208" y="3"/>
                      <a:pt x="208" y="3"/>
                      <a:pt x="208" y="3"/>
                    </a:cubicBezTo>
                    <a:cubicBezTo>
                      <a:pt x="208" y="2"/>
                      <a:pt x="209" y="1"/>
                      <a:pt x="210" y="1"/>
                    </a:cubicBezTo>
                    <a:cubicBezTo>
                      <a:pt x="210" y="1"/>
                      <a:pt x="210" y="1"/>
                      <a:pt x="210" y="1"/>
                    </a:cubicBezTo>
                    <a:cubicBezTo>
                      <a:pt x="210" y="1"/>
                      <a:pt x="210" y="1"/>
                      <a:pt x="210" y="1"/>
                    </a:cubicBezTo>
                    <a:cubicBezTo>
                      <a:pt x="210" y="1"/>
                      <a:pt x="210" y="1"/>
                      <a:pt x="210" y="1"/>
                    </a:cubicBezTo>
                    <a:cubicBezTo>
                      <a:pt x="211" y="1"/>
                      <a:pt x="212" y="2"/>
                      <a:pt x="212" y="3"/>
                    </a:cubicBezTo>
                    <a:cubicBezTo>
                      <a:pt x="212" y="3"/>
                      <a:pt x="212" y="3"/>
                      <a:pt x="212" y="3"/>
                    </a:cubicBezTo>
                    <a:cubicBezTo>
                      <a:pt x="212" y="4"/>
                      <a:pt x="211" y="5"/>
                      <a:pt x="210" y="5"/>
                    </a:cubicBezTo>
                    <a:cubicBezTo>
                      <a:pt x="210" y="5"/>
                      <a:pt x="210" y="5"/>
                      <a:pt x="210" y="5"/>
                    </a:cubicBezTo>
                    <a:cubicBezTo>
                      <a:pt x="210" y="5"/>
                      <a:pt x="210" y="5"/>
                      <a:pt x="210" y="5"/>
                    </a:cubicBezTo>
                    <a:close/>
                    <a:moveTo>
                      <a:pt x="179" y="3"/>
                    </a:moveTo>
                    <a:cubicBezTo>
                      <a:pt x="179" y="2"/>
                      <a:pt x="179" y="1"/>
                      <a:pt x="181" y="1"/>
                    </a:cubicBezTo>
                    <a:cubicBezTo>
                      <a:pt x="181" y="1"/>
                      <a:pt x="181" y="1"/>
                      <a:pt x="181" y="1"/>
                    </a:cubicBezTo>
                    <a:cubicBezTo>
                      <a:pt x="182" y="1"/>
                      <a:pt x="183" y="2"/>
                      <a:pt x="183" y="3"/>
                    </a:cubicBezTo>
                    <a:cubicBezTo>
                      <a:pt x="183" y="3"/>
                      <a:pt x="183" y="3"/>
                      <a:pt x="183" y="3"/>
                    </a:cubicBezTo>
                    <a:cubicBezTo>
                      <a:pt x="183" y="4"/>
                      <a:pt x="182" y="5"/>
                      <a:pt x="181" y="5"/>
                    </a:cubicBezTo>
                    <a:cubicBezTo>
                      <a:pt x="181" y="5"/>
                      <a:pt x="181" y="5"/>
                      <a:pt x="181" y="5"/>
                    </a:cubicBezTo>
                    <a:cubicBezTo>
                      <a:pt x="181" y="5"/>
                      <a:pt x="181" y="5"/>
                      <a:pt x="181" y="5"/>
                    </a:cubicBezTo>
                    <a:cubicBezTo>
                      <a:pt x="181" y="5"/>
                      <a:pt x="181" y="5"/>
                      <a:pt x="181" y="5"/>
                    </a:cubicBezTo>
                    <a:cubicBezTo>
                      <a:pt x="180" y="5"/>
                      <a:pt x="179" y="4"/>
                      <a:pt x="179" y="3"/>
                    </a:cubicBezTo>
                    <a:close/>
                    <a:moveTo>
                      <a:pt x="202" y="5"/>
                    </a:moveTo>
                    <a:cubicBezTo>
                      <a:pt x="201" y="5"/>
                      <a:pt x="200" y="4"/>
                      <a:pt x="200" y="3"/>
                    </a:cubicBezTo>
                    <a:cubicBezTo>
                      <a:pt x="200" y="3"/>
                      <a:pt x="200" y="3"/>
                      <a:pt x="200" y="3"/>
                    </a:cubicBezTo>
                    <a:cubicBezTo>
                      <a:pt x="200" y="1"/>
                      <a:pt x="201" y="0"/>
                      <a:pt x="203" y="0"/>
                    </a:cubicBezTo>
                    <a:cubicBezTo>
                      <a:pt x="203" y="0"/>
                      <a:pt x="203" y="0"/>
                      <a:pt x="203" y="0"/>
                    </a:cubicBezTo>
                    <a:cubicBezTo>
                      <a:pt x="203" y="0"/>
                      <a:pt x="203" y="0"/>
                      <a:pt x="203" y="1"/>
                    </a:cubicBezTo>
                    <a:cubicBezTo>
                      <a:pt x="203" y="1"/>
                      <a:pt x="203" y="1"/>
                      <a:pt x="203" y="1"/>
                    </a:cubicBezTo>
                    <a:cubicBezTo>
                      <a:pt x="204" y="1"/>
                      <a:pt x="205" y="2"/>
                      <a:pt x="205" y="3"/>
                    </a:cubicBezTo>
                    <a:cubicBezTo>
                      <a:pt x="205" y="3"/>
                      <a:pt x="205" y="3"/>
                      <a:pt x="205" y="3"/>
                    </a:cubicBezTo>
                    <a:cubicBezTo>
                      <a:pt x="205" y="4"/>
                      <a:pt x="204" y="5"/>
                      <a:pt x="202" y="5"/>
                    </a:cubicBezTo>
                    <a:cubicBezTo>
                      <a:pt x="202" y="5"/>
                      <a:pt x="202" y="5"/>
                      <a:pt x="202" y="5"/>
                    </a:cubicBezTo>
                    <a:cubicBezTo>
                      <a:pt x="202" y="5"/>
                      <a:pt x="202" y="5"/>
                      <a:pt x="202" y="5"/>
                    </a:cubicBezTo>
                    <a:close/>
                    <a:moveTo>
                      <a:pt x="186" y="3"/>
                    </a:moveTo>
                    <a:cubicBezTo>
                      <a:pt x="186" y="2"/>
                      <a:pt x="187" y="1"/>
                      <a:pt x="188" y="0"/>
                    </a:cubicBezTo>
                    <a:cubicBezTo>
                      <a:pt x="188" y="0"/>
                      <a:pt x="188" y="0"/>
                      <a:pt x="188" y="0"/>
                    </a:cubicBezTo>
                    <a:cubicBezTo>
                      <a:pt x="189" y="0"/>
                      <a:pt x="190" y="1"/>
                      <a:pt x="190" y="3"/>
                    </a:cubicBezTo>
                    <a:cubicBezTo>
                      <a:pt x="190" y="3"/>
                      <a:pt x="190" y="3"/>
                      <a:pt x="190" y="3"/>
                    </a:cubicBezTo>
                    <a:cubicBezTo>
                      <a:pt x="190" y="4"/>
                      <a:pt x="189" y="5"/>
                      <a:pt x="188" y="5"/>
                    </a:cubicBezTo>
                    <a:cubicBezTo>
                      <a:pt x="188" y="5"/>
                      <a:pt x="188" y="5"/>
                      <a:pt x="188" y="5"/>
                    </a:cubicBezTo>
                    <a:cubicBezTo>
                      <a:pt x="188" y="5"/>
                      <a:pt x="188" y="5"/>
                      <a:pt x="188" y="5"/>
                    </a:cubicBezTo>
                    <a:cubicBezTo>
                      <a:pt x="188" y="5"/>
                      <a:pt x="188" y="5"/>
                      <a:pt x="188" y="5"/>
                    </a:cubicBezTo>
                    <a:cubicBezTo>
                      <a:pt x="187" y="5"/>
                      <a:pt x="186" y="4"/>
                      <a:pt x="186" y="3"/>
                    </a:cubicBezTo>
                    <a:close/>
                    <a:moveTo>
                      <a:pt x="195" y="5"/>
                    </a:moveTo>
                    <a:cubicBezTo>
                      <a:pt x="195" y="5"/>
                      <a:pt x="195" y="5"/>
                      <a:pt x="195" y="5"/>
                    </a:cubicBezTo>
                    <a:cubicBezTo>
                      <a:pt x="195" y="5"/>
                      <a:pt x="195" y="5"/>
                      <a:pt x="195" y="5"/>
                    </a:cubicBezTo>
                    <a:cubicBezTo>
                      <a:pt x="195" y="5"/>
                      <a:pt x="195" y="5"/>
                      <a:pt x="195" y="5"/>
                    </a:cubicBezTo>
                    <a:close/>
                    <a:moveTo>
                      <a:pt x="193" y="2"/>
                    </a:moveTo>
                    <a:cubicBezTo>
                      <a:pt x="193" y="1"/>
                      <a:pt x="194" y="0"/>
                      <a:pt x="195" y="0"/>
                    </a:cubicBezTo>
                    <a:cubicBezTo>
                      <a:pt x="195" y="0"/>
                      <a:pt x="195" y="0"/>
                      <a:pt x="195" y="0"/>
                    </a:cubicBezTo>
                    <a:cubicBezTo>
                      <a:pt x="196" y="0"/>
                      <a:pt x="197" y="1"/>
                      <a:pt x="197" y="2"/>
                    </a:cubicBezTo>
                    <a:cubicBezTo>
                      <a:pt x="197" y="2"/>
                      <a:pt x="197" y="2"/>
                      <a:pt x="197" y="2"/>
                    </a:cubicBezTo>
                    <a:cubicBezTo>
                      <a:pt x="197" y="4"/>
                      <a:pt x="196" y="5"/>
                      <a:pt x="195" y="5"/>
                    </a:cubicBezTo>
                    <a:cubicBezTo>
                      <a:pt x="195" y="5"/>
                      <a:pt x="195" y="5"/>
                      <a:pt x="195" y="5"/>
                    </a:cubicBezTo>
                    <a:cubicBezTo>
                      <a:pt x="194" y="5"/>
                      <a:pt x="193" y="4"/>
                      <a:pt x="193" y="2"/>
                    </a:cubicBezTo>
                    <a:close/>
                  </a:path>
                </a:pathLst>
              </a:custGeom>
              <a:solidFill>
                <a:srgbClr val="F4ED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sp>
            <p:nvSpPr>
              <p:cNvPr id="97" name="Freeform 58"/>
              <p:cNvSpPr>
                <a:spLocks noChangeArrowheads="1"/>
              </p:cNvSpPr>
              <p:nvPr/>
            </p:nvSpPr>
            <p:spPr bwMode="auto">
              <a:xfrm>
                <a:off x="1682053" y="2052564"/>
                <a:ext cx="2467672" cy="2338535"/>
              </a:xfrm>
              <a:custGeom>
                <a:avLst/>
                <a:gdLst>
                  <a:gd name="T0" fmla="*/ 2147483647 w 209"/>
                  <a:gd name="T1" fmla="*/ 2147483647 h 197"/>
                  <a:gd name="T2" fmla="*/ 2147483647 w 209"/>
                  <a:gd name="T3" fmla="*/ 2147483647 h 197"/>
                  <a:gd name="T4" fmla="*/ 979204672 w 209"/>
                  <a:gd name="T5" fmla="*/ 2147483647 h 197"/>
                  <a:gd name="T6" fmla="*/ 233146576 w 209"/>
                  <a:gd name="T7" fmla="*/ 2147483647 h 197"/>
                  <a:gd name="T8" fmla="*/ 2147483647 w 209"/>
                  <a:gd name="T9" fmla="*/ 0 h 197"/>
                  <a:gd name="T10" fmla="*/ 2147483647 w 209"/>
                  <a:gd name="T11" fmla="*/ 47140142 h 197"/>
                  <a:gd name="T12" fmla="*/ 2147483647 w 209"/>
                  <a:gd name="T13" fmla="*/ 2147483647 h 197"/>
                  <a:gd name="T14" fmla="*/ 2147483647 w 209"/>
                  <a:gd name="T15" fmla="*/ 2147483647 h 197"/>
                  <a:gd name="T16" fmla="*/ 0 60000 65536"/>
                  <a:gd name="T17" fmla="*/ 0 60000 65536"/>
                  <a:gd name="T18" fmla="*/ 0 60000 65536"/>
                  <a:gd name="T19" fmla="*/ 0 60000 65536"/>
                  <a:gd name="T20" fmla="*/ 0 60000 65536"/>
                  <a:gd name="T21" fmla="*/ 0 60000 65536"/>
                  <a:gd name="T22" fmla="*/ 0 60000 65536"/>
                  <a:gd name="T23" fmla="*/ 0 60000 65536"/>
                  <a:gd name="T24" fmla="*/ 0 w 209"/>
                  <a:gd name="T25" fmla="*/ 0 h 197"/>
                  <a:gd name="T26" fmla="*/ 209 w 209"/>
                  <a:gd name="T27" fmla="*/ 197 h 1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9" h="197">
                    <a:moveTo>
                      <a:pt x="102" y="197"/>
                    </a:moveTo>
                    <a:cubicBezTo>
                      <a:pt x="96" y="197"/>
                      <a:pt x="90" y="197"/>
                      <a:pt x="84" y="196"/>
                    </a:cubicBezTo>
                    <a:cubicBezTo>
                      <a:pt x="58" y="191"/>
                      <a:pt x="36" y="176"/>
                      <a:pt x="21" y="155"/>
                    </a:cubicBezTo>
                    <a:cubicBezTo>
                      <a:pt x="6" y="133"/>
                      <a:pt x="0" y="107"/>
                      <a:pt x="5" y="81"/>
                    </a:cubicBezTo>
                    <a:cubicBezTo>
                      <a:pt x="14" y="34"/>
                      <a:pt x="54" y="0"/>
                      <a:pt x="102" y="0"/>
                    </a:cubicBezTo>
                    <a:cubicBezTo>
                      <a:pt x="108" y="0"/>
                      <a:pt x="114" y="0"/>
                      <a:pt x="120" y="1"/>
                    </a:cubicBezTo>
                    <a:cubicBezTo>
                      <a:pt x="173" y="11"/>
                      <a:pt x="209" y="63"/>
                      <a:pt x="199" y="116"/>
                    </a:cubicBezTo>
                    <a:cubicBezTo>
                      <a:pt x="191" y="163"/>
                      <a:pt x="150" y="197"/>
                      <a:pt x="102" y="197"/>
                    </a:cubicBezTo>
                    <a:close/>
                  </a:path>
                </a:pathLst>
              </a:cu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sp>
            <p:nvSpPr>
              <p:cNvPr id="98" name="Freeform 59"/>
              <p:cNvSpPr>
                <a:spLocks noChangeArrowheads="1"/>
              </p:cNvSpPr>
              <p:nvPr/>
            </p:nvSpPr>
            <p:spPr bwMode="auto">
              <a:xfrm>
                <a:off x="1661631" y="1973909"/>
                <a:ext cx="2459436" cy="2481263"/>
              </a:xfrm>
              <a:custGeom>
                <a:avLst/>
                <a:gdLst>
                  <a:gd name="T0" fmla="*/ 2147483647 w 208"/>
                  <a:gd name="T1" fmla="*/ 2147483647 h 209"/>
                  <a:gd name="T2" fmla="*/ 2147483647 w 208"/>
                  <a:gd name="T3" fmla="*/ 2147483647 h 209"/>
                  <a:gd name="T4" fmla="*/ 420879937 w 208"/>
                  <a:gd name="T5" fmla="*/ 2147483647 h 209"/>
                  <a:gd name="T6" fmla="*/ 2147483647 w 208"/>
                  <a:gd name="T7" fmla="*/ 471488792 h 209"/>
                  <a:gd name="T8" fmla="*/ 2147483647 w 208"/>
                  <a:gd name="T9" fmla="*/ 2147483647 h 209"/>
                  <a:gd name="T10" fmla="*/ 0 60000 65536"/>
                  <a:gd name="T11" fmla="*/ 0 60000 65536"/>
                  <a:gd name="T12" fmla="*/ 0 60000 65536"/>
                  <a:gd name="T13" fmla="*/ 0 60000 65536"/>
                  <a:gd name="T14" fmla="*/ 0 60000 65536"/>
                  <a:gd name="T15" fmla="*/ 0 w 208"/>
                  <a:gd name="T16" fmla="*/ 0 h 209"/>
                  <a:gd name="T17" fmla="*/ 208 w 208"/>
                  <a:gd name="T18" fmla="*/ 209 h 209"/>
                </a:gdLst>
                <a:ahLst/>
                <a:cxnLst>
                  <a:cxn ang="T10">
                    <a:pos x="T0" y="T1"/>
                  </a:cxn>
                  <a:cxn ang="T11">
                    <a:pos x="T2" y="T3"/>
                  </a:cxn>
                  <a:cxn ang="T12">
                    <a:pos x="T4" y="T5"/>
                  </a:cxn>
                  <a:cxn ang="T13">
                    <a:pos x="T6" y="T7"/>
                  </a:cxn>
                  <a:cxn ang="T14">
                    <a:pos x="T8" y="T9"/>
                  </a:cxn>
                </a:cxnLst>
                <a:rect l="T15" t="T16" r="T17" b="T18"/>
                <a:pathLst>
                  <a:path w="208" h="209">
                    <a:moveTo>
                      <a:pt x="199" y="122"/>
                    </a:moveTo>
                    <a:cubicBezTo>
                      <a:pt x="189" y="174"/>
                      <a:pt x="139" y="209"/>
                      <a:pt x="87" y="199"/>
                    </a:cubicBezTo>
                    <a:cubicBezTo>
                      <a:pt x="34" y="190"/>
                      <a:pt x="0" y="139"/>
                      <a:pt x="9" y="87"/>
                    </a:cubicBezTo>
                    <a:cubicBezTo>
                      <a:pt x="19" y="35"/>
                      <a:pt x="69" y="0"/>
                      <a:pt x="121" y="10"/>
                    </a:cubicBezTo>
                    <a:cubicBezTo>
                      <a:pt x="174" y="19"/>
                      <a:pt x="208" y="70"/>
                      <a:pt x="199" y="122"/>
                    </a:cubicBezTo>
                    <a:close/>
                  </a:path>
                </a:pathLst>
              </a:custGeom>
              <a:solidFill>
                <a:srgbClr val="7030A0"/>
              </a:solidFill>
              <a:ln>
                <a:noFill/>
              </a:ln>
            </p:spPr>
            <p:txBody>
              <a:bodyPr/>
              <a:lstStyle/>
              <a:p>
                <a:endParaRPr lang="zh-CN" altLang="en-US">
                  <a:solidFill>
                    <a:schemeClr val="accent5">
                      <a:lumMod val="50000"/>
                    </a:schemeClr>
                  </a:solidFill>
                </a:endParaRPr>
              </a:p>
            </p:txBody>
          </p:sp>
          <p:sp>
            <p:nvSpPr>
              <p:cNvPr id="99" name="Freeform 61"/>
              <p:cNvSpPr>
                <a:spLocks noEditPoints="1" noChangeArrowheads="1"/>
              </p:cNvSpPr>
              <p:nvPr/>
            </p:nvSpPr>
            <p:spPr bwMode="auto">
              <a:xfrm>
                <a:off x="1846748" y="2206270"/>
                <a:ext cx="2127303" cy="2031122"/>
              </a:xfrm>
              <a:custGeom>
                <a:avLst/>
                <a:gdLst>
                  <a:gd name="T0" fmla="*/ 2147483647 w 180"/>
                  <a:gd name="T1" fmla="*/ 94392186 h 171"/>
                  <a:gd name="T2" fmla="*/ 2147483647 w 180"/>
                  <a:gd name="T3" fmla="*/ 0 h 171"/>
                  <a:gd name="T4" fmla="*/ 186870865 w 180"/>
                  <a:gd name="T5" fmla="*/ 2147483647 h 171"/>
                  <a:gd name="T6" fmla="*/ 840925699 w 180"/>
                  <a:gd name="T7" fmla="*/ 2147483647 h 171"/>
                  <a:gd name="T8" fmla="*/ 2147483647 w 180"/>
                  <a:gd name="T9" fmla="*/ 2147483647 h 171"/>
                  <a:gd name="T10" fmla="*/ 2147483647 w 180"/>
                  <a:gd name="T11" fmla="*/ 2147483647 h 171"/>
                  <a:gd name="T12" fmla="*/ 2147483647 w 180"/>
                  <a:gd name="T13" fmla="*/ 2147483647 h 171"/>
                  <a:gd name="T14" fmla="*/ 2147483647 w 180"/>
                  <a:gd name="T15" fmla="*/ 94392186 h 171"/>
                  <a:gd name="T16" fmla="*/ 2147483647 w 180"/>
                  <a:gd name="T17" fmla="*/ 2147483647 h 171"/>
                  <a:gd name="T18" fmla="*/ 2147483647 w 180"/>
                  <a:gd name="T19" fmla="*/ 2147483647 h 171"/>
                  <a:gd name="T20" fmla="*/ 2147483647 w 180"/>
                  <a:gd name="T21" fmla="*/ 2147483647 h 171"/>
                  <a:gd name="T22" fmla="*/ 981085856 w 180"/>
                  <a:gd name="T23" fmla="*/ 2147483647 h 171"/>
                  <a:gd name="T24" fmla="*/ 373748564 w 180"/>
                  <a:gd name="T25" fmla="*/ 2147483647 h 171"/>
                  <a:gd name="T26" fmla="*/ 2147483647 w 180"/>
                  <a:gd name="T27" fmla="*/ 188784372 h 171"/>
                  <a:gd name="T28" fmla="*/ 2147483647 w 180"/>
                  <a:gd name="T29" fmla="*/ 235973636 h 171"/>
                  <a:gd name="T30" fmla="*/ 2147483647 w 180"/>
                  <a:gd name="T31" fmla="*/ 2147483647 h 17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0"/>
                  <a:gd name="T49" fmla="*/ 0 h 171"/>
                  <a:gd name="T50" fmla="*/ 180 w 180"/>
                  <a:gd name="T51" fmla="*/ 171 h 17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0" h="171">
                    <a:moveTo>
                      <a:pt x="103" y="2"/>
                    </a:moveTo>
                    <a:cubicBezTo>
                      <a:pt x="98" y="1"/>
                      <a:pt x="93" y="0"/>
                      <a:pt x="88" y="0"/>
                    </a:cubicBezTo>
                    <a:cubicBezTo>
                      <a:pt x="47" y="0"/>
                      <a:pt x="12" y="30"/>
                      <a:pt x="4" y="70"/>
                    </a:cubicBezTo>
                    <a:cubicBezTo>
                      <a:pt x="0" y="92"/>
                      <a:pt x="5" y="115"/>
                      <a:pt x="18" y="134"/>
                    </a:cubicBezTo>
                    <a:cubicBezTo>
                      <a:pt x="31" y="152"/>
                      <a:pt x="50" y="165"/>
                      <a:pt x="73" y="169"/>
                    </a:cubicBezTo>
                    <a:cubicBezTo>
                      <a:pt x="78" y="170"/>
                      <a:pt x="83" y="171"/>
                      <a:pt x="88" y="171"/>
                    </a:cubicBezTo>
                    <a:cubicBezTo>
                      <a:pt x="129" y="171"/>
                      <a:pt x="164" y="141"/>
                      <a:pt x="172" y="101"/>
                    </a:cubicBezTo>
                    <a:cubicBezTo>
                      <a:pt x="180" y="55"/>
                      <a:pt x="150" y="10"/>
                      <a:pt x="103" y="2"/>
                    </a:cubicBezTo>
                    <a:close/>
                    <a:moveTo>
                      <a:pt x="169" y="100"/>
                    </a:moveTo>
                    <a:cubicBezTo>
                      <a:pt x="161" y="139"/>
                      <a:pt x="128" y="167"/>
                      <a:pt x="88" y="167"/>
                    </a:cubicBezTo>
                    <a:cubicBezTo>
                      <a:pt x="83" y="167"/>
                      <a:pt x="78" y="167"/>
                      <a:pt x="73" y="166"/>
                    </a:cubicBezTo>
                    <a:cubicBezTo>
                      <a:pt x="52" y="162"/>
                      <a:pt x="33" y="150"/>
                      <a:pt x="21" y="132"/>
                    </a:cubicBezTo>
                    <a:cubicBezTo>
                      <a:pt x="8" y="114"/>
                      <a:pt x="4" y="92"/>
                      <a:pt x="8" y="71"/>
                    </a:cubicBezTo>
                    <a:cubicBezTo>
                      <a:pt x="15" y="32"/>
                      <a:pt x="49" y="4"/>
                      <a:pt x="88" y="4"/>
                    </a:cubicBezTo>
                    <a:cubicBezTo>
                      <a:pt x="93" y="4"/>
                      <a:pt x="98" y="4"/>
                      <a:pt x="103" y="5"/>
                    </a:cubicBezTo>
                    <a:cubicBezTo>
                      <a:pt x="147" y="13"/>
                      <a:pt x="177" y="56"/>
                      <a:pt x="169" y="100"/>
                    </a:cubicBezTo>
                    <a:close/>
                  </a:path>
                </a:pathLst>
              </a:custGeom>
              <a:solidFill>
                <a:srgbClr val="F2E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accent5">
                      <a:lumMod val="50000"/>
                    </a:schemeClr>
                  </a:solidFill>
                </a:endParaRPr>
              </a:p>
            </p:txBody>
          </p:sp>
        </p:grpSp>
        <p:sp>
          <p:nvSpPr>
            <p:cNvPr id="92" name="文本框 3"/>
            <p:cNvSpPr txBox="1"/>
            <p:nvPr/>
          </p:nvSpPr>
          <p:spPr>
            <a:xfrm>
              <a:off x="3161922" y="5278145"/>
              <a:ext cx="3744416" cy="488347"/>
            </a:xfrm>
            <a:prstGeom prst="rect">
              <a:avLst/>
            </a:prstGeom>
            <a:noFill/>
            <a:effectLst/>
          </p:spPr>
          <p:txBody>
            <a:bodyPr wrap="square" rtlCol="0">
              <a:spAutoFit/>
            </a:bodyPr>
            <a:lstStyle/>
            <a:p>
              <a:pPr>
                <a:lnSpc>
                  <a:spcPct val="120000"/>
                </a:lnSpc>
              </a:pPr>
              <a:r>
                <a:rPr lang="zh-CN" altLang="en-US" b="1" dirty="0" smtClean="0">
                  <a:solidFill>
                    <a:schemeClr val="accent5">
                      <a:lumMod val="50000"/>
                    </a:schemeClr>
                  </a:solidFill>
                  <a:latin typeface="微软雅黑" pitchFamily="34" charset="-122"/>
                  <a:ea typeface="微软雅黑" pitchFamily="34" charset="-122"/>
                </a:rPr>
                <a:t>法兰复位、管线试压</a:t>
              </a:r>
              <a:endParaRPr lang="zh-CN" altLang="en-US" b="1" dirty="0">
                <a:solidFill>
                  <a:schemeClr val="accent5">
                    <a:lumMod val="50000"/>
                  </a:schemeClr>
                </a:solidFill>
                <a:latin typeface="微软雅黑" pitchFamily="34" charset="-122"/>
                <a:ea typeface="微软雅黑" pitchFamily="34" charset="-122"/>
              </a:endParaRPr>
            </a:p>
          </p:txBody>
        </p:sp>
        <p:sp>
          <p:nvSpPr>
            <p:cNvPr id="93" name="Freeform 267"/>
            <p:cNvSpPr>
              <a:spLocks noEditPoints="1"/>
            </p:cNvSpPr>
            <p:nvPr/>
          </p:nvSpPr>
          <p:spPr bwMode="auto">
            <a:xfrm>
              <a:off x="6627591" y="5260979"/>
              <a:ext cx="480257" cy="433779"/>
            </a:xfrm>
            <a:custGeom>
              <a:avLst/>
              <a:gdLst>
                <a:gd name="T0" fmla="*/ 15 w 155"/>
                <a:gd name="T1" fmla="*/ 20 h 140"/>
                <a:gd name="T2" fmla="*/ 33 w 155"/>
                <a:gd name="T3" fmla="*/ 6 h 140"/>
                <a:gd name="T4" fmla="*/ 54 w 155"/>
                <a:gd name="T5" fmla="*/ 0 h 140"/>
                <a:gd name="T6" fmla="*/ 65 w 155"/>
                <a:gd name="T7" fmla="*/ 0 h 140"/>
                <a:gd name="T8" fmla="*/ 87 w 155"/>
                <a:gd name="T9" fmla="*/ 8 h 140"/>
                <a:gd name="T10" fmla="*/ 96 w 155"/>
                <a:gd name="T11" fmla="*/ 15 h 140"/>
                <a:gd name="T12" fmla="*/ 111 w 155"/>
                <a:gd name="T13" fmla="*/ 31 h 140"/>
                <a:gd name="T14" fmla="*/ 116 w 155"/>
                <a:gd name="T15" fmla="*/ 53 h 140"/>
                <a:gd name="T16" fmla="*/ 116 w 155"/>
                <a:gd name="T17" fmla="*/ 63 h 140"/>
                <a:gd name="T18" fmla="*/ 112 w 155"/>
                <a:gd name="T19" fmla="*/ 79 h 140"/>
                <a:gd name="T20" fmla="*/ 114 w 155"/>
                <a:gd name="T21" fmla="*/ 94 h 140"/>
                <a:gd name="T22" fmla="*/ 155 w 155"/>
                <a:gd name="T23" fmla="*/ 119 h 140"/>
                <a:gd name="T24" fmla="*/ 100 w 155"/>
                <a:gd name="T25" fmla="*/ 108 h 140"/>
                <a:gd name="T26" fmla="*/ 98 w 155"/>
                <a:gd name="T27" fmla="*/ 99 h 140"/>
                <a:gd name="T28" fmla="*/ 90 w 155"/>
                <a:gd name="T29" fmla="*/ 105 h 140"/>
                <a:gd name="T30" fmla="*/ 72 w 155"/>
                <a:gd name="T31" fmla="*/ 114 h 140"/>
                <a:gd name="T32" fmla="*/ 63 w 155"/>
                <a:gd name="T33" fmla="*/ 116 h 140"/>
                <a:gd name="T34" fmla="*/ 41 w 155"/>
                <a:gd name="T35" fmla="*/ 112 h 140"/>
                <a:gd name="T36" fmla="*/ 21 w 155"/>
                <a:gd name="T37" fmla="*/ 101 h 140"/>
                <a:gd name="T38" fmla="*/ 13 w 155"/>
                <a:gd name="T39" fmla="*/ 92 h 140"/>
                <a:gd name="T40" fmla="*/ 2 w 155"/>
                <a:gd name="T41" fmla="*/ 72 h 140"/>
                <a:gd name="T42" fmla="*/ 0 w 155"/>
                <a:gd name="T43" fmla="*/ 63 h 140"/>
                <a:gd name="T44" fmla="*/ 4 w 155"/>
                <a:gd name="T45" fmla="*/ 41 h 140"/>
                <a:gd name="T46" fmla="*/ 15 w 155"/>
                <a:gd name="T47" fmla="*/ 20 h 140"/>
                <a:gd name="T48" fmla="*/ 33 w 155"/>
                <a:gd name="T49" fmla="*/ 52 h 140"/>
                <a:gd name="T50" fmla="*/ 50 w 155"/>
                <a:gd name="T51" fmla="*/ 66 h 140"/>
                <a:gd name="T52" fmla="*/ 66 w 155"/>
                <a:gd name="T53" fmla="*/ 85 h 140"/>
                <a:gd name="T54" fmla="*/ 83 w 155"/>
                <a:gd name="T55" fmla="*/ 66 h 140"/>
                <a:gd name="T56" fmla="*/ 66 w 155"/>
                <a:gd name="T57" fmla="*/ 52 h 140"/>
                <a:gd name="T58" fmla="*/ 50 w 155"/>
                <a:gd name="T59" fmla="*/ 33 h 140"/>
                <a:gd name="T60" fmla="*/ 33 w 155"/>
                <a:gd name="T61" fmla="*/ 52 h 140"/>
                <a:gd name="T62" fmla="*/ 55 w 155"/>
                <a:gd name="T63" fmla="*/ 19 h 140"/>
                <a:gd name="T64" fmla="*/ 48 w 155"/>
                <a:gd name="T65" fmla="*/ 20 h 140"/>
                <a:gd name="T66" fmla="*/ 35 w 155"/>
                <a:gd name="T67" fmla="*/ 28 h 140"/>
                <a:gd name="T68" fmla="*/ 30 w 155"/>
                <a:gd name="T69" fmla="*/ 31 h 140"/>
                <a:gd name="T70" fmla="*/ 22 w 155"/>
                <a:gd name="T71" fmla="*/ 46 h 140"/>
                <a:gd name="T72" fmla="*/ 21 w 155"/>
                <a:gd name="T73" fmla="*/ 61 h 140"/>
                <a:gd name="T74" fmla="*/ 21 w 155"/>
                <a:gd name="T75" fmla="*/ 68 h 140"/>
                <a:gd name="T76" fmla="*/ 28 w 155"/>
                <a:gd name="T77" fmla="*/ 81 h 140"/>
                <a:gd name="T78" fmla="*/ 33 w 155"/>
                <a:gd name="T79" fmla="*/ 86 h 140"/>
                <a:gd name="T80" fmla="*/ 46 w 155"/>
                <a:gd name="T81" fmla="*/ 94 h 140"/>
                <a:gd name="T82" fmla="*/ 61 w 155"/>
                <a:gd name="T83" fmla="*/ 96 h 140"/>
                <a:gd name="T84" fmla="*/ 68 w 155"/>
                <a:gd name="T85" fmla="*/ 96 h 140"/>
                <a:gd name="T86" fmla="*/ 81 w 155"/>
                <a:gd name="T87" fmla="*/ 88 h 140"/>
                <a:gd name="T88" fmla="*/ 89 w 155"/>
                <a:gd name="T89" fmla="*/ 83 h 140"/>
                <a:gd name="T90" fmla="*/ 96 w 155"/>
                <a:gd name="T91" fmla="*/ 70 h 140"/>
                <a:gd name="T92" fmla="*/ 98 w 155"/>
                <a:gd name="T93" fmla="*/ 55 h 140"/>
                <a:gd name="T94" fmla="*/ 96 w 155"/>
                <a:gd name="T95" fmla="*/ 48 h 140"/>
                <a:gd name="T96" fmla="*/ 89 w 155"/>
                <a:gd name="T97" fmla="*/ 33 h 140"/>
                <a:gd name="T98" fmla="*/ 83 w 155"/>
                <a:gd name="T99" fmla="*/ 28 h 140"/>
                <a:gd name="T100" fmla="*/ 70 w 155"/>
                <a:gd name="T101" fmla="*/ 20 h 140"/>
                <a:gd name="T102" fmla="*/ 55 w 155"/>
                <a:gd name="T103" fmla="*/ 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5" h="140">
                  <a:moveTo>
                    <a:pt x="15" y="20"/>
                  </a:moveTo>
                  <a:lnTo>
                    <a:pt x="15" y="20"/>
                  </a:lnTo>
                  <a:lnTo>
                    <a:pt x="24" y="11"/>
                  </a:lnTo>
                  <a:lnTo>
                    <a:pt x="33" y="6"/>
                  </a:lnTo>
                  <a:lnTo>
                    <a:pt x="43" y="2"/>
                  </a:lnTo>
                  <a:lnTo>
                    <a:pt x="54" y="0"/>
                  </a:lnTo>
                  <a:lnTo>
                    <a:pt x="54" y="0"/>
                  </a:lnTo>
                  <a:lnTo>
                    <a:pt x="65" y="0"/>
                  </a:lnTo>
                  <a:lnTo>
                    <a:pt x="76" y="4"/>
                  </a:lnTo>
                  <a:lnTo>
                    <a:pt x="87" y="8"/>
                  </a:lnTo>
                  <a:lnTo>
                    <a:pt x="96" y="15"/>
                  </a:lnTo>
                  <a:lnTo>
                    <a:pt x="96" y="15"/>
                  </a:lnTo>
                  <a:lnTo>
                    <a:pt x="103" y="22"/>
                  </a:lnTo>
                  <a:lnTo>
                    <a:pt x="111" y="31"/>
                  </a:lnTo>
                  <a:lnTo>
                    <a:pt x="114" y="42"/>
                  </a:lnTo>
                  <a:lnTo>
                    <a:pt x="116" y="53"/>
                  </a:lnTo>
                  <a:lnTo>
                    <a:pt x="116" y="53"/>
                  </a:lnTo>
                  <a:lnTo>
                    <a:pt x="116" y="63"/>
                  </a:lnTo>
                  <a:lnTo>
                    <a:pt x="114" y="72"/>
                  </a:lnTo>
                  <a:lnTo>
                    <a:pt x="112" y="79"/>
                  </a:lnTo>
                  <a:lnTo>
                    <a:pt x="107" y="88"/>
                  </a:lnTo>
                  <a:lnTo>
                    <a:pt x="114" y="94"/>
                  </a:lnTo>
                  <a:lnTo>
                    <a:pt x="118" y="88"/>
                  </a:lnTo>
                  <a:lnTo>
                    <a:pt x="155" y="119"/>
                  </a:lnTo>
                  <a:lnTo>
                    <a:pt x="136" y="140"/>
                  </a:lnTo>
                  <a:lnTo>
                    <a:pt x="100" y="108"/>
                  </a:lnTo>
                  <a:lnTo>
                    <a:pt x="105" y="105"/>
                  </a:lnTo>
                  <a:lnTo>
                    <a:pt x="98" y="99"/>
                  </a:lnTo>
                  <a:lnTo>
                    <a:pt x="98" y="99"/>
                  </a:lnTo>
                  <a:lnTo>
                    <a:pt x="90" y="105"/>
                  </a:lnTo>
                  <a:lnTo>
                    <a:pt x="81" y="110"/>
                  </a:lnTo>
                  <a:lnTo>
                    <a:pt x="72" y="114"/>
                  </a:lnTo>
                  <a:lnTo>
                    <a:pt x="63" y="116"/>
                  </a:lnTo>
                  <a:lnTo>
                    <a:pt x="63" y="116"/>
                  </a:lnTo>
                  <a:lnTo>
                    <a:pt x="52" y="114"/>
                  </a:lnTo>
                  <a:lnTo>
                    <a:pt x="41" y="112"/>
                  </a:lnTo>
                  <a:lnTo>
                    <a:pt x="30" y="108"/>
                  </a:lnTo>
                  <a:lnTo>
                    <a:pt x="21" y="101"/>
                  </a:lnTo>
                  <a:lnTo>
                    <a:pt x="21" y="101"/>
                  </a:lnTo>
                  <a:lnTo>
                    <a:pt x="13" y="92"/>
                  </a:lnTo>
                  <a:lnTo>
                    <a:pt x="8" y="83"/>
                  </a:lnTo>
                  <a:lnTo>
                    <a:pt x="2" y="72"/>
                  </a:lnTo>
                  <a:lnTo>
                    <a:pt x="0" y="63"/>
                  </a:lnTo>
                  <a:lnTo>
                    <a:pt x="0" y="63"/>
                  </a:lnTo>
                  <a:lnTo>
                    <a:pt x="2" y="52"/>
                  </a:lnTo>
                  <a:lnTo>
                    <a:pt x="4" y="41"/>
                  </a:lnTo>
                  <a:lnTo>
                    <a:pt x="8" y="30"/>
                  </a:lnTo>
                  <a:lnTo>
                    <a:pt x="15" y="20"/>
                  </a:lnTo>
                  <a:lnTo>
                    <a:pt x="15" y="20"/>
                  </a:lnTo>
                  <a:close/>
                  <a:moveTo>
                    <a:pt x="33" y="52"/>
                  </a:moveTo>
                  <a:lnTo>
                    <a:pt x="33" y="66"/>
                  </a:lnTo>
                  <a:lnTo>
                    <a:pt x="50" y="66"/>
                  </a:lnTo>
                  <a:lnTo>
                    <a:pt x="50" y="85"/>
                  </a:lnTo>
                  <a:lnTo>
                    <a:pt x="66" y="85"/>
                  </a:lnTo>
                  <a:lnTo>
                    <a:pt x="66" y="66"/>
                  </a:lnTo>
                  <a:lnTo>
                    <a:pt x="83" y="66"/>
                  </a:lnTo>
                  <a:lnTo>
                    <a:pt x="83" y="52"/>
                  </a:lnTo>
                  <a:lnTo>
                    <a:pt x="66" y="52"/>
                  </a:lnTo>
                  <a:lnTo>
                    <a:pt x="66" y="33"/>
                  </a:lnTo>
                  <a:lnTo>
                    <a:pt x="50" y="33"/>
                  </a:lnTo>
                  <a:lnTo>
                    <a:pt x="50" y="52"/>
                  </a:lnTo>
                  <a:lnTo>
                    <a:pt x="33" y="52"/>
                  </a:lnTo>
                  <a:lnTo>
                    <a:pt x="33" y="52"/>
                  </a:lnTo>
                  <a:close/>
                  <a:moveTo>
                    <a:pt x="55" y="19"/>
                  </a:moveTo>
                  <a:lnTo>
                    <a:pt x="55" y="19"/>
                  </a:lnTo>
                  <a:lnTo>
                    <a:pt x="48" y="20"/>
                  </a:lnTo>
                  <a:lnTo>
                    <a:pt x="41" y="22"/>
                  </a:lnTo>
                  <a:lnTo>
                    <a:pt x="35" y="28"/>
                  </a:lnTo>
                  <a:lnTo>
                    <a:pt x="30" y="31"/>
                  </a:lnTo>
                  <a:lnTo>
                    <a:pt x="30" y="31"/>
                  </a:lnTo>
                  <a:lnTo>
                    <a:pt x="24" y="39"/>
                  </a:lnTo>
                  <a:lnTo>
                    <a:pt x="22" y="46"/>
                  </a:lnTo>
                  <a:lnTo>
                    <a:pt x="21" y="53"/>
                  </a:lnTo>
                  <a:lnTo>
                    <a:pt x="21" y="61"/>
                  </a:lnTo>
                  <a:lnTo>
                    <a:pt x="21" y="61"/>
                  </a:lnTo>
                  <a:lnTo>
                    <a:pt x="21" y="68"/>
                  </a:lnTo>
                  <a:lnTo>
                    <a:pt x="24" y="75"/>
                  </a:lnTo>
                  <a:lnTo>
                    <a:pt x="28" y="81"/>
                  </a:lnTo>
                  <a:lnTo>
                    <a:pt x="33" y="86"/>
                  </a:lnTo>
                  <a:lnTo>
                    <a:pt x="33" y="86"/>
                  </a:lnTo>
                  <a:lnTo>
                    <a:pt x="39" y="92"/>
                  </a:lnTo>
                  <a:lnTo>
                    <a:pt x="46" y="94"/>
                  </a:lnTo>
                  <a:lnTo>
                    <a:pt x="54" y="96"/>
                  </a:lnTo>
                  <a:lnTo>
                    <a:pt x="61" y="96"/>
                  </a:lnTo>
                  <a:lnTo>
                    <a:pt x="61" y="96"/>
                  </a:lnTo>
                  <a:lnTo>
                    <a:pt x="68" y="96"/>
                  </a:lnTo>
                  <a:lnTo>
                    <a:pt x="76" y="92"/>
                  </a:lnTo>
                  <a:lnTo>
                    <a:pt x="81" y="88"/>
                  </a:lnTo>
                  <a:lnTo>
                    <a:pt x="89" y="83"/>
                  </a:lnTo>
                  <a:lnTo>
                    <a:pt x="89" y="83"/>
                  </a:lnTo>
                  <a:lnTo>
                    <a:pt x="92" y="77"/>
                  </a:lnTo>
                  <a:lnTo>
                    <a:pt x="96" y="70"/>
                  </a:lnTo>
                  <a:lnTo>
                    <a:pt x="98" y="63"/>
                  </a:lnTo>
                  <a:lnTo>
                    <a:pt x="98" y="55"/>
                  </a:lnTo>
                  <a:lnTo>
                    <a:pt x="98" y="55"/>
                  </a:lnTo>
                  <a:lnTo>
                    <a:pt x="96" y="48"/>
                  </a:lnTo>
                  <a:lnTo>
                    <a:pt x="94" y="41"/>
                  </a:lnTo>
                  <a:lnTo>
                    <a:pt x="89" y="33"/>
                  </a:lnTo>
                  <a:lnTo>
                    <a:pt x="83" y="28"/>
                  </a:lnTo>
                  <a:lnTo>
                    <a:pt x="83" y="28"/>
                  </a:lnTo>
                  <a:lnTo>
                    <a:pt x="78" y="24"/>
                  </a:lnTo>
                  <a:lnTo>
                    <a:pt x="70" y="20"/>
                  </a:lnTo>
                  <a:lnTo>
                    <a:pt x="63" y="19"/>
                  </a:lnTo>
                  <a:lnTo>
                    <a:pt x="55" y="19"/>
                  </a:lnTo>
                  <a:lnTo>
                    <a:pt x="55" y="1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5">
                    <a:lumMod val="50000"/>
                  </a:schemeClr>
                </a:solidFill>
              </a:endParaRPr>
            </a:p>
          </p:txBody>
        </p:sp>
      </p:grpSp>
      <p:sp>
        <p:nvSpPr>
          <p:cNvPr id="100" name="圆角矩形 99"/>
          <p:cNvSpPr/>
          <p:nvPr/>
        </p:nvSpPr>
        <p:spPr>
          <a:xfrm>
            <a:off x="455390" y="5630158"/>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solidFill>
                  <a:srgbClr val="FF0000"/>
                </a:solidFill>
                <a:latin typeface="微软雅黑" panose="020B0503020204020204" pitchFamily="34" charset="-122"/>
                <a:ea typeface="微软雅黑" panose="020B0503020204020204" pitchFamily="34" charset="-122"/>
              </a:rPr>
              <a:t>课后作业</a:t>
            </a:r>
            <a:r>
              <a:rPr lang="en-US" altLang="zh-CN" sz="2000" b="1" dirty="0" smtClean="0">
                <a:solidFill>
                  <a:srgbClr val="FF0000"/>
                </a:solidFill>
                <a:latin typeface="微软雅黑" panose="020B0503020204020204" pitchFamily="34" charset="-122"/>
                <a:ea typeface="微软雅黑" panose="020B0503020204020204" pitchFamily="34" charset="-122"/>
              </a:rPr>
              <a:t>——</a:t>
            </a:r>
            <a:r>
              <a:rPr lang="zh-CN" altLang="en-US" sz="2000" b="1" dirty="0" smtClean="0">
                <a:solidFill>
                  <a:srgbClr val="FF0000"/>
                </a:solidFill>
                <a:latin typeface="微软雅黑" panose="020B0503020204020204" pitchFamily="34" charset="-122"/>
                <a:ea typeface="微软雅黑" panose="020B0503020204020204" pitchFamily="34" charset="-122"/>
              </a:rPr>
              <a:t>新鲜水、循环水、除盐水至各用水点流程</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8431272"/>
      </p:ext>
    </p:extLst>
  </p:cSld>
  <p:clrMapOvr>
    <a:masterClrMapping/>
  </p:clrMapOvr>
  <p:transition spd="slow">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17</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80728"/>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蒸汽系统</a:t>
            </a:r>
            <a:r>
              <a:rPr lang="en-US" altLang="zh-CN" sz="2000" b="1" dirty="0" smtClean="0">
                <a:latin typeface="微软雅黑" panose="020B0503020204020204" pitchFamily="34" charset="-122"/>
                <a:ea typeface="微软雅黑" panose="020B0503020204020204" pitchFamily="34" charset="-122"/>
              </a:rPr>
              <a:t>——1.0MPa</a:t>
            </a:r>
            <a:r>
              <a:rPr lang="zh-CN" altLang="en-US" sz="2000" b="1" dirty="0" smtClean="0">
                <a:latin typeface="微软雅黑" panose="020B0503020204020204" pitchFamily="34" charset="-122"/>
                <a:ea typeface="微软雅黑" panose="020B0503020204020204" pitchFamily="34" charset="-122"/>
              </a:rPr>
              <a:t>蒸汽</a:t>
            </a:r>
            <a:endParaRPr lang="zh-CN" altLang="en-US" sz="2000" b="1" dirty="0">
              <a:latin typeface="微软雅黑" panose="020B0503020204020204" pitchFamily="34" charset="-122"/>
              <a:ea typeface="微软雅黑" panose="020B0503020204020204" pitchFamily="34" charset="-122"/>
            </a:endParaRPr>
          </a:p>
        </p:txBody>
      </p:sp>
      <p:sp>
        <p:nvSpPr>
          <p:cNvPr id="103" name="圆角矩形 102"/>
          <p:cNvSpPr/>
          <p:nvPr/>
        </p:nvSpPr>
        <p:spPr>
          <a:xfrm>
            <a:off x="743622" y="3920166"/>
            <a:ext cx="1405184" cy="110257"/>
          </a:xfrm>
          <a:prstGeom prst="roundRect">
            <a:avLst>
              <a:gd name="adj" fmla="val 50000"/>
            </a:avLst>
          </a:prstGeom>
          <a:solidFill>
            <a:srgbClr val="37D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04" name="圆角矩形 103"/>
          <p:cNvSpPr/>
          <p:nvPr/>
        </p:nvSpPr>
        <p:spPr>
          <a:xfrm>
            <a:off x="2267223" y="3920166"/>
            <a:ext cx="1405184" cy="110257"/>
          </a:xfrm>
          <a:prstGeom prst="roundRect">
            <a:avLst>
              <a:gd name="adj" fmla="val 50000"/>
            </a:avLst>
          </a:prstGeom>
          <a:solidFill>
            <a:srgbClr val="39B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05" name="圆角矩形 104"/>
          <p:cNvSpPr/>
          <p:nvPr/>
        </p:nvSpPr>
        <p:spPr>
          <a:xfrm>
            <a:off x="3790825" y="3920166"/>
            <a:ext cx="1405184" cy="110257"/>
          </a:xfrm>
          <a:prstGeom prst="roundRect">
            <a:avLst>
              <a:gd name="adj" fmla="val 50000"/>
            </a:avLst>
          </a:prstGeom>
          <a:solidFill>
            <a:srgbClr val="37D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06" name="圆角矩形 105"/>
          <p:cNvSpPr/>
          <p:nvPr/>
        </p:nvSpPr>
        <p:spPr>
          <a:xfrm>
            <a:off x="5314426" y="3920166"/>
            <a:ext cx="1405184" cy="110257"/>
          </a:xfrm>
          <a:prstGeom prst="roundRect">
            <a:avLst>
              <a:gd name="adj" fmla="val 50000"/>
            </a:avLst>
          </a:prstGeom>
          <a:solidFill>
            <a:srgbClr val="39B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07" name="圆角矩形 106"/>
          <p:cNvSpPr/>
          <p:nvPr/>
        </p:nvSpPr>
        <p:spPr>
          <a:xfrm>
            <a:off x="6838028" y="3920166"/>
            <a:ext cx="1405184" cy="110257"/>
          </a:xfrm>
          <a:prstGeom prst="roundRect">
            <a:avLst>
              <a:gd name="adj" fmla="val 50000"/>
            </a:avLst>
          </a:prstGeom>
          <a:solidFill>
            <a:srgbClr val="37D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08" name="等腰三角形 107"/>
          <p:cNvSpPr/>
          <p:nvPr/>
        </p:nvSpPr>
        <p:spPr>
          <a:xfrm>
            <a:off x="1306911" y="3744672"/>
            <a:ext cx="278606" cy="10001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09" name="等腰三角形 108"/>
          <p:cNvSpPr/>
          <p:nvPr/>
        </p:nvSpPr>
        <p:spPr>
          <a:xfrm>
            <a:off x="4354113" y="3744672"/>
            <a:ext cx="278606" cy="10001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0" name="等腰三角形 109"/>
          <p:cNvSpPr/>
          <p:nvPr/>
        </p:nvSpPr>
        <p:spPr>
          <a:xfrm>
            <a:off x="7401317" y="3744672"/>
            <a:ext cx="278606" cy="100013"/>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1" name="任意多边形 110"/>
          <p:cNvSpPr/>
          <p:nvPr/>
        </p:nvSpPr>
        <p:spPr>
          <a:xfrm>
            <a:off x="2830512" y="4105902"/>
            <a:ext cx="278606" cy="100013"/>
          </a:xfrm>
          <a:custGeom>
            <a:avLst/>
            <a:gdLst>
              <a:gd name="connsiteX0" fmla="*/ 0 w 371475"/>
              <a:gd name="connsiteY0" fmla="*/ 0 h 133350"/>
              <a:gd name="connsiteX1" fmla="*/ 371475 w 371475"/>
              <a:gd name="connsiteY1" fmla="*/ 0 h 133350"/>
              <a:gd name="connsiteX2" fmla="*/ 185737 w 371475"/>
              <a:gd name="connsiteY2" fmla="*/ 133350 h 133350"/>
            </a:gdLst>
            <a:ahLst/>
            <a:cxnLst>
              <a:cxn ang="0">
                <a:pos x="connsiteX0" y="connsiteY0"/>
              </a:cxn>
              <a:cxn ang="0">
                <a:pos x="connsiteX1" y="connsiteY1"/>
              </a:cxn>
              <a:cxn ang="0">
                <a:pos x="connsiteX2" y="connsiteY2"/>
              </a:cxn>
            </a:cxnLst>
            <a:rect l="l" t="t" r="r" b="b"/>
            <a:pathLst>
              <a:path w="371475" h="133350">
                <a:moveTo>
                  <a:pt x="0" y="0"/>
                </a:moveTo>
                <a:lnTo>
                  <a:pt x="371475" y="0"/>
                </a:lnTo>
                <a:lnTo>
                  <a:pt x="185737" y="13335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2" name="任意多边形 111"/>
          <p:cNvSpPr/>
          <p:nvPr/>
        </p:nvSpPr>
        <p:spPr>
          <a:xfrm>
            <a:off x="5877714" y="4105902"/>
            <a:ext cx="278606" cy="100013"/>
          </a:xfrm>
          <a:custGeom>
            <a:avLst/>
            <a:gdLst>
              <a:gd name="connsiteX0" fmla="*/ 0 w 371475"/>
              <a:gd name="connsiteY0" fmla="*/ 0 h 133350"/>
              <a:gd name="connsiteX1" fmla="*/ 371475 w 371475"/>
              <a:gd name="connsiteY1" fmla="*/ 0 h 133350"/>
              <a:gd name="connsiteX2" fmla="*/ 185737 w 371475"/>
              <a:gd name="connsiteY2" fmla="*/ 133350 h 133350"/>
            </a:gdLst>
            <a:ahLst/>
            <a:cxnLst>
              <a:cxn ang="0">
                <a:pos x="connsiteX0" y="connsiteY0"/>
              </a:cxn>
              <a:cxn ang="0">
                <a:pos x="connsiteX1" y="connsiteY1"/>
              </a:cxn>
              <a:cxn ang="0">
                <a:pos x="connsiteX2" y="connsiteY2"/>
              </a:cxn>
            </a:cxnLst>
            <a:rect l="l" t="t" r="r" b="b"/>
            <a:pathLst>
              <a:path w="371475" h="133350">
                <a:moveTo>
                  <a:pt x="0" y="0"/>
                </a:moveTo>
                <a:lnTo>
                  <a:pt x="371475" y="0"/>
                </a:lnTo>
                <a:lnTo>
                  <a:pt x="185737" y="13335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3" name="Freeform 27"/>
          <p:cNvSpPr>
            <a:spLocks noEditPoints="1"/>
          </p:cNvSpPr>
          <p:nvPr/>
        </p:nvSpPr>
        <p:spPr bwMode="auto">
          <a:xfrm>
            <a:off x="1256510" y="4356185"/>
            <a:ext cx="379406" cy="378153"/>
          </a:xfrm>
          <a:custGeom>
            <a:avLst/>
            <a:gdLst>
              <a:gd name="T0" fmla="*/ 44 w 128"/>
              <a:gd name="T1" fmla="*/ 64 h 128"/>
              <a:gd name="T2" fmla="*/ 84 w 128"/>
              <a:gd name="T3" fmla="*/ 64 h 128"/>
              <a:gd name="T4" fmla="*/ 64 w 128"/>
              <a:gd name="T5" fmla="*/ 76 h 128"/>
              <a:gd name="T6" fmla="*/ 64 w 128"/>
              <a:gd name="T7" fmla="*/ 52 h 128"/>
              <a:gd name="T8" fmla="*/ 64 w 128"/>
              <a:gd name="T9" fmla="*/ 76 h 128"/>
              <a:gd name="T10" fmla="*/ 114 w 128"/>
              <a:gd name="T11" fmla="*/ 46 h 128"/>
              <a:gd name="T12" fmla="*/ 113 w 128"/>
              <a:gd name="T13" fmla="*/ 41 h 128"/>
              <a:gd name="T14" fmla="*/ 112 w 128"/>
              <a:gd name="T15" fmla="*/ 22 h 128"/>
              <a:gd name="T16" fmla="*/ 97 w 128"/>
              <a:gd name="T17" fmla="*/ 12 h 128"/>
              <a:gd name="T18" fmla="*/ 87 w 128"/>
              <a:gd name="T19" fmla="*/ 16 h 128"/>
              <a:gd name="T20" fmla="*/ 82 w 128"/>
              <a:gd name="T21" fmla="*/ 13 h 128"/>
              <a:gd name="T22" fmla="*/ 61 w 128"/>
              <a:gd name="T23" fmla="*/ 0 h 128"/>
              <a:gd name="T24" fmla="*/ 46 w 128"/>
              <a:gd name="T25" fmla="*/ 14 h 128"/>
              <a:gd name="T26" fmla="*/ 41 w 128"/>
              <a:gd name="T27" fmla="*/ 16 h 128"/>
              <a:gd name="T28" fmla="*/ 21 w 128"/>
              <a:gd name="T29" fmla="*/ 17 h 128"/>
              <a:gd name="T30" fmla="*/ 12 w 128"/>
              <a:gd name="T31" fmla="*/ 32 h 128"/>
              <a:gd name="T32" fmla="*/ 16 w 128"/>
              <a:gd name="T33" fmla="*/ 42 h 128"/>
              <a:gd name="T34" fmla="*/ 13 w 128"/>
              <a:gd name="T35" fmla="*/ 47 h 128"/>
              <a:gd name="T36" fmla="*/ 0 w 128"/>
              <a:gd name="T37" fmla="*/ 68 h 128"/>
              <a:gd name="T38" fmla="*/ 14 w 128"/>
              <a:gd name="T39" fmla="*/ 82 h 128"/>
              <a:gd name="T40" fmla="*/ 16 w 128"/>
              <a:gd name="T41" fmla="*/ 88 h 128"/>
              <a:gd name="T42" fmla="*/ 16 w 128"/>
              <a:gd name="T43" fmla="*/ 107 h 128"/>
              <a:gd name="T44" fmla="*/ 32 w 128"/>
              <a:gd name="T45" fmla="*/ 116 h 128"/>
              <a:gd name="T46" fmla="*/ 41 w 128"/>
              <a:gd name="T47" fmla="*/ 113 h 128"/>
              <a:gd name="T48" fmla="*/ 46 w 128"/>
              <a:gd name="T49" fmla="*/ 115 h 128"/>
              <a:gd name="T50" fmla="*/ 68 w 128"/>
              <a:gd name="T51" fmla="*/ 128 h 128"/>
              <a:gd name="T52" fmla="*/ 82 w 128"/>
              <a:gd name="T53" fmla="*/ 114 h 128"/>
              <a:gd name="T54" fmla="*/ 88 w 128"/>
              <a:gd name="T55" fmla="*/ 113 h 128"/>
              <a:gd name="T56" fmla="*/ 107 w 128"/>
              <a:gd name="T57" fmla="*/ 112 h 128"/>
              <a:gd name="T58" fmla="*/ 116 w 128"/>
              <a:gd name="T59" fmla="*/ 97 h 128"/>
              <a:gd name="T60" fmla="*/ 112 w 128"/>
              <a:gd name="T61" fmla="*/ 87 h 128"/>
              <a:gd name="T62" fmla="*/ 115 w 128"/>
              <a:gd name="T63" fmla="*/ 82 h 128"/>
              <a:gd name="T64" fmla="*/ 128 w 128"/>
              <a:gd name="T65" fmla="*/ 61 h 128"/>
              <a:gd name="T66" fmla="*/ 120 w 128"/>
              <a:gd name="T67" fmla="*/ 68 h 128"/>
              <a:gd name="T68" fmla="*/ 108 w 128"/>
              <a:gd name="T69" fmla="*/ 77 h 128"/>
              <a:gd name="T70" fmla="*/ 106 w 128"/>
              <a:gd name="T71" fmla="*/ 92 h 128"/>
              <a:gd name="T72" fmla="*/ 101 w 128"/>
              <a:gd name="T73" fmla="*/ 106 h 128"/>
              <a:gd name="T74" fmla="*/ 91 w 128"/>
              <a:gd name="T75" fmla="*/ 106 h 128"/>
              <a:gd name="T76" fmla="*/ 76 w 128"/>
              <a:gd name="T77" fmla="*/ 108 h 128"/>
              <a:gd name="T78" fmla="*/ 68 w 128"/>
              <a:gd name="T79" fmla="*/ 120 h 128"/>
              <a:gd name="T80" fmla="*/ 54 w 128"/>
              <a:gd name="T81" fmla="*/ 113 h 128"/>
              <a:gd name="T82" fmla="*/ 42 w 128"/>
              <a:gd name="T83" fmla="*/ 104 h 128"/>
              <a:gd name="T84" fmla="*/ 32 w 128"/>
              <a:gd name="T85" fmla="*/ 108 h 128"/>
              <a:gd name="T86" fmla="*/ 22 w 128"/>
              <a:gd name="T87" fmla="*/ 101 h 128"/>
              <a:gd name="T88" fmla="*/ 25 w 128"/>
              <a:gd name="T89" fmla="*/ 87 h 128"/>
              <a:gd name="T90" fmla="*/ 15 w 128"/>
              <a:gd name="T91" fmla="*/ 75 h 128"/>
              <a:gd name="T92" fmla="*/ 8 w 128"/>
              <a:gd name="T93" fmla="*/ 61 h 128"/>
              <a:gd name="T94" fmla="*/ 20 w 128"/>
              <a:gd name="T95" fmla="*/ 52 h 128"/>
              <a:gd name="T96" fmla="*/ 22 w 128"/>
              <a:gd name="T97" fmla="*/ 37 h 128"/>
              <a:gd name="T98" fmla="*/ 27 w 128"/>
              <a:gd name="T99" fmla="*/ 22 h 128"/>
              <a:gd name="T100" fmla="*/ 37 w 128"/>
              <a:gd name="T101" fmla="*/ 22 h 128"/>
              <a:gd name="T102" fmla="*/ 52 w 128"/>
              <a:gd name="T103" fmla="*/ 20 h 128"/>
              <a:gd name="T104" fmla="*/ 61 w 128"/>
              <a:gd name="T105" fmla="*/ 8 h 128"/>
              <a:gd name="T106" fmla="*/ 75 w 128"/>
              <a:gd name="T107" fmla="*/ 15 h 128"/>
              <a:gd name="T108" fmla="*/ 87 w 128"/>
              <a:gd name="T109" fmla="*/ 25 h 128"/>
              <a:gd name="T110" fmla="*/ 97 w 128"/>
              <a:gd name="T111" fmla="*/ 20 h 128"/>
              <a:gd name="T112" fmla="*/ 106 w 128"/>
              <a:gd name="T113" fmla="*/ 27 h 128"/>
              <a:gd name="T114" fmla="*/ 104 w 128"/>
              <a:gd name="T115" fmla="*/ 42 h 128"/>
              <a:gd name="T116" fmla="*/ 113 w 128"/>
              <a:gd name="T117" fmla="*/ 54 h 128"/>
              <a:gd name="T118" fmla="*/ 120 w 128"/>
              <a:gd name="T11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64" y="44"/>
                </a:moveTo>
                <a:cubicBezTo>
                  <a:pt x="53" y="44"/>
                  <a:pt x="44" y="53"/>
                  <a:pt x="44" y="64"/>
                </a:cubicBezTo>
                <a:cubicBezTo>
                  <a:pt x="44" y="75"/>
                  <a:pt x="53" y="84"/>
                  <a:pt x="64" y="84"/>
                </a:cubicBezTo>
                <a:cubicBezTo>
                  <a:pt x="75" y="84"/>
                  <a:pt x="84" y="75"/>
                  <a:pt x="84" y="64"/>
                </a:cubicBezTo>
                <a:cubicBezTo>
                  <a:pt x="84" y="53"/>
                  <a:pt x="75" y="44"/>
                  <a:pt x="64" y="44"/>
                </a:cubicBezTo>
                <a:close/>
                <a:moveTo>
                  <a:pt x="64" y="76"/>
                </a:moveTo>
                <a:cubicBezTo>
                  <a:pt x="58" y="76"/>
                  <a:pt x="52" y="71"/>
                  <a:pt x="52" y="64"/>
                </a:cubicBezTo>
                <a:cubicBezTo>
                  <a:pt x="52" y="58"/>
                  <a:pt x="58" y="52"/>
                  <a:pt x="64" y="52"/>
                </a:cubicBezTo>
                <a:cubicBezTo>
                  <a:pt x="71" y="52"/>
                  <a:pt x="76" y="58"/>
                  <a:pt x="76" y="64"/>
                </a:cubicBezTo>
                <a:cubicBezTo>
                  <a:pt x="76" y="71"/>
                  <a:pt x="71" y="76"/>
                  <a:pt x="64" y="76"/>
                </a:cubicBezTo>
                <a:close/>
                <a:moveTo>
                  <a:pt x="115" y="47"/>
                </a:moveTo>
                <a:cubicBezTo>
                  <a:pt x="114" y="46"/>
                  <a:pt x="114" y="46"/>
                  <a:pt x="114" y="46"/>
                </a:cubicBezTo>
                <a:cubicBezTo>
                  <a:pt x="114" y="45"/>
                  <a:pt x="113" y="43"/>
                  <a:pt x="112" y="42"/>
                </a:cubicBezTo>
                <a:cubicBezTo>
                  <a:pt x="113" y="41"/>
                  <a:pt x="113" y="41"/>
                  <a:pt x="113" y="41"/>
                </a:cubicBezTo>
                <a:cubicBezTo>
                  <a:pt x="115" y="38"/>
                  <a:pt x="116" y="35"/>
                  <a:pt x="116" y="32"/>
                </a:cubicBezTo>
                <a:cubicBezTo>
                  <a:pt x="116" y="28"/>
                  <a:pt x="115" y="24"/>
                  <a:pt x="112" y="22"/>
                </a:cubicBezTo>
                <a:cubicBezTo>
                  <a:pt x="107" y="17"/>
                  <a:pt x="107" y="17"/>
                  <a:pt x="107" y="17"/>
                </a:cubicBezTo>
                <a:cubicBezTo>
                  <a:pt x="104" y="14"/>
                  <a:pt x="101" y="12"/>
                  <a:pt x="97" y="12"/>
                </a:cubicBezTo>
                <a:cubicBezTo>
                  <a:pt x="94" y="12"/>
                  <a:pt x="90" y="14"/>
                  <a:pt x="88" y="16"/>
                </a:cubicBezTo>
                <a:cubicBezTo>
                  <a:pt x="87" y="16"/>
                  <a:pt x="87" y="16"/>
                  <a:pt x="87" y="16"/>
                </a:cubicBezTo>
                <a:cubicBezTo>
                  <a:pt x="85" y="15"/>
                  <a:pt x="84" y="15"/>
                  <a:pt x="82" y="14"/>
                </a:cubicBezTo>
                <a:cubicBezTo>
                  <a:pt x="82" y="13"/>
                  <a:pt x="82" y="13"/>
                  <a:pt x="82" y="13"/>
                </a:cubicBezTo>
                <a:cubicBezTo>
                  <a:pt x="81" y="6"/>
                  <a:pt x="75" y="0"/>
                  <a:pt x="68" y="0"/>
                </a:cubicBezTo>
                <a:cubicBezTo>
                  <a:pt x="61" y="0"/>
                  <a:pt x="61" y="0"/>
                  <a:pt x="61" y="0"/>
                </a:cubicBezTo>
                <a:cubicBezTo>
                  <a:pt x="53" y="0"/>
                  <a:pt x="47" y="6"/>
                  <a:pt x="46" y="13"/>
                </a:cubicBezTo>
                <a:cubicBezTo>
                  <a:pt x="46" y="14"/>
                  <a:pt x="46" y="14"/>
                  <a:pt x="46" y="14"/>
                </a:cubicBezTo>
                <a:cubicBezTo>
                  <a:pt x="45" y="15"/>
                  <a:pt x="43" y="15"/>
                  <a:pt x="41" y="16"/>
                </a:cubicBezTo>
                <a:cubicBezTo>
                  <a:pt x="41" y="16"/>
                  <a:pt x="41" y="16"/>
                  <a:pt x="41" y="16"/>
                </a:cubicBezTo>
                <a:cubicBezTo>
                  <a:pt x="38" y="14"/>
                  <a:pt x="35" y="12"/>
                  <a:pt x="32" y="12"/>
                </a:cubicBezTo>
                <a:cubicBezTo>
                  <a:pt x="28" y="12"/>
                  <a:pt x="24" y="14"/>
                  <a:pt x="21" y="17"/>
                </a:cubicBezTo>
                <a:cubicBezTo>
                  <a:pt x="16" y="22"/>
                  <a:pt x="16" y="22"/>
                  <a:pt x="16" y="22"/>
                </a:cubicBezTo>
                <a:cubicBezTo>
                  <a:pt x="14" y="24"/>
                  <a:pt x="12" y="28"/>
                  <a:pt x="12" y="32"/>
                </a:cubicBezTo>
                <a:cubicBezTo>
                  <a:pt x="12" y="35"/>
                  <a:pt x="13" y="38"/>
                  <a:pt x="16" y="41"/>
                </a:cubicBezTo>
                <a:cubicBezTo>
                  <a:pt x="16" y="42"/>
                  <a:pt x="16" y="42"/>
                  <a:pt x="16" y="42"/>
                </a:cubicBezTo>
                <a:cubicBezTo>
                  <a:pt x="15" y="43"/>
                  <a:pt x="15" y="45"/>
                  <a:pt x="14" y="46"/>
                </a:cubicBezTo>
                <a:cubicBezTo>
                  <a:pt x="13" y="47"/>
                  <a:pt x="13" y="47"/>
                  <a:pt x="13" y="47"/>
                </a:cubicBezTo>
                <a:cubicBezTo>
                  <a:pt x="6" y="47"/>
                  <a:pt x="0" y="53"/>
                  <a:pt x="0" y="61"/>
                </a:cubicBezTo>
                <a:cubicBezTo>
                  <a:pt x="0" y="68"/>
                  <a:pt x="0" y="68"/>
                  <a:pt x="0" y="68"/>
                </a:cubicBezTo>
                <a:cubicBezTo>
                  <a:pt x="0" y="75"/>
                  <a:pt x="6" y="81"/>
                  <a:pt x="13" y="82"/>
                </a:cubicBezTo>
                <a:cubicBezTo>
                  <a:pt x="14" y="82"/>
                  <a:pt x="14" y="82"/>
                  <a:pt x="14" y="82"/>
                </a:cubicBezTo>
                <a:cubicBezTo>
                  <a:pt x="15" y="84"/>
                  <a:pt x="15" y="86"/>
                  <a:pt x="16" y="87"/>
                </a:cubicBezTo>
                <a:cubicBezTo>
                  <a:pt x="16" y="88"/>
                  <a:pt x="16" y="88"/>
                  <a:pt x="16" y="88"/>
                </a:cubicBezTo>
                <a:cubicBezTo>
                  <a:pt x="13" y="90"/>
                  <a:pt x="12" y="94"/>
                  <a:pt x="12" y="97"/>
                </a:cubicBezTo>
                <a:cubicBezTo>
                  <a:pt x="12" y="101"/>
                  <a:pt x="14" y="104"/>
                  <a:pt x="16" y="107"/>
                </a:cubicBezTo>
                <a:cubicBezTo>
                  <a:pt x="21" y="112"/>
                  <a:pt x="21" y="112"/>
                  <a:pt x="21" y="112"/>
                </a:cubicBezTo>
                <a:cubicBezTo>
                  <a:pt x="24" y="115"/>
                  <a:pt x="28" y="116"/>
                  <a:pt x="32" y="116"/>
                </a:cubicBezTo>
                <a:cubicBezTo>
                  <a:pt x="35" y="116"/>
                  <a:pt x="38" y="115"/>
                  <a:pt x="41" y="113"/>
                </a:cubicBezTo>
                <a:cubicBezTo>
                  <a:pt x="41" y="113"/>
                  <a:pt x="41" y="113"/>
                  <a:pt x="41" y="113"/>
                </a:cubicBezTo>
                <a:cubicBezTo>
                  <a:pt x="43" y="113"/>
                  <a:pt x="45" y="114"/>
                  <a:pt x="46" y="114"/>
                </a:cubicBezTo>
                <a:cubicBezTo>
                  <a:pt x="46" y="115"/>
                  <a:pt x="46" y="115"/>
                  <a:pt x="46" y="115"/>
                </a:cubicBezTo>
                <a:cubicBezTo>
                  <a:pt x="47" y="123"/>
                  <a:pt x="53" y="128"/>
                  <a:pt x="61" y="128"/>
                </a:cubicBezTo>
                <a:cubicBezTo>
                  <a:pt x="68" y="128"/>
                  <a:pt x="68" y="128"/>
                  <a:pt x="68" y="128"/>
                </a:cubicBezTo>
                <a:cubicBezTo>
                  <a:pt x="75" y="128"/>
                  <a:pt x="81" y="123"/>
                  <a:pt x="82" y="115"/>
                </a:cubicBezTo>
                <a:cubicBezTo>
                  <a:pt x="82" y="114"/>
                  <a:pt x="82" y="114"/>
                  <a:pt x="82" y="114"/>
                </a:cubicBezTo>
                <a:cubicBezTo>
                  <a:pt x="84" y="114"/>
                  <a:pt x="85" y="113"/>
                  <a:pt x="87" y="113"/>
                </a:cubicBezTo>
                <a:cubicBezTo>
                  <a:pt x="88" y="113"/>
                  <a:pt x="88" y="113"/>
                  <a:pt x="88" y="113"/>
                </a:cubicBezTo>
                <a:cubicBezTo>
                  <a:pt x="90" y="115"/>
                  <a:pt x="94" y="116"/>
                  <a:pt x="97" y="116"/>
                </a:cubicBezTo>
                <a:cubicBezTo>
                  <a:pt x="101" y="116"/>
                  <a:pt x="104" y="115"/>
                  <a:pt x="107" y="112"/>
                </a:cubicBezTo>
                <a:cubicBezTo>
                  <a:pt x="112" y="107"/>
                  <a:pt x="112" y="107"/>
                  <a:pt x="112" y="107"/>
                </a:cubicBezTo>
                <a:cubicBezTo>
                  <a:pt x="115" y="104"/>
                  <a:pt x="116" y="101"/>
                  <a:pt x="116" y="97"/>
                </a:cubicBezTo>
                <a:cubicBezTo>
                  <a:pt x="116" y="94"/>
                  <a:pt x="115" y="90"/>
                  <a:pt x="113" y="88"/>
                </a:cubicBezTo>
                <a:cubicBezTo>
                  <a:pt x="112" y="87"/>
                  <a:pt x="112" y="87"/>
                  <a:pt x="112" y="87"/>
                </a:cubicBezTo>
                <a:cubicBezTo>
                  <a:pt x="113" y="86"/>
                  <a:pt x="114" y="84"/>
                  <a:pt x="114" y="82"/>
                </a:cubicBezTo>
                <a:cubicBezTo>
                  <a:pt x="115" y="82"/>
                  <a:pt x="115" y="82"/>
                  <a:pt x="115" y="82"/>
                </a:cubicBezTo>
                <a:cubicBezTo>
                  <a:pt x="123" y="81"/>
                  <a:pt x="128" y="75"/>
                  <a:pt x="128" y="68"/>
                </a:cubicBezTo>
                <a:cubicBezTo>
                  <a:pt x="128" y="61"/>
                  <a:pt x="128" y="61"/>
                  <a:pt x="128" y="61"/>
                </a:cubicBezTo>
                <a:cubicBezTo>
                  <a:pt x="128" y="53"/>
                  <a:pt x="123" y="47"/>
                  <a:pt x="115" y="47"/>
                </a:cubicBezTo>
                <a:close/>
                <a:moveTo>
                  <a:pt x="120" y="68"/>
                </a:moveTo>
                <a:cubicBezTo>
                  <a:pt x="120" y="72"/>
                  <a:pt x="117" y="75"/>
                  <a:pt x="113" y="75"/>
                </a:cubicBezTo>
                <a:cubicBezTo>
                  <a:pt x="108" y="77"/>
                  <a:pt x="108" y="77"/>
                  <a:pt x="108" y="77"/>
                </a:cubicBezTo>
                <a:cubicBezTo>
                  <a:pt x="107" y="80"/>
                  <a:pt x="106" y="84"/>
                  <a:pt x="104" y="87"/>
                </a:cubicBezTo>
                <a:cubicBezTo>
                  <a:pt x="106" y="92"/>
                  <a:pt x="106" y="92"/>
                  <a:pt x="106" y="92"/>
                </a:cubicBezTo>
                <a:cubicBezTo>
                  <a:pt x="109" y="94"/>
                  <a:pt x="109" y="99"/>
                  <a:pt x="106" y="101"/>
                </a:cubicBezTo>
                <a:cubicBezTo>
                  <a:pt x="101" y="106"/>
                  <a:pt x="101" y="106"/>
                  <a:pt x="101" y="106"/>
                </a:cubicBezTo>
                <a:cubicBezTo>
                  <a:pt x="100" y="108"/>
                  <a:pt x="98" y="108"/>
                  <a:pt x="96" y="108"/>
                </a:cubicBezTo>
                <a:cubicBezTo>
                  <a:pt x="95" y="108"/>
                  <a:pt x="93" y="108"/>
                  <a:pt x="91" y="106"/>
                </a:cubicBezTo>
                <a:cubicBezTo>
                  <a:pt x="87" y="104"/>
                  <a:pt x="87" y="104"/>
                  <a:pt x="87" y="104"/>
                </a:cubicBezTo>
                <a:cubicBezTo>
                  <a:pt x="83" y="106"/>
                  <a:pt x="80" y="107"/>
                  <a:pt x="76" y="108"/>
                </a:cubicBezTo>
                <a:cubicBezTo>
                  <a:pt x="75" y="113"/>
                  <a:pt x="75" y="113"/>
                  <a:pt x="75" y="113"/>
                </a:cubicBezTo>
                <a:cubicBezTo>
                  <a:pt x="75" y="117"/>
                  <a:pt x="72" y="120"/>
                  <a:pt x="68" y="120"/>
                </a:cubicBezTo>
                <a:cubicBezTo>
                  <a:pt x="61" y="120"/>
                  <a:pt x="61" y="120"/>
                  <a:pt x="61" y="120"/>
                </a:cubicBezTo>
                <a:cubicBezTo>
                  <a:pt x="57" y="120"/>
                  <a:pt x="54" y="117"/>
                  <a:pt x="54" y="113"/>
                </a:cubicBezTo>
                <a:cubicBezTo>
                  <a:pt x="52" y="108"/>
                  <a:pt x="52" y="108"/>
                  <a:pt x="52" y="108"/>
                </a:cubicBezTo>
                <a:cubicBezTo>
                  <a:pt x="48" y="107"/>
                  <a:pt x="45" y="106"/>
                  <a:pt x="42" y="104"/>
                </a:cubicBezTo>
                <a:cubicBezTo>
                  <a:pt x="37" y="106"/>
                  <a:pt x="37" y="106"/>
                  <a:pt x="37" y="106"/>
                </a:cubicBezTo>
                <a:cubicBezTo>
                  <a:pt x="36" y="108"/>
                  <a:pt x="34" y="108"/>
                  <a:pt x="32" y="108"/>
                </a:cubicBezTo>
                <a:cubicBezTo>
                  <a:pt x="30" y="108"/>
                  <a:pt x="28" y="108"/>
                  <a:pt x="27" y="106"/>
                </a:cubicBezTo>
                <a:cubicBezTo>
                  <a:pt x="22" y="101"/>
                  <a:pt x="22" y="101"/>
                  <a:pt x="22" y="101"/>
                </a:cubicBezTo>
                <a:cubicBezTo>
                  <a:pt x="19" y="99"/>
                  <a:pt x="19" y="94"/>
                  <a:pt x="22" y="92"/>
                </a:cubicBezTo>
                <a:cubicBezTo>
                  <a:pt x="25" y="87"/>
                  <a:pt x="25" y="87"/>
                  <a:pt x="25" y="87"/>
                </a:cubicBezTo>
                <a:cubicBezTo>
                  <a:pt x="23" y="84"/>
                  <a:pt x="21" y="80"/>
                  <a:pt x="20" y="77"/>
                </a:cubicBezTo>
                <a:cubicBezTo>
                  <a:pt x="15" y="75"/>
                  <a:pt x="15" y="75"/>
                  <a:pt x="15" y="75"/>
                </a:cubicBezTo>
                <a:cubicBezTo>
                  <a:pt x="11" y="75"/>
                  <a:pt x="8" y="72"/>
                  <a:pt x="8" y="68"/>
                </a:cubicBezTo>
                <a:cubicBezTo>
                  <a:pt x="8" y="61"/>
                  <a:pt x="8" y="61"/>
                  <a:pt x="8" y="61"/>
                </a:cubicBezTo>
                <a:cubicBezTo>
                  <a:pt x="8" y="57"/>
                  <a:pt x="11" y="54"/>
                  <a:pt x="15" y="54"/>
                </a:cubicBezTo>
                <a:cubicBezTo>
                  <a:pt x="20" y="52"/>
                  <a:pt x="20" y="52"/>
                  <a:pt x="20" y="52"/>
                </a:cubicBezTo>
                <a:cubicBezTo>
                  <a:pt x="21" y="49"/>
                  <a:pt x="23" y="45"/>
                  <a:pt x="25" y="42"/>
                </a:cubicBezTo>
                <a:cubicBezTo>
                  <a:pt x="22" y="37"/>
                  <a:pt x="22" y="37"/>
                  <a:pt x="22" y="37"/>
                </a:cubicBezTo>
                <a:cubicBezTo>
                  <a:pt x="19" y="34"/>
                  <a:pt x="19" y="30"/>
                  <a:pt x="22" y="27"/>
                </a:cubicBezTo>
                <a:cubicBezTo>
                  <a:pt x="27" y="22"/>
                  <a:pt x="27" y="22"/>
                  <a:pt x="27" y="22"/>
                </a:cubicBezTo>
                <a:cubicBezTo>
                  <a:pt x="28" y="21"/>
                  <a:pt x="30" y="20"/>
                  <a:pt x="32" y="20"/>
                </a:cubicBezTo>
                <a:cubicBezTo>
                  <a:pt x="34" y="20"/>
                  <a:pt x="35" y="20"/>
                  <a:pt x="37" y="22"/>
                </a:cubicBezTo>
                <a:cubicBezTo>
                  <a:pt x="42" y="24"/>
                  <a:pt x="42" y="24"/>
                  <a:pt x="42" y="24"/>
                </a:cubicBezTo>
                <a:cubicBezTo>
                  <a:pt x="45" y="22"/>
                  <a:pt x="48" y="21"/>
                  <a:pt x="52" y="20"/>
                </a:cubicBezTo>
                <a:cubicBezTo>
                  <a:pt x="54" y="15"/>
                  <a:pt x="54" y="15"/>
                  <a:pt x="54" y="15"/>
                </a:cubicBezTo>
                <a:cubicBezTo>
                  <a:pt x="54" y="11"/>
                  <a:pt x="57" y="8"/>
                  <a:pt x="61" y="8"/>
                </a:cubicBezTo>
                <a:cubicBezTo>
                  <a:pt x="68" y="8"/>
                  <a:pt x="68" y="8"/>
                  <a:pt x="68" y="8"/>
                </a:cubicBezTo>
                <a:cubicBezTo>
                  <a:pt x="72" y="8"/>
                  <a:pt x="75" y="11"/>
                  <a:pt x="75" y="15"/>
                </a:cubicBezTo>
                <a:cubicBezTo>
                  <a:pt x="76" y="21"/>
                  <a:pt x="76" y="21"/>
                  <a:pt x="76" y="21"/>
                </a:cubicBezTo>
                <a:cubicBezTo>
                  <a:pt x="80" y="22"/>
                  <a:pt x="83" y="23"/>
                  <a:pt x="87" y="25"/>
                </a:cubicBezTo>
                <a:cubicBezTo>
                  <a:pt x="91" y="22"/>
                  <a:pt x="91" y="22"/>
                  <a:pt x="91" y="22"/>
                </a:cubicBezTo>
                <a:cubicBezTo>
                  <a:pt x="93" y="21"/>
                  <a:pt x="95" y="20"/>
                  <a:pt x="97" y="20"/>
                </a:cubicBezTo>
                <a:cubicBezTo>
                  <a:pt x="99" y="20"/>
                  <a:pt x="100" y="21"/>
                  <a:pt x="101" y="22"/>
                </a:cubicBezTo>
                <a:cubicBezTo>
                  <a:pt x="106" y="27"/>
                  <a:pt x="106" y="27"/>
                  <a:pt x="106" y="27"/>
                </a:cubicBezTo>
                <a:cubicBezTo>
                  <a:pt x="109" y="30"/>
                  <a:pt x="109" y="34"/>
                  <a:pt x="106" y="37"/>
                </a:cubicBezTo>
                <a:cubicBezTo>
                  <a:pt x="104" y="42"/>
                  <a:pt x="104" y="42"/>
                  <a:pt x="104" y="42"/>
                </a:cubicBezTo>
                <a:cubicBezTo>
                  <a:pt x="106" y="45"/>
                  <a:pt x="107" y="49"/>
                  <a:pt x="108" y="52"/>
                </a:cubicBezTo>
                <a:cubicBezTo>
                  <a:pt x="113" y="54"/>
                  <a:pt x="113" y="54"/>
                  <a:pt x="113" y="54"/>
                </a:cubicBezTo>
                <a:cubicBezTo>
                  <a:pt x="117" y="54"/>
                  <a:pt x="120" y="57"/>
                  <a:pt x="120" y="61"/>
                </a:cubicBezTo>
                <a:lnTo>
                  <a:pt x="120" y="6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4" name="Freeform 30"/>
          <p:cNvSpPr>
            <a:spLocks noEditPoints="1"/>
          </p:cNvSpPr>
          <p:nvPr/>
        </p:nvSpPr>
        <p:spPr bwMode="auto">
          <a:xfrm>
            <a:off x="4303713" y="4355558"/>
            <a:ext cx="379406" cy="379406"/>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 name="T20" fmla="*/ 63 w 128"/>
              <a:gd name="T21" fmla="*/ 79 h 128"/>
              <a:gd name="T22" fmla="*/ 60 w 128"/>
              <a:gd name="T23" fmla="*/ 80 h 128"/>
              <a:gd name="T24" fmla="*/ 58 w 128"/>
              <a:gd name="T25" fmla="*/ 84 h 128"/>
              <a:gd name="T26" fmla="*/ 60 w 128"/>
              <a:gd name="T27" fmla="*/ 87 h 128"/>
              <a:gd name="T28" fmla="*/ 63 w 128"/>
              <a:gd name="T29" fmla="*/ 88 h 128"/>
              <a:gd name="T30" fmla="*/ 67 w 128"/>
              <a:gd name="T31" fmla="*/ 87 h 128"/>
              <a:gd name="T32" fmla="*/ 68 w 128"/>
              <a:gd name="T33" fmla="*/ 84 h 128"/>
              <a:gd name="T34" fmla="*/ 67 w 128"/>
              <a:gd name="T35" fmla="*/ 80 h 128"/>
              <a:gd name="T36" fmla="*/ 63 w 128"/>
              <a:gd name="T37" fmla="*/ 79 h 128"/>
              <a:gd name="T38" fmla="*/ 72 w 128"/>
              <a:gd name="T39" fmla="*/ 41 h 128"/>
              <a:gd name="T40" fmla="*/ 64 w 128"/>
              <a:gd name="T41" fmla="*/ 40 h 128"/>
              <a:gd name="T42" fmla="*/ 55 w 128"/>
              <a:gd name="T43" fmla="*/ 42 h 128"/>
              <a:gd name="T44" fmla="*/ 50 w 128"/>
              <a:gd name="T45" fmla="*/ 46 h 128"/>
              <a:gd name="T46" fmla="*/ 48 w 128"/>
              <a:gd name="T47" fmla="*/ 52 h 128"/>
              <a:gd name="T48" fmla="*/ 49 w 128"/>
              <a:gd name="T49" fmla="*/ 54 h 128"/>
              <a:gd name="T50" fmla="*/ 52 w 128"/>
              <a:gd name="T51" fmla="*/ 56 h 128"/>
              <a:gd name="T52" fmla="*/ 56 w 128"/>
              <a:gd name="T53" fmla="*/ 52 h 128"/>
              <a:gd name="T54" fmla="*/ 59 w 128"/>
              <a:gd name="T55" fmla="*/ 48 h 128"/>
              <a:gd name="T56" fmla="*/ 64 w 128"/>
              <a:gd name="T57" fmla="*/ 46 h 128"/>
              <a:gd name="T58" fmla="*/ 69 w 128"/>
              <a:gd name="T59" fmla="*/ 48 h 128"/>
              <a:gd name="T60" fmla="*/ 71 w 128"/>
              <a:gd name="T61" fmla="*/ 52 h 128"/>
              <a:gd name="T62" fmla="*/ 70 w 128"/>
              <a:gd name="T63" fmla="*/ 54 h 128"/>
              <a:gd name="T64" fmla="*/ 69 w 128"/>
              <a:gd name="T65" fmla="*/ 56 h 128"/>
              <a:gd name="T66" fmla="*/ 66 w 128"/>
              <a:gd name="T67" fmla="*/ 58 h 128"/>
              <a:gd name="T68" fmla="*/ 62 w 128"/>
              <a:gd name="T69" fmla="*/ 61 h 128"/>
              <a:gd name="T70" fmla="*/ 60 w 128"/>
              <a:gd name="T71" fmla="*/ 64 h 128"/>
              <a:gd name="T72" fmla="*/ 59 w 128"/>
              <a:gd name="T73" fmla="*/ 69 h 128"/>
              <a:gd name="T74" fmla="*/ 60 w 128"/>
              <a:gd name="T75" fmla="*/ 72 h 128"/>
              <a:gd name="T76" fmla="*/ 63 w 128"/>
              <a:gd name="T77" fmla="*/ 73 h 128"/>
              <a:gd name="T78" fmla="*/ 67 w 128"/>
              <a:gd name="T79" fmla="*/ 70 h 128"/>
              <a:gd name="T80" fmla="*/ 67 w 128"/>
              <a:gd name="T81" fmla="*/ 68 h 128"/>
              <a:gd name="T82" fmla="*/ 68 w 128"/>
              <a:gd name="T83" fmla="*/ 66 h 128"/>
              <a:gd name="T84" fmla="*/ 69 w 128"/>
              <a:gd name="T85" fmla="*/ 65 h 128"/>
              <a:gd name="T86" fmla="*/ 71 w 128"/>
              <a:gd name="T87" fmla="*/ 64 h 128"/>
              <a:gd name="T88" fmla="*/ 76 w 128"/>
              <a:gd name="T89" fmla="*/ 59 h 128"/>
              <a:gd name="T90" fmla="*/ 79 w 128"/>
              <a:gd name="T91" fmla="*/ 56 h 128"/>
              <a:gd name="T92" fmla="*/ 80 w 128"/>
              <a:gd name="T93" fmla="*/ 51 h 128"/>
              <a:gd name="T94" fmla="*/ 78 w 128"/>
              <a:gd name="T95" fmla="*/ 46 h 128"/>
              <a:gd name="T96" fmla="*/ 72 w 128"/>
              <a:gd name="T97"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128">
                <a:moveTo>
                  <a:pt x="64" y="0"/>
                </a:moveTo>
                <a:cubicBezTo>
                  <a:pt x="28" y="0"/>
                  <a:pt x="0" y="28"/>
                  <a:pt x="0" y="64"/>
                </a:cubicBezTo>
                <a:cubicBezTo>
                  <a:pt x="0" y="99"/>
                  <a:pt x="28" y="128"/>
                  <a:pt x="64" y="128"/>
                </a:cubicBezTo>
                <a:cubicBezTo>
                  <a:pt x="99" y="128"/>
                  <a:pt x="128" y="99"/>
                  <a:pt x="128" y="64"/>
                </a:cubicBezTo>
                <a:cubicBezTo>
                  <a:pt x="128" y="28"/>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63" y="79"/>
                </a:moveTo>
                <a:cubicBezTo>
                  <a:pt x="62" y="79"/>
                  <a:pt x="61" y="80"/>
                  <a:pt x="60" y="80"/>
                </a:cubicBezTo>
                <a:cubicBezTo>
                  <a:pt x="59" y="81"/>
                  <a:pt x="58" y="82"/>
                  <a:pt x="58" y="84"/>
                </a:cubicBezTo>
                <a:cubicBezTo>
                  <a:pt x="58" y="85"/>
                  <a:pt x="59" y="86"/>
                  <a:pt x="60" y="87"/>
                </a:cubicBezTo>
                <a:cubicBezTo>
                  <a:pt x="61" y="87"/>
                  <a:pt x="62" y="88"/>
                  <a:pt x="63" y="88"/>
                </a:cubicBezTo>
                <a:cubicBezTo>
                  <a:pt x="65" y="88"/>
                  <a:pt x="66" y="87"/>
                  <a:pt x="67" y="87"/>
                </a:cubicBezTo>
                <a:cubicBezTo>
                  <a:pt x="68" y="86"/>
                  <a:pt x="68" y="85"/>
                  <a:pt x="68" y="84"/>
                </a:cubicBezTo>
                <a:cubicBezTo>
                  <a:pt x="68" y="82"/>
                  <a:pt x="68" y="81"/>
                  <a:pt x="67" y="80"/>
                </a:cubicBezTo>
                <a:cubicBezTo>
                  <a:pt x="66" y="80"/>
                  <a:pt x="65" y="79"/>
                  <a:pt x="63" y="79"/>
                </a:cubicBezTo>
                <a:close/>
                <a:moveTo>
                  <a:pt x="72" y="41"/>
                </a:moveTo>
                <a:cubicBezTo>
                  <a:pt x="70" y="40"/>
                  <a:pt x="67" y="40"/>
                  <a:pt x="64" y="40"/>
                </a:cubicBezTo>
                <a:cubicBezTo>
                  <a:pt x="61" y="40"/>
                  <a:pt x="58" y="40"/>
                  <a:pt x="55" y="42"/>
                </a:cubicBezTo>
                <a:cubicBezTo>
                  <a:pt x="53" y="43"/>
                  <a:pt x="51" y="45"/>
                  <a:pt x="50" y="46"/>
                </a:cubicBezTo>
                <a:cubicBezTo>
                  <a:pt x="48" y="48"/>
                  <a:pt x="48" y="50"/>
                  <a:pt x="48" y="52"/>
                </a:cubicBezTo>
                <a:cubicBezTo>
                  <a:pt x="48" y="53"/>
                  <a:pt x="48" y="54"/>
                  <a:pt x="49" y="54"/>
                </a:cubicBezTo>
                <a:cubicBezTo>
                  <a:pt x="50" y="55"/>
                  <a:pt x="51" y="56"/>
                  <a:pt x="52" y="56"/>
                </a:cubicBezTo>
                <a:cubicBezTo>
                  <a:pt x="54" y="56"/>
                  <a:pt x="55" y="55"/>
                  <a:pt x="56" y="52"/>
                </a:cubicBezTo>
                <a:cubicBezTo>
                  <a:pt x="57" y="50"/>
                  <a:pt x="58" y="49"/>
                  <a:pt x="59" y="48"/>
                </a:cubicBezTo>
                <a:cubicBezTo>
                  <a:pt x="60" y="47"/>
                  <a:pt x="62" y="46"/>
                  <a:pt x="64" y="46"/>
                </a:cubicBezTo>
                <a:cubicBezTo>
                  <a:pt x="66" y="46"/>
                  <a:pt x="68" y="47"/>
                  <a:pt x="69" y="48"/>
                </a:cubicBezTo>
                <a:cubicBezTo>
                  <a:pt x="70" y="49"/>
                  <a:pt x="71" y="50"/>
                  <a:pt x="71" y="52"/>
                </a:cubicBezTo>
                <a:cubicBezTo>
                  <a:pt x="71" y="52"/>
                  <a:pt x="71" y="53"/>
                  <a:pt x="70" y="54"/>
                </a:cubicBezTo>
                <a:cubicBezTo>
                  <a:pt x="70" y="54"/>
                  <a:pt x="69" y="55"/>
                  <a:pt x="69" y="56"/>
                </a:cubicBezTo>
                <a:cubicBezTo>
                  <a:pt x="68" y="56"/>
                  <a:pt x="67" y="57"/>
                  <a:pt x="66" y="58"/>
                </a:cubicBezTo>
                <a:cubicBezTo>
                  <a:pt x="64" y="59"/>
                  <a:pt x="63" y="60"/>
                  <a:pt x="62" y="61"/>
                </a:cubicBezTo>
                <a:cubicBezTo>
                  <a:pt x="61" y="62"/>
                  <a:pt x="60" y="63"/>
                  <a:pt x="60" y="64"/>
                </a:cubicBezTo>
                <a:cubicBezTo>
                  <a:pt x="59" y="66"/>
                  <a:pt x="59" y="67"/>
                  <a:pt x="59" y="69"/>
                </a:cubicBezTo>
                <a:cubicBezTo>
                  <a:pt x="59" y="70"/>
                  <a:pt x="59" y="71"/>
                  <a:pt x="60" y="72"/>
                </a:cubicBezTo>
                <a:cubicBezTo>
                  <a:pt x="61" y="72"/>
                  <a:pt x="62" y="73"/>
                  <a:pt x="63" y="73"/>
                </a:cubicBezTo>
                <a:cubicBezTo>
                  <a:pt x="65" y="73"/>
                  <a:pt x="66" y="72"/>
                  <a:pt x="67" y="70"/>
                </a:cubicBezTo>
                <a:cubicBezTo>
                  <a:pt x="67" y="69"/>
                  <a:pt x="67" y="68"/>
                  <a:pt x="67" y="68"/>
                </a:cubicBezTo>
                <a:cubicBezTo>
                  <a:pt x="67" y="67"/>
                  <a:pt x="68" y="67"/>
                  <a:pt x="68" y="66"/>
                </a:cubicBezTo>
                <a:cubicBezTo>
                  <a:pt x="68" y="66"/>
                  <a:pt x="68" y="66"/>
                  <a:pt x="69" y="65"/>
                </a:cubicBezTo>
                <a:cubicBezTo>
                  <a:pt x="69" y="65"/>
                  <a:pt x="70" y="64"/>
                  <a:pt x="71" y="64"/>
                </a:cubicBezTo>
                <a:cubicBezTo>
                  <a:pt x="73" y="61"/>
                  <a:pt x="75" y="60"/>
                  <a:pt x="76" y="59"/>
                </a:cubicBezTo>
                <a:cubicBezTo>
                  <a:pt x="77" y="58"/>
                  <a:pt x="78" y="57"/>
                  <a:pt x="79" y="56"/>
                </a:cubicBezTo>
                <a:cubicBezTo>
                  <a:pt x="79" y="55"/>
                  <a:pt x="80" y="53"/>
                  <a:pt x="80" y="51"/>
                </a:cubicBezTo>
                <a:cubicBezTo>
                  <a:pt x="80" y="49"/>
                  <a:pt x="79" y="47"/>
                  <a:pt x="78" y="46"/>
                </a:cubicBezTo>
                <a:cubicBezTo>
                  <a:pt x="76" y="44"/>
                  <a:pt x="75" y="42"/>
                  <a:pt x="72" y="41"/>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5" name="Freeform 44"/>
          <p:cNvSpPr>
            <a:spLocks noEditPoints="1"/>
          </p:cNvSpPr>
          <p:nvPr/>
        </p:nvSpPr>
        <p:spPr bwMode="auto">
          <a:xfrm>
            <a:off x="7351542" y="4421297"/>
            <a:ext cx="378153" cy="247929"/>
          </a:xfrm>
          <a:custGeom>
            <a:avLst/>
            <a:gdLst>
              <a:gd name="T0" fmla="*/ 116 w 128"/>
              <a:gd name="T1" fmla="*/ 0 h 84"/>
              <a:gd name="T2" fmla="*/ 12 w 128"/>
              <a:gd name="T3" fmla="*/ 0 h 84"/>
              <a:gd name="T4" fmla="*/ 0 w 128"/>
              <a:gd name="T5" fmla="*/ 12 h 84"/>
              <a:gd name="T6" fmla="*/ 0 w 128"/>
              <a:gd name="T7" fmla="*/ 72 h 84"/>
              <a:gd name="T8" fmla="*/ 12 w 128"/>
              <a:gd name="T9" fmla="*/ 84 h 84"/>
              <a:gd name="T10" fmla="*/ 116 w 128"/>
              <a:gd name="T11" fmla="*/ 84 h 84"/>
              <a:gd name="T12" fmla="*/ 128 w 128"/>
              <a:gd name="T13" fmla="*/ 72 h 84"/>
              <a:gd name="T14" fmla="*/ 128 w 128"/>
              <a:gd name="T15" fmla="*/ 12 h 84"/>
              <a:gd name="T16" fmla="*/ 116 w 128"/>
              <a:gd name="T17" fmla="*/ 0 h 84"/>
              <a:gd name="T18" fmla="*/ 16 w 128"/>
              <a:gd name="T19" fmla="*/ 8 h 84"/>
              <a:gd name="T20" fmla="*/ 112 w 128"/>
              <a:gd name="T21" fmla="*/ 8 h 84"/>
              <a:gd name="T22" fmla="*/ 115 w 128"/>
              <a:gd name="T23" fmla="*/ 8 h 84"/>
              <a:gd name="T24" fmla="*/ 67 w 128"/>
              <a:gd name="T25" fmla="*/ 51 h 84"/>
              <a:gd name="T26" fmla="*/ 64 w 128"/>
              <a:gd name="T27" fmla="*/ 52 h 84"/>
              <a:gd name="T28" fmla="*/ 61 w 128"/>
              <a:gd name="T29" fmla="*/ 51 h 84"/>
              <a:gd name="T30" fmla="*/ 14 w 128"/>
              <a:gd name="T31" fmla="*/ 8 h 84"/>
              <a:gd name="T32" fmla="*/ 16 w 128"/>
              <a:gd name="T33" fmla="*/ 8 h 84"/>
              <a:gd name="T34" fmla="*/ 8 w 128"/>
              <a:gd name="T35" fmla="*/ 70 h 84"/>
              <a:gd name="T36" fmla="*/ 8 w 128"/>
              <a:gd name="T37" fmla="*/ 68 h 84"/>
              <a:gd name="T38" fmla="*/ 8 w 128"/>
              <a:gd name="T39" fmla="*/ 16 h 84"/>
              <a:gd name="T40" fmla="*/ 8 w 128"/>
              <a:gd name="T41" fmla="*/ 14 h 84"/>
              <a:gd name="T42" fmla="*/ 40 w 128"/>
              <a:gd name="T43" fmla="*/ 42 h 84"/>
              <a:gd name="T44" fmla="*/ 8 w 128"/>
              <a:gd name="T45" fmla="*/ 70 h 84"/>
              <a:gd name="T46" fmla="*/ 112 w 128"/>
              <a:gd name="T47" fmla="*/ 76 h 84"/>
              <a:gd name="T48" fmla="*/ 16 w 128"/>
              <a:gd name="T49" fmla="*/ 76 h 84"/>
              <a:gd name="T50" fmla="*/ 14 w 128"/>
              <a:gd name="T51" fmla="*/ 76 h 84"/>
              <a:gd name="T52" fmla="*/ 46 w 128"/>
              <a:gd name="T53" fmla="*/ 48 h 84"/>
              <a:gd name="T54" fmla="*/ 56 w 128"/>
              <a:gd name="T55" fmla="*/ 57 h 84"/>
              <a:gd name="T56" fmla="*/ 72 w 128"/>
              <a:gd name="T57" fmla="*/ 57 h 84"/>
              <a:gd name="T58" fmla="*/ 82 w 128"/>
              <a:gd name="T59" fmla="*/ 48 h 84"/>
              <a:gd name="T60" fmla="*/ 113 w 128"/>
              <a:gd name="T61" fmla="*/ 76 h 84"/>
              <a:gd name="T62" fmla="*/ 112 w 128"/>
              <a:gd name="T63" fmla="*/ 76 h 84"/>
              <a:gd name="T64" fmla="*/ 120 w 128"/>
              <a:gd name="T65" fmla="*/ 68 h 84"/>
              <a:gd name="T66" fmla="*/ 119 w 128"/>
              <a:gd name="T67" fmla="*/ 70 h 84"/>
              <a:gd name="T68" fmla="*/ 88 w 128"/>
              <a:gd name="T69" fmla="*/ 43 h 84"/>
              <a:gd name="T70" fmla="*/ 120 w 128"/>
              <a:gd name="T71" fmla="*/ 15 h 84"/>
              <a:gd name="T72" fmla="*/ 120 w 128"/>
              <a:gd name="T73" fmla="*/ 16 h 84"/>
              <a:gd name="T74" fmla="*/ 120 w 128"/>
              <a:gd name="T75"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84">
                <a:moveTo>
                  <a:pt x="116" y="0"/>
                </a:moveTo>
                <a:cubicBezTo>
                  <a:pt x="12" y="0"/>
                  <a:pt x="12" y="0"/>
                  <a:pt x="12" y="0"/>
                </a:cubicBezTo>
                <a:cubicBezTo>
                  <a:pt x="5" y="0"/>
                  <a:pt x="0" y="5"/>
                  <a:pt x="0" y="12"/>
                </a:cubicBezTo>
                <a:cubicBezTo>
                  <a:pt x="0" y="72"/>
                  <a:pt x="0" y="72"/>
                  <a:pt x="0" y="72"/>
                </a:cubicBezTo>
                <a:cubicBezTo>
                  <a:pt x="0" y="78"/>
                  <a:pt x="5" y="84"/>
                  <a:pt x="12" y="84"/>
                </a:cubicBezTo>
                <a:cubicBezTo>
                  <a:pt x="116" y="84"/>
                  <a:pt x="116" y="84"/>
                  <a:pt x="116" y="84"/>
                </a:cubicBezTo>
                <a:cubicBezTo>
                  <a:pt x="122" y="84"/>
                  <a:pt x="128" y="78"/>
                  <a:pt x="128" y="72"/>
                </a:cubicBezTo>
                <a:cubicBezTo>
                  <a:pt x="128" y="12"/>
                  <a:pt x="128" y="12"/>
                  <a:pt x="128" y="12"/>
                </a:cubicBezTo>
                <a:cubicBezTo>
                  <a:pt x="128" y="5"/>
                  <a:pt x="122" y="0"/>
                  <a:pt x="116" y="0"/>
                </a:cubicBezTo>
                <a:close/>
                <a:moveTo>
                  <a:pt x="16" y="8"/>
                </a:moveTo>
                <a:cubicBezTo>
                  <a:pt x="112" y="8"/>
                  <a:pt x="112" y="8"/>
                  <a:pt x="112" y="8"/>
                </a:cubicBezTo>
                <a:cubicBezTo>
                  <a:pt x="113" y="8"/>
                  <a:pt x="114" y="8"/>
                  <a:pt x="115" y="8"/>
                </a:cubicBezTo>
                <a:cubicBezTo>
                  <a:pt x="67" y="51"/>
                  <a:pt x="67" y="51"/>
                  <a:pt x="67" y="51"/>
                </a:cubicBezTo>
                <a:cubicBezTo>
                  <a:pt x="66" y="52"/>
                  <a:pt x="65" y="52"/>
                  <a:pt x="64" y="52"/>
                </a:cubicBezTo>
                <a:cubicBezTo>
                  <a:pt x="63" y="52"/>
                  <a:pt x="62" y="52"/>
                  <a:pt x="61" y="51"/>
                </a:cubicBezTo>
                <a:cubicBezTo>
                  <a:pt x="14" y="8"/>
                  <a:pt x="14" y="8"/>
                  <a:pt x="14" y="8"/>
                </a:cubicBezTo>
                <a:cubicBezTo>
                  <a:pt x="14" y="8"/>
                  <a:pt x="15" y="8"/>
                  <a:pt x="16" y="8"/>
                </a:cubicBezTo>
                <a:close/>
                <a:moveTo>
                  <a:pt x="8" y="70"/>
                </a:moveTo>
                <a:cubicBezTo>
                  <a:pt x="8" y="69"/>
                  <a:pt x="8" y="69"/>
                  <a:pt x="8" y="68"/>
                </a:cubicBezTo>
                <a:cubicBezTo>
                  <a:pt x="8" y="16"/>
                  <a:pt x="8" y="16"/>
                  <a:pt x="8" y="16"/>
                </a:cubicBezTo>
                <a:cubicBezTo>
                  <a:pt x="8" y="15"/>
                  <a:pt x="8" y="14"/>
                  <a:pt x="8" y="14"/>
                </a:cubicBezTo>
                <a:cubicBezTo>
                  <a:pt x="40" y="42"/>
                  <a:pt x="40" y="42"/>
                  <a:pt x="40" y="42"/>
                </a:cubicBezTo>
                <a:lnTo>
                  <a:pt x="8" y="70"/>
                </a:lnTo>
                <a:close/>
                <a:moveTo>
                  <a:pt x="112" y="76"/>
                </a:moveTo>
                <a:cubicBezTo>
                  <a:pt x="16" y="76"/>
                  <a:pt x="16" y="76"/>
                  <a:pt x="16" y="76"/>
                </a:cubicBezTo>
                <a:cubicBezTo>
                  <a:pt x="15" y="76"/>
                  <a:pt x="15" y="76"/>
                  <a:pt x="14" y="76"/>
                </a:cubicBezTo>
                <a:cubicBezTo>
                  <a:pt x="46" y="48"/>
                  <a:pt x="46" y="48"/>
                  <a:pt x="46" y="48"/>
                </a:cubicBezTo>
                <a:cubicBezTo>
                  <a:pt x="56" y="57"/>
                  <a:pt x="56" y="57"/>
                  <a:pt x="56" y="57"/>
                </a:cubicBezTo>
                <a:cubicBezTo>
                  <a:pt x="61" y="61"/>
                  <a:pt x="67" y="61"/>
                  <a:pt x="72" y="57"/>
                </a:cubicBezTo>
                <a:cubicBezTo>
                  <a:pt x="82" y="48"/>
                  <a:pt x="82" y="48"/>
                  <a:pt x="82" y="48"/>
                </a:cubicBezTo>
                <a:cubicBezTo>
                  <a:pt x="113" y="76"/>
                  <a:pt x="113" y="76"/>
                  <a:pt x="113" y="76"/>
                </a:cubicBezTo>
                <a:cubicBezTo>
                  <a:pt x="113" y="76"/>
                  <a:pt x="112" y="76"/>
                  <a:pt x="112" y="76"/>
                </a:cubicBezTo>
                <a:close/>
                <a:moveTo>
                  <a:pt x="120" y="68"/>
                </a:moveTo>
                <a:cubicBezTo>
                  <a:pt x="120" y="69"/>
                  <a:pt x="120" y="69"/>
                  <a:pt x="119" y="70"/>
                </a:cubicBezTo>
                <a:cubicBezTo>
                  <a:pt x="88" y="43"/>
                  <a:pt x="88" y="43"/>
                  <a:pt x="88" y="43"/>
                </a:cubicBezTo>
                <a:cubicBezTo>
                  <a:pt x="120" y="15"/>
                  <a:pt x="120" y="15"/>
                  <a:pt x="120" y="15"/>
                </a:cubicBezTo>
                <a:cubicBezTo>
                  <a:pt x="120" y="15"/>
                  <a:pt x="120" y="15"/>
                  <a:pt x="120" y="16"/>
                </a:cubicBezTo>
                <a:lnTo>
                  <a:pt x="120" y="6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6" name="Freeform 63"/>
          <p:cNvSpPr>
            <a:spLocks noEditPoints="1"/>
          </p:cNvSpPr>
          <p:nvPr/>
        </p:nvSpPr>
        <p:spPr bwMode="auto">
          <a:xfrm>
            <a:off x="5863001" y="3127163"/>
            <a:ext cx="308033" cy="379406"/>
          </a:xfrm>
          <a:custGeom>
            <a:avLst/>
            <a:gdLst>
              <a:gd name="T0" fmla="*/ 52 w 104"/>
              <a:gd name="T1" fmla="*/ 44 h 128"/>
              <a:gd name="T2" fmla="*/ 36 w 104"/>
              <a:gd name="T3" fmla="*/ 60 h 128"/>
              <a:gd name="T4" fmla="*/ 52 w 104"/>
              <a:gd name="T5" fmla="*/ 76 h 128"/>
              <a:gd name="T6" fmla="*/ 68 w 104"/>
              <a:gd name="T7" fmla="*/ 60 h 128"/>
              <a:gd name="T8" fmla="*/ 52 w 104"/>
              <a:gd name="T9" fmla="*/ 44 h 128"/>
              <a:gd name="T10" fmla="*/ 52 w 104"/>
              <a:gd name="T11" fmla="*/ 68 h 128"/>
              <a:gd name="T12" fmla="*/ 44 w 104"/>
              <a:gd name="T13" fmla="*/ 60 h 128"/>
              <a:gd name="T14" fmla="*/ 52 w 104"/>
              <a:gd name="T15" fmla="*/ 52 h 128"/>
              <a:gd name="T16" fmla="*/ 60 w 104"/>
              <a:gd name="T17" fmla="*/ 60 h 128"/>
              <a:gd name="T18" fmla="*/ 52 w 104"/>
              <a:gd name="T19" fmla="*/ 68 h 128"/>
              <a:gd name="T20" fmla="*/ 102 w 104"/>
              <a:gd name="T21" fmla="*/ 14 h 128"/>
              <a:gd name="T22" fmla="*/ 96 w 104"/>
              <a:gd name="T23" fmla="*/ 12 h 128"/>
              <a:gd name="T24" fmla="*/ 96 w 104"/>
              <a:gd name="T25" fmla="*/ 12 h 128"/>
              <a:gd name="T26" fmla="*/ 92 w 104"/>
              <a:gd name="T27" fmla="*/ 12 h 128"/>
              <a:gd name="T28" fmla="*/ 76 w 104"/>
              <a:gd name="T29" fmla="*/ 10 h 128"/>
              <a:gd name="T30" fmla="*/ 56 w 104"/>
              <a:gd name="T31" fmla="*/ 1 h 128"/>
              <a:gd name="T32" fmla="*/ 52 w 104"/>
              <a:gd name="T33" fmla="*/ 0 h 128"/>
              <a:gd name="T34" fmla="*/ 47 w 104"/>
              <a:gd name="T35" fmla="*/ 1 h 128"/>
              <a:gd name="T36" fmla="*/ 28 w 104"/>
              <a:gd name="T37" fmla="*/ 10 h 128"/>
              <a:gd name="T38" fmla="*/ 12 w 104"/>
              <a:gd name="T39" fmla="*/ 12 h 128"/>
              <a:gd name="T40" fmla="*/ 9 w 104"/>
              <a:gd name="T41" fmla="*/ 12 h 128"/>
              <a:gd name="T42" fmla="*/ 8 w 104"/>
              <a:gd name="T43" fmla="*/ 12 h 128"/>
              <a:gd name="T44" fmla="*/ 3 w 104"/>
              <a:gd name="T45" fmla="*/ 14 h 128"/>
              <a:gd name="T46" fmla="*/ 0 w 104"/>
              <a:gd name="T47" fmla="*/ 20 h 128"/>
              <a:gd name="T48" fmla="*/ 0 w 104"/>
              <a:gd name="T49" fmla="*/ 44 h 128"/>
              <a:gd name="T50" fmla="*/ 50 w 104"/>
              <a:gd name="T51" fmla="*/ 128 h 128"/>
              <a:gd name="T52" fmla="*/ 52 w 104"/>
              <a:gd name="T53" fmla="*/ 128 h 128"/>
              <a:gd name="T54" fmla="*/ 53 w 104"/>
              <a:gd name="T55" fmla="*/ 128 h 128"/>
              <a:gd name="T56" fmla="*/ 104 w 104"/>
              <a:gd name="T57" fmla="*/ 44 h 128"/>
              <a:gd name="T58" fmla="*/ 104 w 104"/>
              <a:gd name="T59" fmla="*/ 24 h 128"/>
              <a:gd name="T60" fmla="*/ 102 w 104"/>
              <a:gd name="T61" fmla="*/ 14 h 128"/>
              <a:gd name="T62" fmla="*/ 96 w 104"/>
              <a:gd name="T63" fmla="*/ 44 h 128"/>
              <a:gd name="T64" fmla="*/ 52 w 104"/>
              <a:gd name="T65" fmla="*/ 120 h 128"/>
              <a:gd name="T66" fmla="*/ 8 w 104"/>
              <a:gd name="T67" fmla="*/ 44 h 128"/>
              <a:gd name="T68" fmla="*/ 8 w 104"/>
              <a:gd name="T69" fmla="*/ 20 h 128"/>
              <a:gd name="T70" fmla="*/ 12 w 104"/>
              <a:gd name="T71" fmla="*/ 20 h 128"/>
              <a:gd name="T72" fmla="*/ 30 w 104"/>
              <a:gd name="T73" fmla="*/ 18 h 128"/>
              <a:gd name="T74" fmla="*/ 52 w 104"/>
              <a:gd name="T75" fmla="*/ 8 h 128"/>
              <a:gd name="T76" fmla="*/ 74 w 104"/>
              <a:gd name="T77" fmla="*/ 18 h 128"/>
              <a:gd name="T78" fmla="*/ 92 w 104"/>
              <a:gd name="T79" fmla="*/ 20 h 128"/>
              <a:gd name="T80" fmla="*/ 96 w 104"/>
              <a:gd name="T81" fmla="*/ 20 h 128"/>
              <a:gd name="T82" fmla="*/ 96 w 104"/>
              <a:gd name="T83"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128">
                <a:moveTo>
                  <a:pt x="52" y="44"/>
                </a:moveTo>
                <a:cubicBezTo>
                  <a:pt x="43" y="44"/>
                  <a:pt x="36" y="51"/>
                  <a:pt x="36" y="60"/>
                </a:cubicBezTo>
                <a:cubicBezTo>
                  <a:pt x="36" y="69"/>
                  <a:pt x="43" y="76"/>
                  <a:pt x="52" y="76"/>
                </a:cubicBezTo>
                <a:cubicBezTo>
                  <a:pt x="61" y="76"/>
                  <a:pt x="68" y="69"/>
                  <a:pt x="68" y="60"/>
                </a:cubicBezTo>
                <a:cubicBezTo>
                  <a:pt x="68" y="51"/>
                  <a:pt x="61" y="44"/>
                  <a:pt x="52" y="44"/>
                </a:cubicBezTo>
                <a:close/>
                <a:moveTo>
                  <a:pt x="52" y="68"/>
                </a:moveTo>
                <a:cubicBezTo>
                  <a:pt x="48" y="68"/>
                  <a:pt x="44" y="64"/>
                  <a:pt x="44" y="60"/>
                </a:cubicBezTo>
                <a:cubicBezTo>
                  <a:pt x="44" y="56"/>
                  <a:pt x="48" y="52"/>
                  <a:pt x="52" y="52"/>
                </a:cubicBezTo>
                <a:cubicBezTo>
                  <a:pt x="56" y="52"/>
                  <a:pt x="60" y="56"/>
                  <a:pt x="60" y="60"/>
                </a:cubicBezTo>
                <a:cubicBezTo>
                  <a:pt x="60" y="64"/>
                  <a:pt x="56" y="68"/>
                  <a:pt x="52" y="68"/>
                </a:cubicBezTo>
                <a:close/>
                <a:moveTo>
                  <a:pt x="102" y="14"/>
                </a:moveTo>
                <a:cubicBezTo>
                  <a:pt x="100" y="13"/>
                  <a:pt x="98" y="12"/>
                  <a:pt x="96" y="12"/>
                </a:cubicBezTo>
                <a:cubicBezTo>
                  <a:pt x="96" y="12"/>
                  <a:pt x="96" y="12"/>
                  <a:pt x="96" y="12"/>
                </a:cubicBezTo>
                <a:cubicBezTo>
                  <a:pt x="95" y="12"/>
                  <a:pt x="94" y="12"/>
                  <a:pt x="92" y="12"/>
                </a:cubicBezTo>
                <a:cubicBezTo>
                  <a:pt x="89" y="12"/>
                  <a:pt x="82" y="12"/>
                  <a:pt x="76" y="10"/>
                </a:cubicBezTo>
                <a:cubicBezTo>
                  <a:pt x="68" y="8"/>
                  <a:pt x="59" y="3"/>
                  <a:pt x="56" y="1"/>
                </a:cubicBezTo>
                <a:cubicBezTo>
                  <a:pt x="55" y="1"/>
                  <a:pt x="53" y="0"/>
                  <a:pt x="52" y="0"/>
                </a:cubicBezTo>
                <a:cubicBezTo>
                  <a:pt x="50" y="0"/>
                  <a:pt x="49" y="1"/>
                  <a:pt x="47" y="1"/>
                </a:cubicBezTo>
                <a:cubicBezTo>
                  <a:pt x="47" y="2"/>
                  <a:pt x="37" y="8"/>
                  <a:pt x="28" y="10"/>
                </a:cubicBezTo>
                <a:cubicBezTo>
                  <a:pt x="22" y="12"/>
                  <a:pt x="15" y="12"/>
                  <a:pt x="12" y="12"/>
                </a:cubicBezTo>
                <a:cubicBezTo>
                  <a:pt x="10" y="12"/>
                  <a:pt x="9" y="12"/>
                  <a:pt x="9" y="12"/>
                </a:cubicBezTo>
                <a:cubicBezTo>
                  <a:pt x="8" y="12"/>
                  <a:pt x="8" y="12"/>
                  <a:pt x="8" y="12"/>
                </a:cubicBezTo>
                <a:cubicBezTo>
                  <a:pt x="6" y="12"/>
                  <a:pt x="4" y="13"/>
                  <a:pt x="3" y="14"/>
                </a:cubicBezTo>
                <a:cubicBezTo>
                  <a:pt x="1" y="16"/>
                  <a:pt x="0" y="18"/>
                  <a:pt x="0" y="20"/>
                </a:cubicBezTo>
                <a:cubicBezTo>
                  <a:pt x="0" y="44"/>
                  <a:pt x="0" y="44"/>
                  <a:pt x="0" y="44"/>
                </a:cubicBezTo>
                <a:cubicBezTo>
                  <a:pt x="0" y="118"/>
                  <a:pt x="48" y="127"/>
                  <a:pt x="50" y="128"/>
                </a:cubicBezTo>
                <a:cubicBezTo>
                  <a:pt x="51" y="128"/>
                  <a:pt x="51" y="128"/>
                  <a:pt x="52" y="128"/>
                </a:cubicBezTo>
                <a:cubicBezTo>
                  <a:pt x="52" y="128"/>
                  <a:pt x="53" y="128"/>
                  <a:pt x="53" y="128"/>
                </a:cubicBezTo>
                <a:cubicBezTo>
                  <a:pt x="55" y="127"/>
                  <a:pt x="104" y="118"/>
                  <a:pt x="104" y="44"/>
                </a:cubicBezTo>
                <a:cubicBezTo>
                  <a:pt x="104" y="24"/>
                  <a:pt x="104" y="24"/>
                  <a:pt x="104" y="24"/>
                </a:cubicBezTo>
                <a:cubicBezTo>
                  <a:pt x="104" y="22"/>
                  <a:pt x="103" y="16"/>
                  <a:pt x="102" y="14"/>
                </a:cubicBezTo>
                <a:close/>
                <a:moveTo>
                  <a:pt x="96" y="44"/>
                </a:moveTo>
                <a:cubicBezTo>
                  <a:pt x="96" y="112"/>
                  <a:pt x="52" y="120"/>
                  <a:pt x="52" y="120"/>
                </a:cubicBezTo>
                <a:cubicBezTo>
                  <a:pt x="52" y="120"/>
                  <a:pt x="8" y="112"/>
                  <a:pt x="8" y="44"/>
                </a:cubicBezTo>
                <a:cubicBezTo>
                  <a:pt x="8" y="26"/>
                  <a:pt x="8" y="20"/>
                  <a:pt x="8" y="20"/>
                </a:cubicBezTo>
                <a:cubicBezTo>
                  <a:pt x="8" y="20"/>
                  <a:pt x="9" y="20"/>
                  <a:pt x="12" y="20"/>
                </a:cubicBezTo>
                <a:cubicBezTo>
                  <a:pt x="16" y="20"/>
                  <a:pt x="23" y="20"/>
                  <a:pt x="30" y="18"/>
                </a:cubicBezTo>
                <a:cubicBezTo>
                  <a:pt x="41" y="15"/>
                  <a:pt x="52" y="8"/>
                  <a:pt x="52" y="8"/>
                </a:cubicBezTo>
                <a:cubicBezTo>
                  <a:pt x="52" y="8"/>
                  <a:pt x="63" y="15"/>
                  <a:pt x="74" y="18"/>
                </a:cubicBezTo>
                <a:cubicBezTo>
                  <a:pt x="81" y="20"/>
                  <a:pt x="88" y="20"/>
                  <a:pt x="92" y="20"/>
                </a:cubicBezTo>
                <a:cubicBezTo>
                  <a:pt x="95" y="20"/>
                  <a:pt x="96" y="20"/>
                  <a:pt x="96" y="20"/>
                </a:cubicBezTo>
                <a:cubicBezTo>
                  <a:pt x="96" y="20"/>
                  <a:pt x="96" y="26"/>
                  <a:pt x="96" y="44"/>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7" name="Freeform 71"/>
          <p:cNvSpPr>
            <a:spLocks noEditPoints="1"/>
          </p:cNvSpPr>
          <p:nvPr/>
        </p:nvSpPr>
        <p:spPr bwMode="auto">
          <a:xfrm>
            <a:off x="2780111" y="3127163"/>
            <a:ext cx="379406" cy="379406"/>
          </a:xfrm>
          <a:custGeom>
            <a:avLst/>
            <a:gdLst>
              <a:gd name="T0" fmla="*/ 60 w 128"/>
              <a:gd name="T1" fmla="*/ 8 h 128"/>
              <a:gd name="T2" fmla="*/ 0 w 128"/>
              <a:gd name="T3" fmla="*/ 68 h 128"/>
              <a:gd name="T4" fmla="*/ 60 w 128"/>
              <a:gd name="T5" fmla="*/ 128 h 128"/>
              <a:gd name="T6" fmla="*/ 120 w 128"/>
              <a:gd name="T7" fmla="*/ 68 h 128"/>
              <a:gd name="T8" fmla="*/ 60 w 128"/>
              <a:gd name="T9" fmla="*/ 68 h 128"/>
              <a:gd name="T10" fmla="*/ 60 w 128"/>
              <a:gd name="T11" fmla="*/ 8 h 128"/>
              <a:gd name="T12" fmla="*/ 111 w 128"/>
              <a:gd name="T13" fmla="*/ 76 h 128"/>
              <a:gd name="T14" fmla="*/ 60 w 128"/>
              <a:gd name="T15" fmla="*/ 120 h 128"/>
              <a:gd name="T16" fmla="*/ 8 w 128"/>
              <a:gd name="T17" fmla="*/ 68 h 128"/>
              <a:gd name="T18" fmla="*/ 52 w 128"/>
              <a:gd name="T19" fmla="*/ 17 h 128"/>
              <a:gd name="T20" fmla="*/ 52 w 128"/>
              <a:gd name="T21" fmla="*/ 76 h 128"/>
              <a:gd name="T22" fmla="*/ 111 w 128"/>
              <a:gd name="T23" fmla="*/ 76 h 128"/>
              <a:gd name="T24" fmla="*/ 68 w 128"/>
              <a:gd name="T25" fmla="*/ 0 h 128"/>
              <a:gd name="T26" fmla="*/ 68 w 128"/>
              <a:gd name="T27" fmla="*/ 60 h 128"/>
              <a:gd name="T28" fmla="*/ 128 w 128"/>
              <a:gd name="T29" fmla="*/ 60 h 128"/>
              <a:gd name="T30" fmla="*/ 68 w 128"/>
              <a:gd name="T31" fmla="*/ 0 h 128"/>
              <a:gd name="T32" fmla="*/ 76 w 128"/>
              <a:gd name="T33" fmla="*/ 9 h 128"/>
              <a:gd name="T34" fmla="*/ 119 w 128"/>
              <a:gd name="T35" fmla="*/ 52 h 128"/>
              <a:gd name="T36" fmla="*/ 76 w 128"/>
              <a:gd name="T37" fmla="*/ 52 h 128"/>
              <a:gd name="T38" fmla="*/ 76 w 128"/>
              <a:gd name="T39"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0" y="8"/>
                </a:moveTo>
                <a:cubicBezTo>
                  <a:pt x="27" y="8"/>
                  <a:pt x="0" y="35"/>
                  <a:pt x="0" y="68"/>
                </a:cubicBezTo>
                <a:cubicBezTo>
                  <a:pt x="0" y="101"/>
                  <a:pt x="27" y="128"/>
                  <a:pt x="60" y="128"/>
                </a:cubicBezTo>
                <a:cubicBezTo>
                  <a:pt x="93" y="128"/>
                  <a:pt x="120" y="101"/>
                  <a:pt x="120" y="68"/>
                </a:cubicBezTo>
                <a:cubicBezTo>
                  <a:pt x="104" y="68"/>
                  <a:pt x="60" y="68"/>
                  <a:pt x="60" y="68"/>
                </a:cubicBezTo>
                <a:cubicBezTo>
                  <a:pt x="60" y="68"/>
                  <a:pt x="60" y="24"/>
                  <a:pt x="60" y="8"/>
                </a:cubicBezTo>
                <a:close/>
                <a:moveTo>
                  <a:pt x="111" y="76"/>
                </a:moveTo>
                <a:cubicBezTo>
                  <a:pt x="108" y="101"/>
                  <a:pt x="86" y="120"/>
                  <a:pt x="60" y="120"/>
                </a:cubicBezTo>
                <a:cubicBezTo>
                  <a:pt x="31" y="120"/>
                  <a:pt x="8" y="97"/>
                  <a:pt x="8" y="68"/>
                </a:cubicBezTo>
                <a:cubicBezTo>
                  <a:pt x="8" y="42"/>
                  <a:pt x="27" y="21"/>
                  <a:pt x="52" y="17"/>
                </a:cubicBezTo>
                <a:cubicBezTo>
                  <a:pt x="52" y="43"/>
                  <a:pt x="52" y="76"/>
                  <a:pt x="52" y="76"/>
                </a:cubicBezTo>
                <a:cubicBezTo>
                  <a:pt x="52" y="76"/>
                  <a:pt x="84" y="76"/>
                  <a:pt x="111" y="76"/>
                </a:cubicBezTo>
                <a:close/>
                <a:moveTo>
                  <a:pt x="68" y="0"/>
                </a:moveTo>
                <a:cubicBezTo>
                  <a:pt x="68" y="30"/>
                  <a:pt x="68" y="60"/>
                  <a:pt x="68" y="60"/>
                </a:cubicBezTo>
                <a:cubicBezTo>
                  <a:pt x="68" y="60"/>
                  <a:pt x="82" y="60"/>
                  <a:pt x="128" y="60"/>
                </a:cubicBezTo>
                <a:cubicBezTo>
                  <a:pt x="128" y="27"/>
                  <a:pt x="101" y="0"/>
                  <a:pt x="68" y="0"/>
                </a:cubicBezTo>
                <a:close/>
                <a:moveTo>
                  <a:pt x="76" y="9"/>
                </a:moveTo>
                <a:cubicBezTo>
                  <a:pt x="98" y="12"/>
                  <a:pt x="116" y="30"/>
                  <a:pt x="119" y="52"/>
                </a:cubicBezTo>
                <a:cubicBezTo>
                  <a:pt x="102" y="52"/>
                  <a:pt x="76" y="52"/>
                  <a:pt x="76" y="52"/>
                </a:cubicBezTo>
                <a:cubicBezTo>
                  <a:pt x="76" y="52"/>
                  <a:pt x="76" y="29"/>
                  <a:pt x="76" y="9"/>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8" name="TextBox 71">
            <a:extLst>
              <a:ext uri="{FF2B5EF4-FFF2-40B4-BE49-F238E27FC236}">
                <a16:creationId xmlns="" xmlns:a16="http://schemas.microsoft.com/office/drawing/2014/main" id="{5C593135-E11F-4C3A-8D4A-C9097726A931}"/>
              </a:ext>
            </a:extLst>
          </p:cNvPr>
          <p:cNvSpPr txBox="1"/>
          <p:nvPr/>
        </p:nvSpPr>
        <p:spPr>
          <a:xfrm>
            <a:off x="594278" y="2690876"/>
            <a:ext cx="1770048" cy="923330"/>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n"/>
            </a:pPr>
            <a:r>
              <a:rPr lang="zh-CN" altLang="en-US" sz="1200" b="1" dirty="0" smtClean="0">
                <a:solidFill>
                  <a:srgbClr val="FF0000"/>
                </a:solidFill>
                <a:latin typeface="微软雅黑" panose="020B0503020204020204" pitchFamily="34" charset="-122"/>
                <a:ea typeface="微软雅黑" panose="020B0503020204020204" pitchFamily="34" charset="-122"/>
                <a:cs typeface="+mn-ea"/>
                <a:sym typeface="+mn-lt"/>
              </a:rPr>
              <a:t>流量计拆除；</a:t>
            </a:r>
            <a:endParaRPr lang="en-US" altLang="zh-CN" sz="1200" b="1" dirty="0" smtClean="0">
              <a:solidFill>
                <a:srgbClr val="FF0000"/>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Wingdings" panose="05000000000000000000" pitchFamily="2" charset="2"/>
              <a:buChar char="n"/>
            </a:pPr>
            <a:r>
              <a:rPr lang="zh-CN" altLang="en-US" sz="1200" b="1" dirty="0" smtClean="0">
                <a:solidFill>
                  <a:srgbClr val="FF0000"/>
                </a:solidFill>
                <a:latin typeface="微软雅黑" panose="020B0503020204020204" pitchFamily="34" charset="-122"/>
                <a:ea typeface="微软雅黑" panose="020B0503020204020204" pitchFamily="34" charset="-122"/>
                <a:cs typeface="+mn-ea"/>
                <a:sym typeface="+mn-lt"/>
              </a:rPr>
              <a:t>控制阀没有</a:t>
            </a:r>
            <a:r>
              <a:rPr lang="zh-CN" altLang="en-US" sz="1200" b="1" dirty="0">
                <a:solidFill>
                  <a:srgbClr val="FF0000"/>
                </a:solidFill>
                <a:latin typeface="微软雅黑" panose="020B0503020204020204" pitchFamily="34" charset="-122"/>
                <a:ea typeface="微软雅黑" panose="020B0503020204020204" pitchFamily="34" charset="-122"/>
                <a:cs typeface="+mn-ea"/>
                <a:sym typeface="+mn-lt"/>
              </a:rPr>
              <a:t>副线的接短接贯通流程；</a:t>
            </a:r>
            <a:endParaRPr lang="en-US" altLang="zh-CN" sz="12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37" name="Rectangle 30"/>
          <p:cNvSpPr>
            <a:spLocks noChangeArrowheads="1"/>
          </p:cNvSpPr>
          <p:nvPr/>
        </p:nvSpPr>
        <p:spPr bwMode="auto">
          <a:xfrm>
            <a:off x="0" y="1618413"/>
            <a:ext cx="9144393" cy="956708"/>
          </a:xfrm>
          <a:prstGeom prst="rect">
            <a:avLst/>
          </a:prstGeom>
          <a:solidFill>
            <a:schemeClr val="bg1">
              <a:lumMod val="85000"/>
            </a:schemeClr>
          </a:solidFill>
          <a:ln>
            <a:noFill/>
          </a:ln>
        </p:spPr>
        <p:txBody>
          <a:bodyPr anchor="ctr"/>
          <a:lstStyle>
            <a:lvl1pPr defTabSz="608013">
              <a:defRPr>
                <a:solidFill>
                  <a:schemeClr val="tx1"/>
                </a:solidFill>
                <a:latin typeface="Calibri" panose="020F0502020204030204" pitchFamily="34" charset="0"/>
                <a:ea typeface="宋体" panose="02010600030101010101" pitchFamily="2" charset="-122"/>
              </a:defRPr>
            </a:lvl1pPr>
            <a:lvl2pPr marL="742950" indent="-285750" defTabSz="608013">
              <a:defRPr>
                <a:solidFill>
                  <a:schemeClr val="tx1"/>
                </a:solidFill>
                <a:latin typeface="Calibri" panose="020F0502020204030204" pitchFamily="34" charset="0"/>
                <a:ea typeface="宋体" panose="02010600030101010101" pitchFamily="2" charset="-122"/>
              </a:defRPr>
            </a:lvl2pPr>
            <a:lvl3pPr marL="1143000" indent="-228600" defTabSz="608013">
              <a:defRPr>
                <a:solidFill>
                  <a:schemeClr val="tx1"/>
                </a:solidFill>
                <a:latin typeface="Calibri" panose="020F0502020204030204" pitchFamily="34" charset="0"/>
                <a:ea typeface="宋体" panose="02010600030101010101" pitchFamily="2" charset="-122"/>
              </a:defRPr>
            </a:lvl3pPr>
            <a:lvl4pPr marL="1600200" indent="-228600" defTabSz="608013">
              <a:defRPr>
                <a:solidFill>
                  <a:schemeClr val="tx1"/>
                </a:solidFill>
                <a:latin typeface="Calibri" panose="020F0502020204030204" pitchFamily="34" charset="0"/>
                <a:ea typeface="宋体" panose="02010600030101010101" pitchFamily="2" charset="-122"/>
              </a:defRPr>
            </a:lvl4pPr>
            <a:lvl5pPr marL="2057400" indent="-228600" defTabSz="608013">
              <a:defRPr>
                <a:solidFill>
                  <a:schemeClr val="tx1"/>
                </a:solidFill>
                <a:latin typeface="Calibri" panose="020F0502020204030204" pitchFamily="34" charset="0"/>
                <a:ea typeface="宋体" panose="02010600030101010101" pitchFamily="2" charset="-122"/>
              </a:defRPr>
            </a:lvl5pPr>
            <a:lvl6pPr marL="25146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325">
              <a:solidFill>
                <a:srgbClr val="FFFFFF"/>
              </a:solidFill>
            </a:endParaRPr>
          </a:p>
        </p:txBody>
      </p:sp>
      <p:pic>
        <p:nvPicPr>
          <p:cNvPr id="138" name="Picture 33"/>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79632" y="1887538"/>
            <a:ext cx="365522" cy="389334"/>
          </a:xfrm>
          <a:prstGeom prst="rect">
            <a:avLst/>
          </a:prstGeom>
          <a:solidFill>
            <a:schemeClr val="bg1">
              <a:lumMod val="85000"/>
            </a:schemeClr>
          </a:solidFill>
          <a:ln>
            <a:noFill/>
          </a:ln>
        </p:spPr>
      </p:pic>
      <p:sp>
        <p:nvSpPr>
          <p:cNvPr id="139" name="矩形 19"/>
          <p:cNvSpPr>
            <a:spLocks noChangeArrowheads="1"/>
          </p:cNvSpPr>
          <p:nvPr/>
        </p:nvSpPr>
        <p:spPr bwMode="auto">
          <a:xfrm>
            <a:off x="1160770" y="1644475"/>
            <a:ext cx="7515686" cy="886397"/>
          </a:xfrm>
          <a:prstGeom prst="rect">
            <a:avLst/>
          </a:prstGeom>
          <a:solidFill>
            <a:schemeClr val="bg1">
              <a:lumMod val="85000"/>
            </a:schemeClr>
          </a:solidFill>
          <a:ln>
            <a:noFill/>
          </a:ln>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b="1" dirty="0">
                <a:latin typeface="微软雅黑" panose="020B0503020204020204" pitchFamily="34" charset="-122"/>
                <a:ea typeface="微软雅黑" panose="020B0503020204020204" pitchFamily="34" charset="-122"/>
                <a:sym typeface="Arial" panose="020B0604020202020204" pitchFamily="34" charset="0"/>
              </a:rPr>
              <a:t>装置引蒸汽前，先将蒸汽管线各低点放空阀、排凝阀打开，排尽管线内存水，防止水击损坏管线。对装置内管线、设备支吊架在蒸汽吹扫前做好三维冷态标记记录，在吹扫过程中注意变形量。</a:t>
            </a:r>
            <a:endParaRPr lang="en-US" altLang="zh-CN" sz="1600" b="1" dirty="0" smtClean="0">
              <a:latin typeface="微软雅黑" panose="020B0503020204020204" pitchFamily="34" charset="-122"/>
              <a:ea typeface="微软雅黑" panose="020B0503020204020204" pitchFamily="34" charset="-122"/>
              <a:sym typeface="Arial" panose="020B0604020202020204" pitchFamily="34" charset="0"/>
            </a:endParaRPr>
          </a:p>
        </p:txBody>
      </p:sp>
      <p:sp>
        <p:nvSpPr>
          <p:cNvPr id="140" name="TextBox 71">
            <a:extLst>
              <a:ext uri="{FF2B5EF4-FFF2-40B4-BE49-F238E27FC236}">
                <a16:creationId xmlns="" xmlns:a16="http://schemas.microsoft.com/office/drawing/2014/main" id="{5C593135-E11F-4C3A-8D4A-C9097726A931}"/>
              </a:ext>
            </a:extLst>
          </p:cNvPr>
          <p:cNvSpPr txBox="1"/>
          <p:nvPr/>
        </p:nvSpPr>
        <p:spPr>
          <a:xfrm>
            <a:off x="2049260" y="4591051"/>
            <a:ext cx="1770048" cy="646331"/>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n"/>
            </a:pPr>
            <a:r>
              <a:rPr lang="zh-CN" altLang="en-US" sz="1200" b="1" dirty="0" smtClean="0">
                <a:solidFill>
                  <a:srgbClr val="FF0000"/>
                </a:solidFill>
                <a:latin typeface="微软雅黑" panose="020B0503020204020204" pitchFamily="34" charset="-122"/>
                <a:ea typeface="微软雅黑" panose="020B0503020204020204" pitchFamily="34" charset="-122"/>
                <a:cs typeface="+mn-ea"/>
                <a:sym typeface="+mn-lt"/>
              </a:rPr>
              <a:t>伴热阀组、伴热线；</a:t>
            </a:r>
            <a:endParaRPr lang="en-US" altLang="zh-CN" sz="1200" b="1" dirty="0" smtClean="0">
              <a:solidFill>
                <a:srgbClr val="FF0000"/>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Wingdings" panose="05000000000000000000" pitchFamily="2" charset="2"/>
              <a:buChar char="n"/>
            </a:pPr>
            <a:r>
              <a:rPr lang="zh-CN" altLang="en-US" sz="1200" b="1" dirty="0" smtClean="0">
                <a:solidFill>
                  <a:srgbClr val="FF0000"/>
                </a:solidFill>
                <a:latin typeface="微软雅黑" panose="020B0503020204020204" pitchFamily="34" charset="-122"/>
                <a:ea typeface="微软雅黑" panose="020B0503020204020204" pitchFamily="34" charset="-122"/>
                <a:cs typeface="+mn-ea"/>
                <a:sym typeface="+mn-lt"/>
              </a:rPr>
              <a:t>先主管、后分支；</a:t>
            </a:r>
            <a:endParaRPr lang="en-US" altLang="zh-CN" sz="12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42" name="TextBox 71">
            <a:extLst>
              <a:ext uri="{FF2B5EF4-FFF2-40B4-BE49-F238E27FC236}">
                <a16:creationId xmlns="" xmlns:a16="http://schemas.microsoft.com/office/drawing/2014/main" id="{5C593135-E11F-4C3A-8D4A-C9097726A931}"/>
              </a:ext>
            </a:extLst>
          </p:cNvPr>
          <p:cNvSpPr txBox="1"/>
          <p:nvPr/>
        </p:nvSpPr>
        <p:spPr>
          <a:xfrm>
            <a:off x="3921637" y="2826679"/>
            <a:ext cx="1770048" cy="646331"/>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n"/>
            </a:pPr>
            <a:r>
              <a:rPr lang="zh-CN" altLang="en-US" sz="1200" b="1" dirty="0" smtClean="0">
                <a:solidFill>
                  <a:srgbClr val="FF0000"/>
                </a:solidFill>
                <a:latin typeface="微软雅黑" panose="020B0503020204020204" pitchFamily="34" charset="-122"/>
                <a:ea typeface="微软雅黑" panose="020B0503020204020204" pitchFamily="34" charset="-122"/>
                <a:cs typeface="+mn-ea"/>
                <a:sym typeface="+mn-lt"/>
              </a:rPr>
              <a:t>暖锅蒸汽；</a:t>
            </a:r>
            <a:endParaRPr lang="en-US" altLang="zh-CN" sz="1200" b="1" dirty="0" smtClean="0">
              <a:solidFill>
                <a:srgbClr val="FF0000"/>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Wingdings" panose="05000000000000000000" pitchFamily="2" charset="2"/>
              <a:buChar char="n"/>
            </a:pPr>
            <a:r>
              <a:rPr lang="zh-CN" altLang="en-US" sz="1200" b="1" dirty="0" smtClean="0">
                <a:solidFill>
                  <a:srgbClr val="FF0000"/>
                </a:solidFill>
                <a:latin typeface="微软雅黑" panose="020B0503020204020204" pitchFamily="34" charset="-122"/>
                <a:ea typeface="微软雅黑" panose="020B0503020204020204" pitchFamily="34" charset="-122"/>
                <a:cs typeface="+mn-ea"/>
                <a:sym typeface="+mn-lt"/>
              </a:rPr>
              <a:t>消防蒸汽；</a:t>
            </a:r>
            <a:endParaRPr lang="en-US" altLang="zh-CN" sz="12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44" name="TextBox 71">
            <a:extLst>
              <a:ext uri="{FF2B5EF4-FFF2-40B4-BE49-F238E27FC236}">
                <a16:creationId xmlns="" xmlns:a16="http://schemas.microsoft.com/office/drawing/2014/main" id="{5C593135-E11F-4C3A-8D4A-C9097726A931}"/>
              </a:ext>
            </a:extLst>
          </p:cNvPr>
          <p:cNvSpPr txBox="1"/>
          <p:nvPr/>
        </p:nvSpPr>
        <p:spPr>
          <a:xfrm>
            <a:off x="5096034" y="4649396"/>
            <a:ext cx="2068254" cy="646331"/>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n"/>
            </a:pPr>
            <a:r>
              <a:rPr lang="zh-CN" altLang="en-US" sz="1200" b="1" dirty="0">
                <a:solidFill>
                  <a:srgbClr val="FF0000"/>
                </a:solidFill>
                <a:latin typeface="微软雅黑" panose="020B0503020204020204" pitchFamily="34" charset="-122"/>
                <a:ea typeface="微软雅黑" panose="020B0503020204020204" pitchFamily="34" charset="-122"/>
                <a:cs typeface="+mn-ea"/>
                <a:sym typeface="+mn-lt"/>
              </a:rPr>
              <a:t>缓慢引汽，汽到哪人到哪；</a:t>
            </a:r>
            <a:endParaRPr lang="en-US" altLang="zh-CN" sz="1200" b="1" dirty="0" smtClean="0">
              <a:solidFill>
                <a:srgbClr val="FF0000"/>
              </a:solidFill>
              <a:latin typeface="微软雅黑" panose="020B0503020204020204" pitchFamily="34" charset="-122"/>
              <a:ea typeface="微软雅黑" panose="020B0503020204020204" pitchFamily="34" charset="-122"/>
              <a:cs typeface="+mn-ea"/>
              <a:sym typeface="+mn-lt"/>
            </a:endParaRPr>
          </a:p>
          <a:p>
            <a:pPr marL="171450" indent="-171450">
              <a:lnSpc>
                <a:spcPct val="150000"/>
              </a:lnSpc>
              <a:buFont typeface="Wingdings" panose="05000000000000000000" pitchFamily="2" charset="2"/>
              <a:buChar char="n"/>
            </a:pPr>
            <a:r>
              <a:rPr lang="zh-CN" altLang="en-US" sz="1200" b="1" dirty="0">
                <a:solidFill>
                  <a:srgbClr val="FF0000"/>
                </a:solidFill>
                <a:latin typeface="微软雅黑" panose="020B0503020204020204" pitchFamily="34" charset="-122"/>
                <a:ea typeface="微软雅黑" panose="020B0503020204020204" pitchFamily="34" charset="-122"/>
                <a:cs typeface="+mn-ea"/>
                <a:sym typeface="+mn-lt"/>
              </a:rPr>
              <a:t>压力表引线、导淋见汽；</a:t>
            </a:r>
            <a:endParaRPr lang="en-US" altLang="zh-CN" sz="12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46" name="TextBox 71">
            <a:extLst>
              <a:ext uri="{FF2B5EF4-FFF2-40B4-BE49-F238E27FC236}">
                <a16:creationId xmlns="" xmlns:a16="http://schemas.microsoft.com/office/drawing/2014/main" id="{5C593135-E11F-4C3A-8D4A-C9097726A931}"/>
              </a:ext>
            </a:extLst>
          </p:cNvPr>
          <p:cNvSpPr txBox="1"/>
          <p:nvPr/>
        </p:nvSpPr>
        <p:spPr>
          <a:xfrm>
            <a:off x="6453805" y="2589106"/>
            <a:ext cx="2222651" cy="1200329"/>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n"/>
            </a:pPr>
            <a:r>
              <a:rPr lang="zh-CN" altLang="en-US" sz="1200" b="1" dirty="0">
                <a:solidFill>
                  <a:srgbClr val="FF0000"/>
                </a:solidFill>
                <a:latin typeface="微软雅黑" panose="020B0503020204020204" pitchFamily="34" charset="-122"/>
                <a:ea typeface="微软雅黑" panose="020B0503020204020204" pitchFamily="34" charset="-122"/>
                <a:cs typeface="+mn-ea"/>
                <a:sym typeface="+mn-lt"/>
              </a:rPr>
              <a:t>蒸汽疏水器吹扫前应该拆下，防止吹扫杂物进入疏水器</a:t>
            </a:r>
            <a:r>
              <a:rPr lang="zh-CN" altLang="en-US" sz="1200" b="1" dirty="0" smtClean="0">
                <a:solidFill>
                  <a:srgbClr val="FF0000"/>
                </a:solidFill>
                <a:latin typeface="微软雅黑" panose="020B0503020204020204" pitchFamily="34" charset="-122"/>
                <a:ea typeface="微软雅黑" panose="020B0503020204020204" pitchFamily="34" charset="-122"/>
                <a:cs typeface="+mn-ea"/>
                <a:sym typeface="+mn-lt"/>
              </a:rPr>
              <a:t>；</a:t>
            </a:r>
            <a:endParaRPr lang="en-US" altLang="zh-CN" sz="1200" b="1" dirty="0" smtClean="0">
              <a:solidFill>
                <a:srgbClr val="FF0000"/>
              </a:solidFill>
              <a:latin typeface="微软雅黑" panose="020B0503020204020204" pitchFamily="34" charset="-122"/>
              <a:ea typeface="微软雅黑" panose="020B0503020204020204" pitchFamily="34" charset="-122"/>
              <a:cs typeface="+mn-ea"/>
              <a:sym typeface="+mn-lt"/>
            </a:endParaRPr>
          </a:p>
          <a:p>
            <a:pPr marL="171450" indent="-171450" algn="just">
              <a:lnSpc>
                <a:spcPct val="150000"/>
              </a:lnSpc>
              <a:buFont typeface="Wingdings" panose="05000000000000000000" pitchFamily="2" charset="2"/>
              <a:buChar char="n"/>
            </a:pPr>
            <a:r>
              <a:rPr lang="zh-CN" altLang="en-US" sz="1200" b="1" dirty="0" smtClean="0">
                <a:solidFill>
                  <a:srgbClr val="FF0000"/>
                </a:solidFill>
                <a:latin typeface="微软雅黑" panose="020B0503020204020204" pitchFamily="34" charset="-122"/>
                <a:ea typeface="微软雅黑" panose="020B0503020204020204" pitchFamily="34" charset="-122"/>
                <a:cs typeface="+mn-ea"/>
                <a:sym typeface="+mn-lt"/>
              </a:rPr>
              <a:t>关注</a:t>
            </a:r>
            <a:r>
              <a:rPr lang="en-US" altLang="zh-CN" sz="1200" b="1" dirty="0">
                <a:solidFill>
                  <a:srgbClr val="FF0000"/>
                </a:solidFill>
                <a:latin typeface="微软雅黑" panose="020B0503020204020204" pitchFamily="34" charset="-122"/>
                <a:ea typeface="微软雅黑" panose="020B0503020204020204" pitchFamily="34" charset="-122"/>
                <a:cs typeface="+mn-ea"/>
                <a:sym typeface="+mn-lt"/>
              </a:rPr>
              <a:t>DN25</a:t>
            </a:r>
            <a:r>
              <a:rPr lang="zh-CN" altLang="en-US" sz="1200" b="1" dirty="0">
                <a:solidFill>
                  <a:srgbClr val="FF0000"/>
                </a:solidFill>
                <a:latin typeface="微软雅黑" panose="020B0503020204020204" pitchFamily="34" charset="-122"/>
                <a:ea typeface="微软雅黑" panose="020B0503020204020204" pitchFamily="34" charset="-122"/>
                <a:cs typeface="+mn-ea"/>
                <a:sym typeface="+mn-lt"/>
              </a:rPr>
              <a:t>小管线蒸汽疏通情况；</a:t>
            </a:r>
            <a:endParaRPr lang="en-US" altLang="zh-CN" sz="12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37" name="矩形 37"/>
          <p:cNvSpPr>
            <a:spLocks noChangeArrowheads="1"/>
          </p:cNvSpPr>
          <p:nvPr/>
        </p:nvSpPr>
        <p:spPr bwMode="auto">
          <a:xfrm>
            <a:off x="534971" y="392778"/>
            <a:ext cx="6773333"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二、公用系统清洗、吹扫、气密</a:t>
            </a:r>
            <a:endParaRPr lang="zh-CN" altLang="en-US" sz="2800" b="1" dirty="0">
              <a:latin typeface="微软雅黑" pitchFamily="34" charset="-122"/>
              <a:ea typeface="微软雅黑" pitchFamily="34" charset="-122"/>
              <a:cs typeface="方正苏新诗柳楷简体-yolan"/>
            </a:endParaRPr>
          </a:p>
        </p:txBody>
      </p:sp>
    </p:spTree>
    <p:extLst>
      <p:ext uri="{BB962C8B-B14F-4D97-AF65-F5344CB8AC3E}">
        <p14:creationId xmlns:p14="http://schemas.microsoft.com/office/powerpoint/2010/main" val="26987662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anim calcmode="lin" valueType="num">
                                      <p:cBhvr>
                                        <p:cTn id="8" dur="500" fill="hold"/>
                                        <p:tgtEl>
                                          <p:spTgt spid="103"/>
                                        </p:tgtEl>
                                        <p:attrNameLst>
                                          <p:attrName>ppt_x</p:attrName>
                                        </p:attrNameLst>
                                      </p:cBhvr>
                                      <p:tavLst>
                                        <p:tav tm="0">
                                          <p:val>
                                            <p:strVal val="#ppt_x"/>
                                          </p:val>
                                        </p:tav>
                                        <p:tav tm="100000">
                                          <p:val>
                                            <p:strVal val="#ppt_x"/>
                                          </p:val>
                                        </p:tav>
                                      </p:tavLst>
                                    </p:anim>
                                    <p:anim calcmode="lin" valueType="num">
                                      <p:cBhvr>
                                        <p:cTn id="9" dur="500" fill="hold"/>
                                        <p:tgtEl>
                                          <p:spTgt spid="10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anim calcmode="lin" valueType="num">
                                      <p:cBhvr>
                                        <p:cTn id="13" dur="1000" fill="hold"/>
                                        <p:tgtEl>
                                          <p:spTgt spid="104"/>
                                        </p:tgtEl>
                                        <p:attrNameLst>
                                          <p:attrName>ppt_x</p:attrName>
                                        </p:attrNameLst>
                                      </p:cBhvr>
                                      <p:tavLst>
                                        <p:tav tm="0">
                                          <p:val>
                                            <p:strVal val="#ppt_x"/>
                                          </p:val>
                                        </p:tav>
                                        <p:tav tm="100000">
                                          <p:val>
                                            <p:strVal val="#ppt_x"/>
                                          </p:val>
                                        </p:tav>
                                      </p:tavLst>
                                    </p:anim>
                                    <p:anim calcmode="lin" valueType="num">
                                      <p:cBhvr>
                                        <p:cTn id="14" dur="1000" fill="hold"/>
                                        <p:tgtEl>
                                          <p:spTgt spid="10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1000"/>
                                        <p:tgtEl>
                                          <p:spTgt spid="105"/>
                                        </p:tgtEl>
                                      </p:cBhvr>
                                    </p:animEffect>
                                    <p:anim calcmode="lin" valueType="num">
                                      <p:cBhvr>
                                        <p:cTn id="18" dur="1000" fill="hold"/>
                                        <p:tgtEl>
                                          <p:spTgt spid="105"/>
                                        </p:tgtEl>
                                        <p:attrNameLst>
                                          <p:attrName>ppt_x</p:attrName>
                                        </p:attrNameLst>
                                      </p:cBhvr>
                                      <p:tavLst>
                                        <p:tav tm="0">
                                          <p:val>
                                            <p:strVal val="#ppt_x"/>
                                          </p:val>
                                        </p:tav>
                                        <p:tav tm="100000">
                                          <p:val>
                                            <p:strVal val="#ppt_x"/>
                                          </p:val>
                                        </p:tav>
                                      </p:tavLst>
                                    </p:anim>
                                    <p:anim calcmode="lin" valueType="num">
                                      <p:cBhvr>
                                        <p:cTn id="19" dur="1000" fill="hold"/>
                                        <p:tgtEl>
                                          <p:spTgt spid="10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1000"/>
                                        <p:tgtEl>
                                          <p:spTgt spid="106"/>
                                        </p:tgtEl>
                                      </p:cBhvr>
                                    </p:animEffect>
                                    <p:anim calcmode="lin" valueType="num">
                                      <p:cBhvr>
                                        <p:cTn id="23" dur="1000" fill="hold"/>
                                        <p:tgtEl>
                                          <p:spTgt spid="106"/>
                                        </p:tgtEl>
                                        <p:attrNameLst>
                                          <p:attrName>ppt_x</p:attrName>
                                        </p:attrNameLst>
                                      </p:cBhvr>
                                      <p:tavLst>
                                        <p:tav tm="0">
                                          <p:val>
                                            <p:strVal val="#ppt_x"/>
                                          </p:val>
                                        </p:tav>
                                        <p:tav tm="100000">
                                          <p:val>
                                            <p:strVal val="#ppt_x"/>
                                          </p:val>
                                        </p:tav>
                                      </p:tavLst>
                                    </p:anim>
                                    <p:anim calcmode="lin" valueType="num">
                                      <p:cBhvr>
                                        <p:cTn id="24" dur="1000" fill="hold"/>
                                        <p:tgtEl>
                                          <p:spTgt spid="10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1000"/>
                                        <p:tgtEl>
                                          <p:spTgt spid="107"/>
                                        </p:tgtEl>
                                      </p:cBhvr>
                                    </p:animEffect>
                                    <p:anim calcmode="lin" valueType="num">
                                      <p:cBhvr>
                                        <p:cTn id="28" dur="1000" fill="hold"/>
                                        <p:tgtEl>
                                          <p:spTgt spid="107"/>
                                        </p:tgtEl>
                                        <p:attrNameLst>
                                          <p:attrName>ppt_x</p:attrName>
                                        </p:attrNameLst>
                                      </p:cBhvr>
                                      <p:tavLst>
                                        <p:tav tm="0">
                                          <p:val>
                                            <p:strVal val="#ppt_x"/>
                                          </p:val>
                                        </p:tav>
                                        <p:tav tm="100000">
                                          <p:val>
                                            <p:strVal val="#ppt_x"/>
                                          </p:val>
                                        </p:tav>
                                      </p:tavLst>
                                    </p:anim>
                                    <p:anim calcmode="lin" valueType="num">
                                      <p:cBhvr>
                                        <p:cTn id="29" dur="1000" fill="hold"/>
                                        <p:tgtEl>
                                          <p:spTgt spid="107"/>
                                        </p:tgtEl>
                                        <p:attrNameLst>
                                          <p:attrName>ppt_y</p:attrName>
                                        </p:attrNameLst>
                                      </p:cBhvr>
                                      <p:tavLst>
                                        <p:tav tm="0">
                                          <p:val>
                                            <p:strVal val="#ppt_y+.1"/>
                                          </p:val>
                                        </p:tav>
                                        <p:tav tm="100000">
                                          <p:val>
                                            <p:strVal val="#ppt_y"/>
                                          </p:val>
                                        </p:tav>
                                      </p:tavLst>
                                    </p:anim>
                                  </p:childTnLst>
                                </p:cTn>
                              </p:par>
                              <p:par>
                                <p:cTn id="30" presetID="22" presetClass="entr" presetSubtype="4" fill="hold" grpId="0" nodeType="with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wipe(down)">
                                      <p:cBhvr>
                                        <p:cTn id="32" dur="250"/>
                                        <p:tgtEl>
                                          <p:spTgt spid="108"/>
                                        </p:tgtEl>
                                      </p:cBhvr>
                                    </p:animEffect>
                                  </p:childTnLst>
                                </p:cTn>
                              </p:par>
                              <p:par>
                                <p:cTn id="33" presetID="45" presetClass="entr" presetSubtype="0" fill="hold" grpId="0" nodeType="with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1000"/>
                                        <p:tgtEl>
                                          <p:spTgt spid="123"/>
                                        </p:tgtEl>
                                      </p:cBhvr>
                                    </p:animEffect>
                                    <p:anim calcmode="lin" valueType="num">
                                      <p:cBhvr>
                                        <p:cTn id="36" dur="1000" fill="hold"/>
                                        <p:tgtEl>
                                          <p:spTgt spid="123"/>
                                        </p:tgtEl>
                                        <p:attrNameLst>
                                          <p:attrName>ppt_w</p:attrName>
                                        </p:attrNameLst>
                                      </p:cBhvr>
                                      <p:tavLst>
                                        <p:tav tm="0" fmla="#ppt_w*sin(2.5*pi*$)">
                                          <p:val>
                                            <p:fltVal val="0"/>
                                          </p:val>
                                        </p:tav>
                                        <p:tav tm="100000">
                                          <p:val>
                                            <p:fltVal val="1"/>
                                          </p:val>
                                        </p:tav>
                                      </p:tavLst>
                                    </p:anim>
                                    <p:anim calcmode="lin" valueType="num">
                                      <p:cBhvr>
                                        <p:cTn id="37" dur="1000" fill="hold"/>
                                        <p:tgtEl>
                                          <p:spTgt spid="123"/>
                                        </p:tgtEl>
                                        <p:attrNameLst>
                                          <p:attrName>ppt_h</p:attrName>
                                        </p:attrNameLst>
                                      </p:cBhvr>
                                      <p:tavLst>
                                        <p:tav tm="0">
                                          <p:val>
                                            <p:strVal val="#ppt_h"/>
                                          </p:val>
                                        </p:tav>
                                        <p:tav tm="100000">
                                          <p:val>
                                            <p:strVal val="#ppt_h"/>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wipe(up)">
                                      <p:cBhvr>
                                        <p:cTn id="41" dur="500"/>
                                        <p:tgtEl>
                                          <p:spTgt spid="111"/>
                                        </p:tgtEl>
                                      </p:cBhvr>
                                    </p:animEffect>
                                  </p:childTnLst>
                                </p:cTn>
                              </p:par>
                              <p:par>
                                <p:cTn id="42" presetID="45"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1000"/>
                                        <p:tgtEl>
                                          <p:spTgt spid="127"/>
                                        </p:tgtEl>
                                      </p:cBhvr>
                                    </p:animEffect>
                                    <p:anim calcmode="lin" valueType="num">
                                      <p:cBhvr>
                                        <p:cTn id="45" dur="1000" fill="hold"/>
                                        <p:tgtEl>
                                          <p:spTgt spid="127"/>
                                        </p:tgtEl>
                                        <p:attrNameLst>
                                          <p:attrName>ppt_w</p:attrName>
                                        </p:attrNameLst>
                                      </p:cBhvr>
                                      <p:tavLst>
                                        <p:tav tm="0" fmla="#ppt_w*sin(2.5*pi*$)">
                                          <p:val>
                                            <p:fltVal val="0"/>
                                          </p:val>
                                        </p:tav>
                                        <p:tav tm="100000">
                                          <p:val>
                                            <p:fltVal val="1"/>
                                          </p:val>
                                        </p:tav>
                                      </p:tavLst>
                                    </p:anim>
                                    <p:anim calcmode="lin" valueType="num">
                                      <p:cBhvr>
                                        <p:cTn id="46" dur="1000" fill="hold"/>
                                        <p:tgtEl>
                                          <p:spTgt spid="127"/>
                                        </p:tgtEl>
                                        <p:attrNameLst>
                                          <p:attrName>ppt_h</p:attrName>
                                        </p:attrNameLst>
                                      </p:cBhvr>
                                      <p:tavLst>
                                        <p:tav tm="0">
                                          <p:val>
                                            <p:strVal val="#ppt_h"/>
                                          </p:val>
                                        </p:tav>
                                        <p:tav tm="100000">
                                          <p:val>
                                            <p:strVal val="#ppt_h"/>
                                          </p:val>
                                        </p:tav>
                                      </p:tavLst>
                                    </p:anim>
                                  </p:childTnLst>
                                </p:cTn>
                              </p:par>
                            </p:childTnLst>
                          </p:cTn>
                        </p:par>
                        <p:par>
                          <p:cTn id="47" fill="hold">
                            <p:stCondLst>
                              <p:cond delay="2000"/>
                            </p:stCondLst>
                            <p:childTnLst>
                              <p:par>
                                <p:cTn id="48" presetID="22" presetClass="entr" presetSubtype="4" fill="hold" grpId="0"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ipe(down)">
                                      <p:cBhvr>
                                        <p:cTn id="50" dur="500"/>
                                        <p:tgtEl>
                                          <p:spTgt spid="109"/>
                                        </p:tgtEl>
                                      </p:cBhvr>
                                    </p:animEffect>
                                  </p:childTnLst>
                                </p:cTn>
                              </p:par>
                              <p:par>
                                <p:cTn id="51" presetID="45" presetClass="entr" presetSubtype="0" fill="hold" grpId="0" nodeType="withEffect">
                                  <p:stCondLst>
                                    <p:cond delay="0"/>
                                  </p:stCondLst>
                                  <p:childTnLst>
                                    <p:set>
                                      <p:cBhvr>
                                        <p:cTn id="52" dur="1" fill="hold">
                                          <p:stCondLst>
                                            <p:cond delay="0"/>
                                          </p:stCondLst>
                                        </p:cTn>
                                        <p:tgtEl>
                                          <p:spTgt spid="124"/>
                                        </p:tgtEl>
                                        <p:attrNameLst>
                                          <p:attrName>style.visibility</p:attrName>
                                        </p:attrNameLst>
                                      </p:cBhvr>
                                      <p:to>
                                        <p:strVal val="visible"/>
                                      </p:to>
                                    </p:set>
                                    <p:animEffect transition="in" filter="fade">
                                      <p:cBhvr>
                                        <p:cTn id="53" dur="1000"/>
                                        <p:tgtEl>
                                          <p:spTgt spid="124"/>
                                        </p:tgtEl>
                                      </p:cBhvr>
                                    </p:animEffect>
                                    <p:anim calcmode="lin" valueType="num">
                                      <p:cBhvr>
                                        <p:cTn id="54" dur="1000" fill="hold"/>
                                        <p:tgtEl>
                                          <p:spTgt spid="124"/>
                                        </p:tgtEl>
                                        <p:attrNameLst>
                                          <p:attrName>ppt_w</p:attrName>
                                        </p:attrNameLst>
                                      </p:cBhvr>
                                      <p:tavLst>
                                        <p:tav tm="0" fmla="#ppt_w*sin(2.5*pi*$)">
                                          <p:val>
                                            <p:fltVal val="0"/>
                                          </p:val>
                                        </p:tav>
                                        <p:tav tm="100000">
                                          <p:val>
                                            <p:fltVal val="1"/>
                                          </p:val>
                                        </p:tav>
                                      </p:tavLst>
                                    </p:anim>
                                    <p:anim calcmode="lin" valueType="num">
                                      <p:cBhvr>
                                        <p:cTn id="55" dur="1000" fill="hold"/>
                                        <p:tgtEl>
                                          <p:spTgt spid="124"/>
                                        </p:tgtEl>
                                        <p:attrNameLst>
                                          <p:attrName>ppt_h</p:attrName>
                                        </p:attrNameLst>
                                      </p:cBhvr>
                                      <p:tavLst>
                                        <p:tav tm="0">
                                          <p:val>
                                            <p:strVal val="#ppt_h"/>
                                          </p:val>
                                        </p:tav>
                                        <p:tav tm="100000">
                                          <p:val>
                                            <p:strVal val="#ppt_h"/>
                                          </p:val>
                                        </p:tav>
                                      </p:tavLst>
                                    </p:anim>
                                  </p:childTnLst>
                                </p:cTn>
                              </p:par>
                            </p:childTnLst>
                          </p:cTn>
                        </p:par>
                        <p:par>
                          <p:cTn id="56" fill="hold">
                            <p:stCondLst>
                              <p:cond delay="3000"/>
                            </p:stCondLst>
                            <p:childTnLst>
                              <p:par>
                                <p:cTn id="57" presetID="22" presetClass="entr" presetSubtype="1" fill="hold" grpId="0" nodeType="after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wipe(up)">
                                      <p:cBhvr>
                                        <p:cTn id="59" dur="500"/>
                                        <p:tgtEl>
                                          <p:spTgt spid="112"/>
                                        </p:tgtEl>
                                      </p:cBhvr>
                                    </p:animEffect>
                                  </p:childTnLst>
                                </p:cTn>
                              </p:par>
                              <p:par>
                                <p:cTn id="60" presetID="45" presetClass="entr" presetSubtype="0" fill="hold" grpId="0" nodeType="with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fade">
                                      <p:cBhvr>
                                        <p:cTn id="62" dur="1000"/>
                                        <p:tgtEl>
                                          <p:spTgt spid="126"/>
                                        </p:tgtEl>
                                      </p:cBhvr>
                                    </p:animEffect>
                                    <p:anim calcmode="lin" valueType="num">
                                      <p:cBhvr>
                                        <p:cTn id="63" dur="1000" fill="hold"/>
                                        <p:tgtEl>
                                          <p:spTgt spid="126"/>
                                        </p:tgtEl>
                                        <p:attrNameLst>
                                          <p:attrName>ppt_w</p:attrName>
                                        </p:attrNameLst>
                                      </p:cBhvr>
                                      <p:tavLst>
                                        <p:tav tm="0" fmla="#ppt_w*sin(2.5*pi*$)">
                                          <p:val>
                                            <p:fltVal val="0"/>
                                          </p:val>
                                        </p:tav>
                                        <p:tav tm="100000">
                                          <p:val>
                                            <p:fltVal val="1"/>
                                          </p:val>
                                        </p:tav>
                                      </p:tavLst>
                                    </p:anim>
                                    <p:anim calcmode="lin" valueType="num">
                                      <p:cBhvr>
                                        <p:cTn id="64" dur="1000" fill="hold"/>
                                        <p:tgtEl>
                                          <p:spTgt spid="126"/>
                                        </p:tgtEl>
                                        <p:attrNameLst>
                                          <p:attrName>ppt_h</p:attrName>
                                        </p:attrNameLst>
                                      </p:cBhvr>
                                      <p:tavLst>
                                        <p:tav tm="0">
                                          <p:val>
                                            <p:strVal val="#ppt_h"/>
                                          </p:val>
                                        </p:tav>
                                        <p:tav tm="100000">
                                          <p:val>
                                            <p:strVal val="#ppt_h"/>
                                          </p:val>
                                        </p:tav>
                                      </p:tavLst>
                                    </p:anim>
                                  </p:childTnLst>
                                </p:cTn>
                              </p:par>
                            </p:childTnLst>
                          </p:cTn>
                        </p:par>
                        <p:par>
                          <p:cTn id="65" fill="hold">
                            <p:stCondLst>
                              <p:cond delay="4000"/>
                            </p:stCondLst>
                            <p:childTnLst>
                              <p:par>
                                <p:cTn id="66" presetID="22" presetClass="entr" presetSubtype="4" fill="hold" grpId="0" nodeType="after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wipe(down)">
                                      <p:cBhvr>
                                        <p:cTn id="68" dur="500"/>
                                        <p:tgtEl>
                                          <p:spTgt spid="110"/>
                                        </p:tgtEl>
                                      </p:cBhvr>
                                    </p:animEffect>
                                  </p:childTnLst>
                                </p:cTn>
                              </p:par>
                              <p:par>
                                <p:cTn id="69" presetID="45" presetClass="entr" presetSubtype="0" fill="hold" grpId="0" nodeType="withEffect">
                                  <p:stCondLst>
                                    <p:cond delay="0"/>
                                  </p:stCondLst>
                                  <p:childTnLst>
                                    <p:set>
                                      <p:cBhvr>
                                        <p:cTn id="70" dur="1" fill="hold">
                                          <p:stCondLst>
                                            <p:cond delay="0"/>
                                          </p:stCondLst>
                                        </p:cTn>
                                        <p:tgtEl>
                                          <p:spTgt spid="125"/>
                                        </p:tgtEl>
                                        <p:attrNameLst>
                                          <p:attrName>style.visibility</p:attrName>
                                        </p:attrNameLst>
                                      </p:cBhvr>
                                      <p:to>
                                        <p:strVal val="visible"/>
                                      </p:to>
                                    </p:set>
                                    <p:animEffect transition="in" filter="fade">
                                      <p:cBhvr>
                                        <p:cTn id="71" dur="1000"/>
                                        <p:tgtEl>
                                          <p:spTgt spid="125"/>
                                        </p:tgtEl>
                                      </p:cBhvr>
                                    </p:animEffect>
                                    <p:anim calcmode="lin" valueType="num">
                                      <p:cBhvr>
                                        <p:cTn id="72" dur="1000" fill="hold"/>
                                        <p:tgtEl>
                                          <p:spTgt spid="125"/>
                                        </p:tgtEl>
                                        <p:attrNameLst>
                                          <p:attrName>ppt_w</p:attrName>
                                        </p:attrNameLst>
                                      </p:cBhvr>
                                      <p:tavLst>
                                        <p:tav tm="0" fmla="#ppt_w*sin(2.5*pi*$)">
                                          <p:val>
                                            <p:fltVal val="0"/>
                                          </p:val>
                                        </p:tav>
                                        <p:tav tm="100000">
                                          <p:val>
                                            <p:fltVal val="1"/>
                                          </p:val>
                                        </p:tav>
                                      </p:tavLst>
                                    </p:anim>
                                    <p:anim calcmode="lin" valueType="num">
                                      <p:cBhvr>
                                        <p:cTn id="73" dur="1000" fill="hold"/>
                                        <p:tgtEl>
                                          <p:spTgt spid="125"/>
                                        </p:tgtEl>
                                        <p:attrNameLst>
                                          <p:attrName>ppt_h</p:attrName>
                                        </p:attrNameLst>
                                      </p:cBhvr>
                                      <p:tavLst>
                                        <p:tav tm="0">
                                          <p:val>
                                            <p:strVal val="#ppt_h"/>
                                          </p:val>
                                        </p:tav>
                                        <p:tav tm="100000">
                                          <p:val>
                                            <p:strVal val="#ppt_h"/>
                                          </p:val>
                                        </p:tav>
                                      </p:tavLst>
                                    </p:anim>
                                  </p:childTnLst>
                                </p:cTn>
                              </p:par>
                            </p:childTnLst>
                          </p:cTn>
                        </p:par>
                        <p:par>
                          <p:cTn id="74" fill="hold">
                            <p:stCondLst>
                              <p:cond delay="5000"/>
                            </p:stCondLst>
                            <p:childTnLst>
                              <p:par>
                                <p:cTn id="75" presetID="22" presetClass="entr" presetSubtype="8" fill="hold" grpId="0" nodeType="after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wipe(left)">
                                      <p:cBhvr>
                                        <p:cTn id="77" dur="500"/>
                                        <p:tgtEl>
                                          <p:spTgt spid="128"/>
                                        </p:tgtEl>
                                      </p:cBhvr>
                                    </p:animEffect>
                                  </p:childTnLst>
                                </p:cTn>
                              </p:par>
                            </p:childTnLst>
                          </p:cTn>
                        </p:par>
                        <p:par>
                          <p:cTn id="78" fill="hold">
                            <p:stCondLst>
                              <p:cond delay="5500"/>
                            </p:stCondLst>
                            <p:childTnLst>
                              <p:par>
                                <p:cTn id="79" presetID="22" presetClass="entr" presetSubtype="8" fill="hold" grpId="0" nodeType="afterEffect">
                                  <p:stCondLst>
                                    <p:cond delay="0"/>
                                  </p:stCondLst>
                                  <p:childTnLst>
                                    <p:set>
                                      <p:cBhvr>
                                        <p:cTn id="80" dur="1" fill="hold">
                                          <p:stCondLst>
                                            <p:cond delay="0"/>
                                          </p:stCondLst>
                                        </p:cTn>
                                        <p:tgtEl>
                                          <p:spTgt spid="140"/>
                                        </p:tgtEl>
                                        <p:attrNameLst>
                                          <p:attrName>style.visibility</p:attrName>
                                        </p:attrNameLst>
                                      </p:cBhvr>
                                      <p:to>
                                        <p:strVal val="visible"/>
                                      </p:to>
                                    </p:set>
                                    <p:animEffect transition="in" filter="wipe(left)">
                                      <p:cBhvr>
                                        <p:cTn id="81" dur="500"/>
                                        <p:tgtEl>
                                          <p:spTgt spid="140"/>
                                        </p:tgtEl>
                                      </p:cBhvr>
                                    </p:animEffect>
                                  </p:childTnLst>
                                </p:cTn>
                              </p:par>
                            </p:childTnLst>
                          </p:cTn>
                        </p:par>
                        <p:par>
                          <p:cTn id="82" fill="hold">
                            <p:stCondLst>
                              <p:cond delay="6000"/>
                            </p:stCondLst>
                            <p:childTnLst>
                              <p:par>
                                <p:cTn id="83" presetID="22" presetClass="entr" presetSubtype="8" fill="hold" grpId="0" nodeType="afterEffect">
                                  <p:stCondLst>
                                    <p:cond delay="0"/>
                                  </p:stCondLst>
                                  <p:childTnLst>
                                    <p:set>
                                      <p:cBhvr>
                                        <p:cTn id="84" dur="1" fill="hold">
                                          <p:stCondLst>
                                            <p:cond delay="0"/>
                                          </p:stCondLst>
                                        </p:cTn>
                                        <p:tgtEl>
                                          <p:spTgt spid="142"/>
                                        </p:tgtEl>
                                        <p:attrNameLst>
                                          <p:attrName>style.visibility</p:attrName>
                                        </p:attrNameLst>
                                      </p:cBhvr>
                                      <p:to>
                                        <p:strVal val="visible"/>
                                      </p:to>
                                    </p:set>
                                    <p:animEffect transition="in" filter="wipe(left)">
                                      <p:cBhvr>
                                        <p:cTn id="85" dur="500"/>
                                        <p:tgtEl>
                                          <p:spTgt spid="142"/>
                                        </p:tgtEl>
                                      </p:cBhvr>
                                    </p:animEffect>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144"/>
                                        </p:tgtEl>
                                        <p:attrNameLst>
                                          <p:attrName>style.visibility</p:attrName>
                                        </p:attrNameLst>
                                      </p:cBhvr>
                                      <p:to>
                                        <p:strVal val="visible"/>
                                      </p:to>
                                    </p:set>
                                    <p:animEffect transition="in" filter="wipe(left)">
                                      <p:cBhvr>
                                        <p:cTn id="89" dur="500"/>
                                        <p:tgtEl>
                                          <p:spTgt spid="144"/>
                                        </p:tgtEl>
                                      </p:cBhvr>
                                    </p:animEffect>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146"/>
                                        </p:tgtEl>
                                        <p:attrNameLst>
                                          <p:attrName>style.visibility</p:attrName>
                                        </p:attrNameLst>
                                      </p:cBhvr>
                                      <p:to>
                                        <p:strVal val="visible"/>
                                      </p:to>
                                    </p:set>
                                    <p:animEffect transition="in" filter="wipe(left)">
                                      <p:cBhvr>
                                        <p:cTn id="93"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23" grpId="0" animBg="1"/>
      <p:bldP spid="124" grpId="0" animBg="1"/>
      <p:bldP spid="125" grpId="0" animBg="1"/>
      <p:bldP spid="126" grpId="0" animBg="1"/>
      <p:bldP spid="127" grpId="0" animBg="1"/>
      <p:bldP spid="128" grpId="0"/>
      <p:bldP spid="140" grpId="0"/>
      <p:bldP spid="142" grpId="0"/>
      <p:bldP spid="144" grpId="0"/>
      <p:bldP spid="1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18</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80728"/>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蒸汽系统</a:t>
            </a:r>
            <a:r>
              <a:rPr lang="en-US" altLang="zh-CN" sz="2000" b="1" dirty="0" smtClean="0">
                <a:latin typeface="微软雅黑" panose="020B0503020204020204" pitchFamily="34" charset="-122"/>
                <a:ea typeface="微软雅黑" panose="020B0503020204020204" pitchFamily="34" charset="-122"/>
              </a:rPr>
              <a:t>——3.5MPa</a:t>
            </a:r>
            <a:r>
              <a:rPr lang="zh-CN" altLang="en-US" sz="2000" b="1" dirty="0" smtClean="0">
                <a:latin typeface="微软雅黑" panose="020B0503020204020204" pitchFamily="34" charset="-122"/>
                <a:ea typeface="微软雅黑" panose="020B0503020204020204" pitchFamily="34" charset="-122"/>
              </a:rPr>
              <a:t>蒸汽</a:t>
            </a:r>
            <a:endParaRPr lang="zh-CN" altLang="en-US" sz="2000" b="1" dirty="0">
              <a:latin typeface="微软雅黑" panose="020B0503020204020204" pitchFamily="34" charset="-122"/>
              <a:ea typeface="微软雅黑" panose="020B0503020204020204" pitchFamily="34" charset="-122"/>
            </a:endParaRPr>
          </a:p>
        </p:txBody>
      </p:sp>
      <p:sp>
        <p:nvSpPr>
          <p:cNvPr id="137" name="Rectangle 30"/>
          <p:cNvSpPr>
            <a:spLocks noChangeArrowheads="1"/>
          </p:cNvSpPr>
          <p:nvPr/>
        </p:nvSpPr>
        <p:spPr bwMode="auto">
          <a:xfrm>
            <a:off x="0" y="1541554"/>
            <a:ext cx="9144393" cy="1047551"/>
          </a:xfrm>
          <a:prstGeom prst="rect">
            <a:avLst/>
          </a:prstGeom>
          <a:solidFill>
            <a:schemeClr val="bg1">
              <a:lumMod val="85000"/>
            </a:schemeClr>
          </a:solidFill>
          <a:ln>
            <a:noFill/>
          </a:ln>
        </p:spPr>
        <p:txBody>
          <a:bodyPr anchor="ctr"/>
          <a:lstStyle>
            <a:lvl1pPr defTabSz="608013">
              <a:defRPr>
                <a:solidFill>
                  <a:schemeClr val="tx1"/>
                </a:solidFill>
                <a:latin typeface="Calibri" panose="020F0502020204030204" pitchFamily="34" charset="0"/>
                <a:ea typeface="宋体" panose="02010600030101010101" pitchFamily="2" charset="-122"/>
              </a:defRPr>
            </a:lvl1pPr>
            <a:lvl2pPr marL="742950" indent="-285750" defTabSz="608013">
              <a:defRPr>
                <a:solidFill>
                  <a:schemeClr val="tx1"/>
                </a:solidFill>
                <a:latin typeface="Calibri" panose="020F0502020204030204" pitchFamily="34" charset="0"/>
                <a:ea typeface="宋体" panose="02010600030101010101" pitchFamily="2" charset="-122"/>
              </a:defRPr>
            </a:lvl2pPr>
            <a:lvl3pPr marL="1143000" indent="-228600" defTabSz="608013">
              <a:defRPr>
                <a:solidFill>
                  <a:schemeClr val="tx1"/>
                </a:solidFill>
                <a:latin typeface="Calibri" panose="020F0502020204030204" pitchFamily="34" charset="0"/>
                <a:ea typeface="宋体" panose="02010600030101010101" pitchFamily="2" charset="-122"/>
              </a:defRPr>
            </a:lvl3pPr>
            <a:lvl4pPr marL="1600200" indent="-228600" defTabSz="608013">
              <a:defRPr>
                <a:solidFill>
                  <a:schemeClr val="tx1"/>
                </a:solidFill>
                <a:latin typeface="Calibri" panose="020F0502020204030204" pitchFamily="34" charset="0"/>
                <a:ea typeface="宋体" panose="02010600030101010101" pitchFamily="2" charset="-122"/>
              </a:defRPr>
            </a:lvl4pPr>
            <a:lvl5pPr marL="2057400" indent="-228600" defTabSz="608013">
              <a:defRPr>
                <a:solidFill>
                  <a:schemeClr val="tx1"/>
                </a:solidFill>
                <a:latin typeface="Calibri" panose="020F0502020204030204" pitchFamily="34" charset="0"/>
                <a:ea typeface="宋体" panose="02010600030101010101" pitchFamily="2" charset="-122"/>
              </a:defRPr>
            </a:lvl5pPr>
            <a:lvl6pPr marL="25146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325">
              <a:solidFill>
                <a:srgbClr val="FFFFFF"/>
              </a:solidFill>
            </a:endParaRPr>
          </a:p>
        </p:txBody>
      </p:sp>
      <p:pic>
        <p:nvPicPr>
          <p:cNvPr id="138" name="Picture 33"/>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79632" y="1887538"/>
            <a:ext cx="365522" cy="389334"/>
          </a:xfrm>
          <a:prstGeom prst="rect">
            <a:avLst/>
          </a:prstGeom>
          <a:solidFill>
            <a:schemeClr val="bg1">
              <a:lumMod val="85000"/>
            </a:schemeClr>
          </a:solidFill>
          <a:ln>
            <a:noFill/>
          </a:ln>
        </p:spPr>
      </p:pic>
      <p:sp>
        <p:nvSpPr>
          <p:cNvPr id="139" name="矩形 19"/>
          <p:cNvSpPr>
            <a:spLocks noChangeArrowheads="1"/>
          </p:cNvSpPr>
          <p:nvPr/>
        </p:nvSpPr>
        <p:spPr bwMode="auto">
          <a:xfrm>
            <a:off x="1151717" y="1570966"/>
            <a:ext cx="1481705" cy="984885"/>
          </a:xfrm>
          <a:prstGeom prst="rect">
            <a:avLst/>
          </a:prstGeom>
          <a:solidFill>
            <a:schemeClr val="bg1">
              <a:lumMod val="85000"/>
            </a:schemeClr>
          </a:solidFill>
          <a:ln>
            <a:noFill/>
          </a:ln>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b="1" dirty="0" smtClean="0">
                <a:latin typeface="微软雅黑" panose="020B0503020204020204" pitchFamily="34" charset="-122"/>
                <a:ea typeface="微软雅黑" panose="020B0503020204020204" pitchFamily="34" charset="-122"/>
                <a:sym typeface="Arial" panose="020B0604020202020204" pitchFamily="34" charset="0"/>
              </a:rPr>
              <a:t>打靶目的？</a:t>
            </a:r>
            <a:endParaRPr lang="en-US" altLang="zh-CN" sz="1600" b="1" dirty="0" smtClean="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b="1" dirty="0" smtClean="0">
                <a:latin typeface="微软雅黑" panose="020B0503020204020204" pitchFamily="34" charset="-122"/>
                <a:ea typeface="微软雅黑" panose="020B0503020204020204" pitchFamily="34" charset="-122"/>
                <a:sym typeface="Arial" panose="020B0604020202020204" pitchFamily="34" charset="0"/>
              </a:rPr>
              <a:t>如何打靶？</a:t>
            </a:r>
            <a:endParaRPr lang="en-US" altLang="zh-CN" sz="1600" b="1" dirty="0" smtClean="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b="1" dirty="0" smtClean="0">
                <a:latin typeface="微软雅黑" panose="020B0503020204020204" pitchFamily="34" charset="-122"/>
                <a:ea typeface="微软雅黑" panose="020B0503020204020204" pitchFamily="34" charset="-122"/>
                <a:sym typeface="Arial" panose="020B0604020202020204" pitchFamily="34" charset="0"/>
              </a:rPr>
              <a:t>如何确认合格？</a:t>
            </a:r>
            <a:endParaRPr lang="en-US" altLang="zh-CN" sz="1600" b="1" dirty="0" smtClean="0">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矩形 37"/>
          <p:cNvSpPr>
            <a:spLocks noChangeArrowheads="1"/>
          </p:cNvSpPr>
          <p:nvPr/>
        </p:nvSpPr>
        <p:spPr bwMode="auto">
          <a:xfrm>
            <a:off x="534971" y="392778"/>
            <a:ext cx="6773333"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二、公用系统清洗、吹扫、气密</a:t>
            </a:r>
            <a:endParaRPr lang="zh-CN" altLang="en-US" sz="2800" b="1" dirty="0">
              <a:latin typeface="微软雅黑" pitchFamily="34" charset="-122"/>
              <a:ea typeface="微软雅黑" pitchFamily="34" charset="-122"/>
              <a:cs typeface="方正苏新诗柳楷简体-yolan"/>
            </a:endParaRPr>
          </a:p>
        </p:txBody>
      </p:sp>
      <p:grpSp>
        <p:nvGrpSpPr>
          <p:cNvPr id="32" name="组合 31"/>
          <p:cNvGrpSpPr/>
          <p:nvPr/>
        </p:nvGrpSpPr>
        <p:grpSpPr>
          <a:xfrm>
            <a:off x="80346" y="2922592"/>
            <a:ext cx="3237989" cy="965036"/>
            <a:chOff x="185984" y="1772815"/>
            <a:chExt cx="4143778" cy="1090365"/>
          </a:xfrm>
        </p:grpSpPr>
        <p:grpSp>
          <p:nvGrpSpPr>
            <p:cNvPr id="33" name="组合 32"/>
            <p:cNvGrpSpPr/>
            <p:nvPr/>
          </p:nvGrpSpPr>
          <p:grpSpPr>
            <a:xfrm>
              <a:off x="185984" y="1772815"/>
              <a:ext cx="4143778" cy="1090365"/>
              <a:chOff x="185984" y="1772815"/>
              <a:chExt cx="4143778" cy="1090365"/>
            </a:xfrm>
          </p:grpSpPr>
          <p:sp>
            <p:nvSpPr>
              <p:cNvPr id="39" name="Freeform 8"/>
              <p:cNvSpPr>
                <a:spLocks noChangeArrowheads="1"/>
              </p:cNvSpPr>
              <p:nvPr/>
            </p:nvSpPr>
            <p:spPr bwMode="auto">
              <a:xfrm>
                <a:off x="185984" y="1772816"/>
                <a:ext cx="1212812" cy="1090364"/>
              </a:xfrm>
              <a:custGeom>
                <a:avLst/>
                <a:gdLst>
                  <a:gd name="T0" fmla="*/ 1212 w 1212"/>
                  <a:gd name="T1" fmla="*/ 935 h 1034"/>
                  <a:gd name="T2" fmla="*/ 0 w 1212"/>
                  <a:gd name="T3" fmla="*/ 1034 h 1034"/>
                  <a:gd name="T4" fmla="*/ 0 w 1212"/>
                  <a:gd name="T5" fmla="*/ 231 h 1034"/>
                  <a:gd name="T6" fmla="*/ 1212 w 1212"/>
                  <a:gd name="T7" fmla="*/ 0 h 1034"/>
                  <a:gd name="T8" fmla="*/ 1212 w 1212"/>
                  <a:gd name="T9" fmla="*/ 935 h 1034"/>
                  <a:gd name="T10" fmla="*/ 0 60000 65536"/>
                  <a:gd name="T11" fmla="*/ 0 60000 65536"/>
                  <a:gd name="T12" fmla="*/ 0 60000 65536"/>
                  <a:gd name="T13" fmla="*/ 0 60000 65536"/>
                  <a:gd name="T14" fmla="*/ 0 60000 65536"/>
                  <a:gd name="T15" fmla="*/ 0 w 1212"/>
                  <a:gd name="T16" fmla="*/ 0 h 1034"/>
                  <a:gd name="T17" fmla="*/ 1212 w 1212"/>
                  <a:gd name="T18" fmla="*/ 1034 h 1034"/>
                </a:gdLst>
                <a:ahLst/>
                <a:cxnLst>
                  <a:cxn ang="T10">
                    <a:pos x="T0" y="T1"/>
                  </a:cxn>
                  <a:cxn ang="T11">
                    <a:pos x="T2" y="T3"/>
                  </a:cxn>
                  <a:cxn ang="T12">
                    <a:pos x="T4" y="T5"/>
                  </a:cxn>
                  <a:cxn ang="T13">
                    <a:pos x="T6" y="T7"/>
                  </a:cxn>
                  <a:cxn ang="T14">
                    <a:pos x="T8" y="T9"/>
                  </a:cxn>
                </a:cxnLst>
                <a:rect l="T15" t="T16" r="T17" b="T18"/>
                <a:pathLst>
                  <a:path w="1212" h="1034">
                    <a:moveTo>
                      <a:pt x="1212" y="935"/>
                    </a:moveTo>
                    <a:lnTo>
                      <a:pt x="0" y="1034"/>
                    </a:lnTo>
                    <a:lnTo>
                      <a:pt x="0" y="231"/>
                    </a:lnTo>
                    <a:lnTo>
                      <a:pt x="1212" y="0"/>
                    </a:lnTo>
                    <a:lnTo>
                      <a:pt x="1212" y="935"/>
                    </a:lnTo>
                    <a:close/>
                  </a:path>
                </a:pathLst>
              </a:custGeom>
              <a:solidFill>
                <a:schemeClr val="accent5">
                  <a:lumMod val="40000"/>
                  <a:lumOff val="60000"/>
                </a:scheme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40" name="Rectangle 12"/>
              <p:cNvSpPr>
                <a:spLocks noChangeArrowheads="1"/>
              </p:cNvSpPr>
              <p:nvPr/>
            </p:nvSpPr>
            <p:spPr bwMode="auto">
              <a:xfrm>
                <a:off x="1398797" y="1772815"/>
                <a:ext cx="2930965" cy="985967"/>
              </a:xfrm>
              <a:prstGeom prst="rect">
                <a:avLst/>
              </a:prstGeom>
              <a:solidFill>
                <a:srgbClr val="00B0F0"/>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grpSp>
        <p:sp>
          <p:nvSpPr>
            <p:cNvPr id="34" name="Freeform 209"/>
            <p:cNvSpPr>
              <a:spLocks noEditPoints="1" noChangeArrowheads="1"/>
            </p:cNvSpPr>
            <p:nvPr/>
          </p:nvSpPr>
          <p:spPr bwMode="auto">
            <a:xfrm>
              <a:off x="2278386" y="2656496"/>
              <a:ext cx="37025" cy="65379"/>
            </a:xfrm>
            <a:custGeom>
              <a:avLst/>
              <a:gdLst>
                <a:gd name="T0" fmla="*/ 10 w 16"/>
                <a:gd name="T1" fmla="*/ 26 h 26"/>
                <a:gd name="T2" fmla="*/ 10 w 16"/>
                <a:gd name="T3" fmla="*/ 16 h 26"/>
                <a:gd name="T4" fmla="*/ 7 w 16"/>
                <a:gd name="T5" fmla="*/ 16 h 26"/>
                <a:gd name="T6" fmla="*/ 7 w 16"/>
                <a:gd name="T7" fmla="*/ 26 h 26"/>
                <a:gd name="T8" fmla="*/ 0 w 16"/>
                <a:gd name="T9" fmla="*/ 26 h 26"/>
                <a:gd name="T10" fmla="*/ 0 w 16"/>
                <a:gd name="T11" fmla="*/ 5 h 26"/>
                <a:gd name="T12" fmla="*/ 1 w 16"/>
                <a:gd name="T13" fmla="*/ 3 h 26"/>
                <a:gd name="T14" fmla="*/ 3 w 16"/>
                <a:gd name="T15" fmla="*/ 1 h 26"/>
                <a:gd name="T16" fmla="*/ 5 w 16"/>
                <a:gd name="T17" fmla="*/ 0 h 26"/>
                <a:gd name="T18" fmla="*/ 8 w 16"/>
                <a:gd name="T19" fmla="*/ 0 h 26"/>
                <a:gd name="T20" fmla="*/ 11 w 16"/>
                <a:gd name="T21" fmla="*/ 0 h 26"/>
                <a:gd name="T22" fmla="*/ 14 w 16"/>
                <a:gd name="T23" fmla="*/ 1 h 26"/>
                <a:gd name="T24" fmla="*/ 15 w 16"/>
                <a:gd name="T25" fmla="*/ 3 h 26"/>
                <a:gd name="T26" fmla="*/ 16 w 16"/>
                <a:gd name="T27" fmla="*/ 5 h 26"/>
                <a:gd name="T28" fmla="*/ 16 w 16"/>
                <a:gd name="T29" fmla="*/ 26 h 26"/>
                <a:gd name="T30" fmla="*/ 10 w 16"/>
                <a:gd name="T31" fmla="*/ 26 h 26"/>
                <a:gd name="T32" fmla="*/ 10 w 16"/>
                <a:gd name="T33" fmla="*/ 5 h 26"/>
                <a:gd name="T34" fmla="*/ 8 w 16"/>
                <a:gd name="T35" fmla="*/ 3 h 26"/>
                <a:gd name="T36" fmla="*/ 7 w 16"/>
                <a:gd name="T37" fmla="*/ 5 h 26"/>
                <a:gd name="T38" fmla="*/ 7 w 16"/>
                <a:gd name="T39" fmla="*/ 12 h 26"/>
                <a:gd name="T40" fmla="*/ 10 w 16"/>
                <a:gd name="T41" fmla="*/ 12 h 26"/>
                <a:gd name="T42" fmla="*/ 10 w 16"/>
                <a:gd name="T43" fmla="*/ 5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26"/>
                <a:gd name="T68" fmla="*/ 16 w 1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26">
                  <a:moveTo>
                    <a:pt x="10" y="26"/>
                  </a:moveTo>
                  <a:cubicBezTo>
                    <a:pt x="10" y="16"/>
                    <a:pt x="10" y="16"/>
                    <a:pt x="10" y="16"/>
                  </a:cubicBezTo>
                  <a:cubicBezTo>
                    <a:pt x="7" y="16"/>
                    <a:pt x="7" y="16"/>
                    <a:pt x="7" y="16"/>
                  </a:cubicBezTo>
                  <a:cubicBezTo>
                    <a:pt x="7" y="26"/>
                    <a:pt x="7" y="26"/>
                    <a:pt x="7" y="26"/>
                  </a:cubicBezTo>
                  <a:cubicBezTo>
                    <a:pt x="0" y="26"/>
                    <a:pt x="0" y="26"/>
                    <a:pt x="0" y="26"/>
                  </a:cubicBezTo>
                  <a:cubicBezTo>
                    <a:pt x="0" y="5"/>
                    <a:pt x="0" y="5"/>
                    <a:pt x="0" y="5"/>
                  </a:cubicBezTo>
                  <a:cubicBezTo>
                    <a:pt x="0" y="4"/>
                    <a:pt x="1" y="3"/>
                    <a:pt x="1" y="3"/>
                  </a:cubicBezTo>
                  <a:cubicBezTo>
                    <a:pt x="1" y="2"/>
                    <a:pt x="2" y="1"/>
                    <a:pt x="3" y="1"/>
                  </a:cubicBezTo>
                  <a:cubicBezTo>
                    <a:pt x="3" y="1"/>
                    <a:pt x="4" y="0"/>
                    <a:pt x="5" y="0"/>
                  </a:cubicBezTo>
                  <a:cubicBezTo>
                    <a:pt x="6" y="0"/>
                    <a:pt x="7" y="0"/>
                    <a:pt x="8" y="0"/>
                  </a:cubicBezTo>
                  <a:cubicBezTo>
                    <a:pt x="9" y="0"/>
                    <a:pt x="10" y="0"/>
                    <a:pt x="11" y="0"/>
                  </a:cubicBezTo>
                  <a:cubicBezTo>
                    <a:pt x="12" y="0"/>
                    <a:pt x="13" y="1"/>
                    <a:pt x="14" y="1"/>
                  </a:cubicBezTo>
                  <a:cubicBezTo>
                    <a:pt x="14" y="1"/>
                    <a:pt x="15" y="2"/>
                    <a:pt x="15" y="3"/>
                  </a:cubicBezTo>
                  <a:cubicBezTo>
                    <a:pt x="16" y="3"/>
                    <a:pt x="16" y="4"/>
                    <a:pt x="16" y="5"/>
                  </a:cubicBezTo>
                  <a:cubicBezTo>
                    <a:pt x="16" y="26"/>
                    <a:pt x="16" y="26"/>
                    <a:pt x="16" y="26"/>
                  </a:cubicBezTo>
                  <a:lnTo>
                    <a:pt x="10" y="26"/>
                  </a:lnTo>
                  <a:close/>
                  <a:moveTo>
                    <a:pt x="10" y="5"/>
                  </a:moveTo>
                  <a:cubicBezTo>
                    <a:pt x="10" y="3"/>
                    <a:pt x="9" y="3"/>
                    <a:pt x="8" y="3"/>
                  </a:cubicBezTo>
                  <a:cubicBezTo>
                    <a:pt x="7" y="3"/>
                    <a:pt x="7" y="3"/>
                    <a:pt x="7" y="5"/>
                  </a:cubicBezTo>
                  <a:cubicBezTo>
                    <a:pt x="7" y="12"/>
                    <a:pt x="7" y="12"/>
                    <a:pt x="7" y="12"/>
                  </a:cubicBezTo>
                  <a:cubicBezTo>
                    <a:pt x="10" y="12"/>
                    <a:pt x="10" y="12"/>
                    <a:pt x="10" y="12"/>
                  </a:cubicBezTo>
                  <a:lnTo>
                    <a:pt x="10" y="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35" name="Freeform 326"/>
            <p:cNvSpPr>
              <a:spLocks noChangeArrowheads="1"/>
            </p:cNvSpPr>
            <p:nvPr/>
          </p:nvSpPr>
          <p:spPr bwMode="auto">
            <a:xfrm>
              <a:off x="3373154" y="1999197"/>
              <a:ext cx="362241" cy="333226"/>
            </a:xfrm>
            <a:custGeom>
              <a:avLst/>
              <a:gdLst>
                <a:gd name="T0" fmla="*/ 153 w 153"/>
                <a:gd name="T1" fmla="*/ 23 h 134"/>
                <a:gd name="T2" fmla="*/ 130 w 153"/>
                <a:gd name="T3" fmla="*/ 0 h 134"/>
                <a:gd name="T4" fmla="*/ 107 w 153"/>
                <a:gd name="T5" fmla="*/ 23 h 134"/>
                <a:gd name="T6" fmla="*/ 114 w 153"/>
                <a:gd name="T7" fmla="*/ 39 h 134"/>
                <a:gd name="T8" fmla="*/ 88 w 153"/>
                <a:gd name="T9" fmla="*/ 101 h 134"/>
                <a:gd name="T10" fmla="*/ 66 w 153"/>
                <a:gd name="T11" fmla="*/ 54 h 134"/>
                <a:gd name="T12" fmla="*/ 47 w 153"/>
                <a:gd name="T13" fmla="*/ 51 h 134"/>
                <a:gd name="T14" fmla="*/ 31 w 153"/>
                <a:gd name="T15" fmla="*/ 72 h 134"/>
                <a:gd name="T16" fmla="*/ 23 w 153"/>
                <a:gd name="T17" fmla="*/ 70 h 134"/>
                <a:gd name="T18" fmla="*/ 0 w 153"/>
                <a:gd name="T19" fmla="*/ 93 h 134"/>
                <a:gd name="T20" fmla="*/ 23 w 153"/>
                <a:gd name="T21" fmla="*/ 116 h 134"/>
                <a:gd name="T22" fmla="*/ 46 w 153"/>
                <a:gd name="T23" fmla="*/ 93 h 134"/>
                <a:gd name="T24" fmla="*/ 46 w 153"/>
                <a:gd name="T25" fmla="*/ 89 h 134"/>
                <a:gd name="T26" fmla="*/ 53 w 153"/>
                <a:gd name="T27" fmla="*/ 79 h 134"/>
                <a:gd name="T28" fmla="*/ 78 w 153"/>
                <a:gd name="T29" fmla="*/ 134 h 134"/>
                <a:gd name="T30" fmla="*/ 98 w 153"/>
                <a:gd name="T31" fmla="*/ 133 h 134"/>
                <a:gd name="T32" fmla="*/ 136 w 153"/>
                <a:gd name="T33" fmla="*/ 45 h 134"/>
                <a:gd name="T34" fmla="*/ 153 w 153"/>
                <a:gd name="T35" fmla="*/ 23 h 1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3"/>
                <a:gd name="T55" fmla="*/ 0 h 134"/>
                <a:gd name="T56" fmla="*/ 153 w 153"/>
                <a:gd name="T57" fmla="*/ 134 h 1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3" h="134">
                  <a:moveTo>
                    <a:pt x="153" y="23"/>
                  </a:moveTo>
                  <a:cubicBezTo>
                    <a:pt x="153" y="10"/>
                    <a:pt x="142" y="0"/>
                    <a:pt x="130" y="0"/>
                  </a:cubicBezTo>
                  <a:cubicBezTo>
                    <a:pt x="117" y="0"/>
                    <a:pt x="107" y="10"/>
                    <a:pt x="107" y="23"/>
                  </a:cubicBezTo>
                  <a:cubicBezTo>
                    <a:pt x="107" y="29"/>
                    <a:pt x="110" y="35"/>
                    <a:pt x="114" y="39"/>
                  </a:cubicBezTo>
                  <a:cubicBezTo>
                    <a:pt x="88" y="101"/>
                    <a:pt x="88" y="101"/>
                    <a:pt x="88" y="101"/>
                  </a:cubicBezTo>
                  <a:cubicBezTo>
                    <a:pt x="66" y="54"/>
                    <a:pt x="66" y="54"/>
                    <a:pt x="66" y="54"/>
                  </a:cubicBezTo>
                  <a:cubicBezTo>
                    <a:pt x="47" y="51"/>
                    <a:pt x="47" y="51"/>
                    <a:pt x="47" y="51"/>
                  </a:cubicBezTo>
                  <a:cubicBezTo>
                    <a:pt x="31" y="72"/>
                    <a:pt x="31" y="72"/>
                    <a:pt x="31" y="72"/>
                  </a:cubicBezTo>
                  <a:cubicBezTo>
                    <a:pt x="28" y="71"/>
                    <a:pt x="26" y="70"/>
                    <a:pt x="23" y="70"/>
                  </a:cubicBezTo>
                  <a:cubicBezTo>
                    <a:pt x="11" y="70"/>
                    <a:pt x="0" y="81"/>
                    <a:pt x="0" y="93"/>
                  </a:cubicBezTo>
                  <a:cubicBezTo>
                    <a:pt x="0" y="106"/>
                    <a:pt x="11" y="116"/>
                    <a:pt x="23" y="116"/>
                  </a:cubicBezTo>
                  <a:cubicBezTo>
                    <a:pt x="36" y="116"/>
                    <a:pt x="46" y="106"/>
                    <a:pt x="46" y="93"/>
                  </a:cubicBezTo>
                  <a:cubicBezTo>
                    <a:pt x="46" y="92"/>
                    <a:pt x="46" y="90"/>
                    <a:pt x="46" y="89"/>
                  </a:cubicBezTo>
                  <a:cubicBezTo>
                    <a:pt x="53" y="79"/>
                    <a:pt x="53" y="79"/>
                    <a:pt x="53" y="79"/>
                  </a:cubicBezTo>
                  <a:cubicBezTo>
                    <a:pt x="78" y="134"/>
                    <a:pt x="78" y="134"/>
                    <a:pt x="78" y="134"/>
                  </a:cubicBezTo>
                  <a:cubicBezTo>
                    <a:pt x="98" y="133"/>
                    <a:pt x="98" y="133"/>
                    <a:pt x="98" y="133"/>
                  </a:cubicBezTo>
                  <a:cubicBezTo>
                    <a:pt x="136" y="45"/>
                    <a:pt x="136" y="45"/>
                    <a:pt x="136" y="45"/>
                  </a:cubicBezTo>
                  <a:cubicBezTo>
                    <a:pt x="146" y="42"/>
                    <a:pt x="153" y="33"/>
                    <a:pt x="153" y="2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36" name="TextBox 337"/>
            <p:cNvSpPr>
              <a:spLocks noChangeArrowheads="1"/>
            </p:cNvSpPr>
            <p:nvPr/>
          </p:nvSpPr>
          <p:spPr bwMode="auto">
            <a:xfrm>
              <a:off x="517165" y="1946793"/>
              <a:ext cx="504208" cy="73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effectLst/>
                  <a:uLnTx/>
                  <a:uFillTx/>
                  <a:latin typeface="Bernard MT Condensed" panose="02050806060905020404" pitchFamily="18" charset="0"/>
                  <a:ea typeface="黑体" pitchFamily="49" charset="-122"/>
                  <a:sym typeface="Cooper Black" pitchFamily="18" charset="0"/>
                </a:rPr>
                <a:t>1</a:t>
              </a:r>
              <a:endParaRPr kumimoji="0" lang="zh-CN" altLang="en-US" sz="3600" b="1" i="0" u="none" strike="noStrike" kern="0" cap="none" spc="0" normalizeH="0" baseline="0" noProof="0" dirty="0" smtClean="0">
                <a:ln>
                  <a:noFill/>
                </a:ln>
                <a:effectLst/>
                <a:uLnTx/>
                <a:uFillTx/>
                <a:latin typeface="Bernard MT Condensed" panose="02050806060905020404" pitchFamily="18" charset="0"/>
                <a:ea typeface="黑体" pitchFamily="49" charset="-122"/>
                <a:sym typeface="Cooper Black" pitchFamily="18" charset="0"/>
              </a:endParaRPr>
            </a:p>
          </p:txBody>
        </p:sp>
        <p:sp>
          <p:nvSpPr>
            <p:cNvPr id="38" name="矩形 37"/>
            <p:cNvSpPr/>
            <p:nvPr/>
          </p:nvSpPr>
          <p:spPr>
            <a:xfrm>
              <a:off x="1713008" y="1977760"/>
              <a:ext cx="1428021" cy="452072"/>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打靶目的</a:t>
              </a:r>
              <a:endParaRPr lang="zh-CN" altLang="zh-CN" sz="2000" b="1" dirty="0">
                <a:solidFill>
                  <a:schemeClr val="bg1"/>
                </a:solidFill>
                <a:latin typeface="微软雅黑" pitchFamily="34" charset="-122"/>
                <a:ea typeface="微软雅黑" pitchFamily="34" charset="-122"/>
              </a:endParaRPr>
            </a:p>
          </p:txBody>
        </p:sp>
      </p:grpSp>
      <p:grpSp>
        <p:nvGrpSpPr>
          <p:cNvPr id="41" name="组合 40"/>
          <p:cNvGrpSpPr/>
          <p:nvPr/>
        </p:nvGrpSpPr>
        <p:grpSpPr>
          <a:xfrm>
            <a:off x="80761" y="3645024"/>
            <a:ext cx="2810441" cy="1040632"/>
            <a:chOff x="185984" y="2619587"/>
            <a:chExt cx="3315221" cy="1175779"/>
          </a:xfrm>
        </p:grpSpPr>
        <p:grpSp>
          <p:nvGrpSpPr>
            <p:cNvPr id="42" name="组合 41"/>
            <p:cNvGrpSpPr/>
            <p:nvPr/>
          </p:nvGrpSpPr>
          <p:grpSpPr>
            <a:xfrm>
              <a:off x="185984" y="2619587"/>
              <a:ext cx="3315221" cy="1175779"/>
              <a:chOff x="185984" y="2619587"/>
              <a:chExt cx="3315221" cy="1175779"/>
            </a:xfrm>
          </p:grpSpPr>
          <p:sp>
            <p:nvSpPr>
              <p:cNvPr id="49" name="Freeform 9"/>
              <p:cNvSpPr>
                <a:spLocks noChangeArrowheads="1"/>
              </p:cNvSpPr>
              <p:nvPr/>
            </p:nvSpPr>
            <p:spPr bwMode="auto">
              <a:xfrm>
                <a:off x="185984" y="2619587"/>
                <a:ext cx="1049704" cy="1175779"/>
              </a:xfrm>
              <a:custGeom>
                <a:avLst/>
                <a:gdLst>
                  <a:gd name="T0" fmla="*/ 0 w 1049"/>
                  <a:gd name="T1" fmla="*/ 231 h 1115"/>
                  <a:gd name="T2" fmla="*/ 1049 w 1049"/>
                  <a:gd name="T3" fmla="*/ 0 h 1115"/>
                  <a:gd name="T4" fmla="*/ 1049 w 1049"/>
                  <a:gd name="T5" fmla="*/ 966 h 1115"/>
                  <a:gd name="T6" fmla="*/ 0 w 1049"/>
                  <a:gd name="T7" fmla="*/ 1115 h 1115"/>
                  <a:gd name="T8" fmla="*/ 0 w 1049"/>
                  <a:gd name="T9" fmla="*/ 231 h 1115"/>
                  <a:gd name="T10" fmla="*/ 0 60000 65536"/>
                  <a:gd name="T11" fmla="*/ 0 60000 65536"/>
                  <a:gd name="T12" fmla="*/ 0 60000 65536"/>
                  <a:gd name="T13" fmla="*/ 0 60000 65536"/>
                  <a:gd name="T14" fmla="*/ 0 60000 65536"/>
                  <a:gd name="T15" fmla="*/ 0 w 1049"/>
                  <a:gd name="T16" fmla="*/ 0 h 1115"/>
                  <a:gd name="T17" fmla="*/ 1049 w 1049"/>
                  <a:gd name="T18" fmla="*/ 1115 h 1115"/>
                </a:gdLst>
                <a:ahLst/>
                <a:cxnLst>
                  <a:cxn ang="T10">
                    <a:pos x="T0" y="T1"/>
                  </a:cxn>
                  <a:cxn ang="T11">
                    <a:pos x="T2" y="T3"/>
                  </a:cxn>
                  <a:cxn ang="T12">
                    <a:pos x="T4" y="T5"/>
                  </a:cxn>
                  <a:cxn ang="T13">
                    <a:pos x="T6" y="T7"/>
                  </a:cxn>
                  <a:cxn ang="T14">
                    <a:pos x="T8" y="T9"/>
                  </a:cxn>
                </a:cxnLst>
                <a:rect l="T15" t="T16" r="T17" b="T18"/>
                <a:pathLst>
                  <a:path w="1049" h="1115">
                    <a:moveTo>
                      <a:pt x="0" y="231"/>
                    </a:moveTo>
                    <a:lnTo>
                      <a:pt x="1049" y="0"/>
                    </a:lnTo>
                    <a:lnTo>
                      <a:pt x="1049" y="966"/>
                    </a:lnTo>
                    <a:lnTo>
                      <a:pt x="0" y="1115"/>
                    </a:lnTo>
                    <a:lnTo>
                      <a:pt x="0" y="231"/>
                    </a:lnTo>
                    <a:close/>
                  </a:path>
                </a:pathLst>
              </a:custGeom>
              <a:solidFill>
                <a:schemeClr val="accent3">
                  <a:lumMod val="40000"/>
                  <a:lumOff val="60000"/>
                </a:schemeClr>
              </a:solidFill>
              <a:ln>
                <a:noFill/>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50" name="Rectangle 210"/>
              <p:cNvSpPr>
                <a:spLocks noChangeArrowheads="1"/>
              </p:cNvSpPr>
              <p:nvPr/>
            </p:nvSpPr>
            <p:spPr bwMode="auto">
              <a:xfrm>
                <a:off x="1235688" y="2619587"/>
                <a:ext cx="2265517" cy="1016548"/>
              </a:xfrm>
              <a:prstGeom prst="rect">
                <a:avLst/>
              </a:prstGeom>
              <a:solidFill>
                <a:srgbClr val="92D050"/>
              </a:solidFill>
              <a:ln>
                <a:noFill/>
              </a:ln>
              <a:effectLst/>
              <a:extLst>
                <a:ext uri="{91240B29-F687-4F45-9708-019B960494DF}">
                  <a14:hiddenLine xmlns:a14="http://schemas.microsoft.com/office/drawing/2010/main" w="9525" cmpd="sng">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sym typeface="宋体" pitchFamily="2" charset="-122"/>
                </a:endParaRPr>
              </a:p>
            </p:txBody>
          </p:sp>
        </p:grpSp>
        <p:sp>
          <p:nvSpPr>
            <p:cNvPr id="43" name="Oval 322"/>
            <p:cNvSpPr>
              <a:spLocks noChangeArrowheads="1"/>
            </p:cNvSpPr>
            <p:nvPr/>
          </p:nvSpPr>
          <p:spPr bwMode="auto">
            <a:xfrm>
              <a:off x="1596930" y="3087790"/>
              <a:ext cx="116078" cy="124432"/>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44" name="Oval 323"/>
            <p:cNvSpPr>
              <a:spLocks noChangeArrowheads="1"/>
            </p:cNvSpPr>
            <p:nvPr/>
          </p:nvSpPr>
          <p:spPr bwMode="auto">
            <a:xfrm>
              <a:off x="1737024" y="3055100"/>
              <a:ext cx="146098" cy="157122"/>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45" name="Oval 324"/>
            <p:cNvSpPr>
              <a:spLocks noChangeArrowheads="1"/>
            </p:cNvSpPr>
            <p:nvPr/>
          </p:nvSpPr>
          <p:spPr bwMode="auto">
            <a:xfrm>
              <a:off x="1596930" y="3237530"/>
              <a:ext cx="116078" cy="121269"/>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46" name="Oval 325"/>
            <p:cNvSpPr>
              <a:spLocks noChangeArrowheads="1"/>
            </p:cNvSpPr>
            <p:nvPr/>
          </p:nvSpPr>
          <p:spPr bwMode="auto">
            <a:xfrm>
              <a:off x="1737024" y="3237530"/>
              <a:ext cx="118079" cy="121269"/>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48" name="矩形 47"/>
            <p:cNvSpPr/>
            <p:nvPr/>
          </p:nvSpPr>
          <p:spPr>
            <a:xfrm>
              <a:off x="1888491" y="2970588"/>
              <a:ext cx="1428020" cy="452072"/>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如何打靶</a:t>
              </a:r>
              <a:endParaRPr lang="zh-CN" altLang="zh-CN" sz="2000" b="1" dirty="0">
                <a:solidFill>
                  <a:schemeClr val="bg1"/>
                </a:solidFill>
                <a:latin typeface="微软雅黑" pitchFamily="34" charset="-122"/>
                <a:ea typeface="微软雅黑" pitchFamily="34" charset="-122"/>
              </a:endParaRPr>
            </a:p>
          </p:txBody>
        </p:sp>
      </p:grpSp>
      <p:grpSp>
        <p:nvGrpSpPr>
          <p:cNvPr id="51" name="组合 50"/>
          <p:cNvGrpSpPr/>
          <p:nvPr/>
        </p:nvGrpSpPr>
        <p:grpSpPr>
          <a:xfrm>
            <a:off x="89399" y="4569684"/>
            <a:ext cx="4473074" cy="1001434"/>
            <a:chOff x="185984" y="3695187"/>
            <a:chExt cx="5276476" cy="1131490"/>
          </a:xfrm>
        </p:grpSpPr>
        <p:grpSp>
          <p:nvGrpSpPr>
            <p:cNvPr id="52" name="组合 51"/>
            <p:cNvGrpSpPr/>
            <p:nvPr/>
          </p:nvGrpSpPr>
          <p:grpSpPr>
            <a:xfrm>
              <a:off x="185984" y="3695187"/>
              <a:ext cx="5276476" cy="1131490"/>
              <a:chOff x="185984" y="3695187"/>
              <a:chExt cx="5276476" cy="1131490"/>
            </a:xfrm>
          </p:grpSpPr>
          <p:sp>
            <p:nvSpPr>
              <p:cNvPr id="60" name="Freeform 10"/>
              <p:cNvSpPr>
                <a:spLocks noChangeArrowheads="1"/>
              </p:cNvSpPr>
              <p:nvPr/>
            </p:nvSpPr>
            <p:spPr bwMode="auto">
              <a:xfrm>
                <a:off x="185984" y="3695188"/>
                <a:ext cx="876587" cy="1131489"/>
              </a:xfrm>
              <a:custGeom>
                <a:avLst/>
                <a:gdLst>
                  <a:gd name="T0" fmla="*/ 0 w 876"/>
                  <a:gd name="T1" fmla="*/ 95 h 1073"/>
                  <a:gd name="T2" fmla="*/ 876 w 876"/>
                  <a:gd name="T3" fmla="*/ 0 h 1073"/>
                  <a:gd name="T4" fmla="*/ 876 w 876"/>
                  <a:gd name="T5" fmla="*/ 1073 h 1073"/>
                  <a:gd name="T6" fmla="*/ 0 w 876"/>
                  <a:gd name="T7" fmla="*/ 1002 h 1073"/>
                  <a:gd name="T8" fmla="*/ 0 w 876"/>
                  <a:gd name="T9" fmla="*/ 95 h 1073"/>
                  <a:gd name="T10" fmla="*/ 0 60000 65536"/>
                  <a:gd name="T11" fmla="*/ 0 60000 65536"/>
                  <a:gd name="T12" fmla="*/ 0 60000 65536"/>
                  <a:gd name="T13" fmla="*/ 0 60000 65536"/>
                  <a:gd name="T14" fmla="*/ 0 60000 65536"/>
                  <a:gd name="T15" fmla="*/ 0 w 876"/>
                  <a:gd name="T16" fmla="*/ 0 h 1073"/>
                  <a:gd name="T17" fmla="*/ 876 w 876"/>
                  <a:gd name="T18" fmla="*/ 1073 h 1073"/>
                </a:gdLst>
                <a:ahLst/>
                <a:cxnLst>
                  <a:cxn ang="T10">
                    <a:pos x="T0" y="T1"/>
                  </a:cxn>
                  <a:cxn ang="T11">
                    <a:pos x="T2" y="T3"/>
                  </a:cxn>
                  <a:cxn ang="T12">
                    <a:pos x="T4" y="T5"/>
                  </a:cxn>
                  <a:cxn ang="T13">
                    <a:pos x="T6" y="T7"/>
                  </a:cxn>
                  <a:cxn ang="T14">
                    <a:pos x="T8" y="T9"/>
                  </a:cxn>
                </a:cxnLst>
                <a:rect l="T15" t="T16" r="T17" b="T18"/>
                <a:pathLst>
                  <a:path w="876" h="1073">
                    <a:moveTo>
                      <a:pt x="0" y="95"/>
                    </a:moveTo>
                    <a:lnTo>
                      <a:pt x="876" y="0"/>
                    </a:lnTo>
                    <a:lnTo>
                      <a:pt x="876" y="1073"/>
                    </a:lnTo>
                    <a:lnTo>
                      <a:pt x="0" y="1002"/>
                    </a:lnTo>
                    <a:lnTo>
                      <a:pt x="0" y="95"/>
                    </a:lnTo>
                    <a:close/>
                  </a:path>
                </a:pathLst>
              </a:custGeom>
              <a:solidFill>
                <a:schemeClr val="accent4">
                  <a:lumMod val="60000"/>
                  <a:lumOff val="40000"/>
                </a:schemeClr>
              </a:solidFill>
              <a:ln>
                <a:noFill/>
              </a:ln>
              <a:effectLst/>
              <a:extLst>
                <a:ext uri="{91240B29-F687-4F45-9708-019B960494DF}">
                  <a14:hiddenLine xmlns:a14="http://schemas.microsoft.com/office/drawing/2010/main" w="9525" cmpd="sng">
                    <a:solidFill>
                      <a:srgbClr val="000000"/>
                    </a:solidFill>
                    <a:bevel/>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ym typeface="宋体" pitchFamily="2" charset="-122"/>
                </a:endParaRPr>
              </a:p>
            </p:txBody>
          </p:sp>
          <p:sp>
            <p:nvSpPr>
              <p:cNvPr id="61" name="Freeform 211"/>
              <p:cNvSpPr>
                <a:spLocks noChangeArrowheads="1"/>
              </p:cNvSpPr>
              <p:nvPr/>
            </p:nvSpPr>
            <p:spPr bwMode="auto">
              <a:xfrm>
                <a:off x="1062572" y="3695187"/>
                <a:ext cx="4399888" cy="1131489"/>
              </a:xfrm>
              <a:custGeom>
                <a:avLst/>
                <a:gdLst>
                  <a:gd name="T0" fmla="*/ 4014 w 4014"/>
                  <a:gd name="T1" fmla="*/ 1007 h 1073"/>
                  <a:gd name="T2" fmla="*/ 0 w 4014"/>
                  <a:gd name="T3" fmla="*/ 1073 h 1073"/>
                  <a:gd name="T4" fmla="*/ 0 w 4014"/>
                  <a:gd name="T5" fmla="*/ 0 h 1073"/>
                  <a:gd name="T6" fmla="*/ 4014 w 4014"/>
                  <a:gd name="T7" fmla="*/ 24 h 1073"/>
                  <a:gd name="T8" fmla="*/ 4014 w 4014"/>
                  <a:gd name="T9" fmla="*/ 1007 h 1073"/>
                  <a:gd name="T10" fmla="*/ 0 60000 65536"/>
                  <a:gd name="T11" fmla="*/ 0 60000 65536"/>
                  <a:gd name="T12" fmla="*/ 0 60000 65536"/>
                  <a:gd name="T13" fmla="*/ 0 60000 65536"/>
                  <a:gd name="T14" fmla="*/ 0 60000 65536"/>
                  <a:gd name="T15" fmla="*/ 0 w 4014"/>
                  <a:gd name="T16" fmla="*/ 0 h 1073"/>
                  <a:gd name="T17" fmla="*/ 4014 w 4014"/>
                  <a:gd name="T18" fmla="*/ 1073 h 1073"/>
                </a:gdLst>
                <a:ahLst/>
                <a:cxnLst>
                  <a:cxn ang="T10">
                    <a:pos x="T0" y="T1"/>
                  </a:cxn>
                  <a:cxn ang="T11">
                    <a:pos x="T2" y="T3"/>
                  </a:cxn>
                  <a:cxn ang="T12">
                    <a:pos x="T4" y="T5"/>
                  </a:cxn>
                  <a:cxn ang="T13">
                    <a:pos x="T6" y="T7"/>
                  </a:cxn>
                  <a:cxn ang="T14">
                    <a:pos x="T8" y="T9"/>
                  </a:cxn>
                </a:cxnLst>
                <a:rect l="T15" t="T16" r="T17" b="T18"/>
                <a:pathLst>
                  <a:path w="4014" h="1073">
                    <a:moveTo>
                      <a:pt x="4014" y="1007"/>
                    </a:moveTo>
                    <a:lnTo>
                      <a:pt x="0" y="1073"/>
                    </a:lnTo>
                    <a:lnTo>
                      <a:pt x="0" y="0"/>
                    </a:lnTo>
                    <a:lnTo>
                      <a:pt x="4014" y="24"/>
                    </a:lnTo>
                    <a:lnTo>
                      <a:pt x="4014" y="1007"/>
                    </a:lnTo>
                    <a:close/>
                  </a:path>
                </a:pathLst>
              </a:custGeom>
              <a:solidFill>
                <a:srgbClr val="7030A0"/>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ym typeface="宋体" pitchFamily="2" charset="-122"/>
                </a:endParaRPr>
              </a:p>
            </p:txBody>
          </p:sp>
        </p:grpSp>
        <p:sp>
          <p:nvSpPr>
            <p:cNvPr id="53" name="Freeform 327"/>
            <p:cNvSpPr>
              <a:spLocks noChangeArrowheads="1"/>
            </p:cNvSpPr>
            <p:nvPr/>
          </p:nvSpPr>
          <p:spPr bwMode="auto">
            <a:xfrm>
              <a:off x="4468854" y="4082194"/>
              <a:ext cx="248167" cy="360643"/>
            </a:xfrm>
            <a:custGeom>
              <a:avLst/>
              <a:gdLst>
                <a:gd name="T0" fmla="*/ 149 w 248"/>
                <a:gd name="T1" fmla="*/ 0 h 342"/>
                <a:gd name="T2" fmla="*/ 0 w 248"/>
                <a:gd name="T3" fmla="*/ 0 h 342"/>
                <a:gd name="T4" fmla="*/ 99 w 248"/>
                <a:gd name="T5" fmla="*/ 172 h 342"/>
                <a:gd name="T6" fmla="*/ 0 w 248"/>
                <a:gd name="T7" fmla="*/ 342 h 342"/>
                <a:gd name="T8" fmla="*/ 149 w 248"/>
                <a:gd name="T9" fmla="*/ 342 h 342"/>
                <a:gd name="T10" fmla="*/ 248 w 248"/>
                <a:gd name="T11" fmla="*/ 172 h 342"/>
                <a:gd name="T12" fmla="*/ 149 w 248"/>
                <a:gd name="T13" fmla="*/ 0 h 342"/>
                <a:gd name="T14" fmla="*/ 0 60000 65536"/>
                <a:gd name="T15" fmla="*/ 0 60000 65536"/>
                <a:gd name="T16" fmla="*/ 0 60000 65536"/>
                <a:gd name="T17" fmla="*/ 0 60000 65536"/>
                <a:gd name="T18" fmla="*/ 0 60000 65536"/>
                <a:gd name="T19" fmla="*/ 0 60000 65536"/>
                <a:gd name="T20" fmla="*/ 0 60000 65536"/>
                <a:gd name="T21" fmla="*/ 0 w 248"/>
                <a:gd name="T22" fmla="*/ 0 h 342"/>
                <a:gd name="T23" fmla="*/ 248 w 248"/>
                <a:gd name="T24" fmla="*/ 342 h 3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8" h="342">
                  <a:moveTo>
                    <a:pt x="149" y="0"/>
                  </a:moveTo>
                  <a:lnTo>
                    <a:pt x="0" y="0"/>
                  </a:lnTo>
                  <a:lnTo>
                    <a:pt x="99" y="172"/>
                  </a:lnTo>
                  <a:lnTo>
                    <a:pt x="0" y="342"/>
                  </a:lnTo>
                  <a:lnTo>
                    <a:pt x="149" y="342"/>
                  </a:lnTo>
                  <a:lnTo>
                    <a:pt x="248" y="172"/>
                  </a:lnTo>
                  <a:lnTo>
                    <a:pt x="149"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54" name="Freeform 338"/>
            <p:cNvSpPr>
              <a:spLocks noEditPoints="1" noChangeArrowheads="1"/>
            </p:cNvSpPr>
            <p:nvPr/>
          </p:nvSpPr>
          <p:spPr bwMode="auto">
            <a:xfrm>
              <a:off x="2044096" y="4025201"/>
              <a:ext cx="118079" cy="122323"/>
            </a:xfrm>
            <a:custGeom>
              <a:avLst/>
              <a:gdLst>
                <a:gd name="T0" fmla="*/ 25 w 50"/>
                <a:gd name="T1" fmla="*/ 0 h 49"/>
                <a:gd name="T2" fmla="*/ 0 w 50"/>
                <a:gd name="T3" fmla="*/ 24 h 49"/>
                <a:gd name="T4" fmla="*/ 25 w 50"/>
                <a:gd name="T5" fmla="*/ 49 h 49"/>
                <a:gd name="T6" fmla="*/ 50 w 50"/>
                <a:gd name="T7" fmla="*/ 24 h 49"/>
                <a:gd name="T8" fmla="*/ 25 w 50"/>
                <a:gd name="T9" fmla="*/ 0 h 49"/>
                <a:gd name="T10" fmla="*/ 25 w 50"/>
                <a:gd name="T11" fmla="*/ 39 h 49"/>
                <a:gd name="T12" fmla="*/ 10 w 50"/>
                <a:gd name="T13" fmla="*/ 24 h 49"/>
                <a:gd name="T14" fmla="*/ 25 w 50"/>
                <a:gd name="T15" fmla="*/ 9 h 49"/>
                <a:gd name="T16" fmla="*/ 40 w 50"/>
                <a:gd name="T17" fmla="*/ 24 h 49"/>
                <a:gd name="T18" fmla="*/ 25 w 50"/>
                <a:gd name="T19" fmla="*/ 39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49"/>
                <a:gd name="T32" fmla="*/ 50 w 50"/>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49">
                  <a:moveTo>
                    <a:pt x="25" y="0"/>
                  </a:moveTo>
                  <a:cubicBezTo>
                    <a:pt x="11" y="0"/>
                    <a:pt x="0" y="11"/>
                    <a:pt x="0" y="24"/>
                  </a:cubicBezTo>
                  <a:cubicBezTo>
                    <a:pt x="0" y="38"/>
                    <a:pt x="11" y="49"/>
                    <a:pt x="25" y="49"/>
                  </a:cubicBezTo>
                  <a:cubicBezTo>
                    <a:pt x="39" y="49"/>
                    <a:pt x="50" y="38"/>
                    <a:pt x="50" y="24"/>
                  </a:cubicBezTo>
                  <a:cubicBezTo>
                    <a:pt x="50" y="11"/>
                    <a:pt x="39" y="0"/>
                    <a:pt x="25" y="0"/>
                  </a:cubicBezTo>
                  <a:close/>
                  <a:moveTo>
                    <a:pt x="25" y="39"/>
                  </a:moveTo>
                  <a:cubicBezTo>
                    <a:pt x="17" y="39"/>
                    <a:pt x="10" y="33"/>
                    <a:pt x="10" y="24"/>
                  </a:cubicBezTo>
                  <a:cubicBezTo>
                    <a:pt x="10" y="16"/>
                    <a:pt x="17" y="9"/>
                    <a:pt x="25" y="9"/>
                  </a:cubicBezTo>
                  <a:cubicBezTo>
                    <a:pt x="33" y="9"/>
                    <a:pt x="40" y="16"/>
                    <a:pt x="40" y="24"/>
                  </a:cubicBezTo>
                  <a:cubicBezTo>
                    <a:pt x="40" y="33"/>
                    <a:pt x="33" y="39"/>
                    <a:pt x="25" y="39"/>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55" name="Oval 339"/>
            <p:cNvSpPr>
              <a:spLocks noChangeArrowheads="1"/>
            </p:cNvSpPr>
            <p:nvPr/>
          </p:nvSpPr>
          <p:spPr bwMode="auto">
            <a:xfrm>
              <a:off x="2275384" y="3947216"/>
              <a:ext cx="38025" cy="36908"/>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57" name="Freeform 412"/>
            <p:cNvSpPr>
              <a:spLocks noChangeArrowheads="1"/>
            </p:cNvSpPr>
            <p:nvPr/>
          </p:nvSpPr>
          <p:spPr bwMode="auto">
            <a:xfrm>
              <a:off x="1537339" y="4143873"/>
              <a:ext cx="361610" cy="379747"/>
            </a:xfrm>
            <a:custGeom>
              <a:avLst/>
              <a:gdLst>
                <a:gd name="T0" fmla="*/ 75 w 154"/>
                <a:gd name="T1" fmla="*/ 0 h 154"/>
                <a:gd name="T2" fmla="*/ 28 w 154"/>
                <a:gd name="T3" fmla="*/ 21 h 154"/>
                <a:gd name="T4" fmla="*/ 28 w 154"/>
                <a:gd name="T5" fmla="*/ 125 h 154"/>
                <a:gd name="T6" fmla="*/ 133 w 154"/>
                <a:gd name="T7" fmla="*/ 125 h 154"/>
                <a:gd name="T8" fmla="*/ 154 w 154"/>
                <a:gd name="T9" fmla="*/ 79 h 154"/>
                <a:gd name="T10" fmla="*/ 75 w 154"/>
                <a:gd name="T11" fmla="*/ 79 h 154"/>
                <a:gd name="T12" fmla="*/ 75 w 154"/>
                <a:gd name="T13" fmla="*/ 0 h 154"/>
                <a:gd name="T14" fmla="*/ 0 60000 65536"/>
                <a:gd name="T15" fmla="*/ 0 60000 65536"/>
                <a:gd name="T16" fmla="*/ 0 60000 65536"/>
                <a:gd name="T17" fmla="*/ 0 60000 65536"/>
                <a:gd name="T18" fmla="*/ 0 60000 65536"/>
                <a:gd name="T19" fmla="*/ 0 60000 65536"/>
                <a:gd name="T20" fmla="*/ 0 60000 65536"/>
                <a:gd name="T21" fmla="*/ 0 w 154"/>
                <a:gd name="T22" fmla="*/ 0 h 154"/>
                <a:gd name="T23" fmla="*/ 154 w 154"/>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154">
                  <a:moveTo>
                    <a:pt x="75" y="0"/>
                  </a:moveTo>
                  <a:cubicBezTo>
                    <a:pt x="58" y="1"/>
                    <a:pt x="41" y="8"/>
                    <a:pt x="28" y="21"/>
                  </a:cubicBezTo>
                  <a:cubicBezTo>
                    <a:pt x="0" y="50"/>
                    <a:pt x="0" y="97"/>
                    <a:pt x="28" y="125"/>
                  </a:cubicBezTo>
                  <a:cubicBezTo>
                    <a:pt x="57" y="154"/>
                    <a:pt x="104" y="154"/>
                    <a:pt x="133" y="125"/>
                  </a:cubicBezTo>
                  <a:cubicBezTo>
                    <a:pt x="145" y="113"/>
                    <a:pt x="153" y="96"/>
                    <a:pt x="154" y="79"/>
                  </a:cubicBezTo>
                  <a:cubicBezTo>
                    <a:pt x="75" y="79"/>
                    <a:pt x="75" y="79"/>
                    <a:pt x="75" y="79"/>
                  </a:cubicBezTo>
                  <a:lnTo>
                    <a:pt x="75"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58" name="Freeform 413"/>
            <p:cNvSpPr>
              <a:spLocks noChangeArrowheads="1"/>
            </p:cNvSpPr>
            <p:nvPr/>
          </p:nvSpPr>
          <p:spPr bwMode="auto">
            <a:xfrm>
              <a:off x="1736287" y="4113546"/>
              <a:ext cx="190189" cy="197785"/>
            </a:xfrm>
            <a:custGeom>
              <a:avLst/>
              <a:gdLst>
                <a:gd name="T0" fmla="*/ 58 w 81"/>
                <a:gd name="T1" fmla="*/ 23 h 80"/>
                <a:gd name="T2" fmla="*/ 0 w 81"/>
                <a:gd name="T3" fmla="*/ 1 h 80"/>
                <a:gd name="T4" fmla="*/ 0 w 81"/>
                <a:gd name="T5" fmla="*/ 80 h 80"/>
                <a:gd name="T6" fmla="*/ 80 w 81"/>
                <a:gd name="T7" fmla="*/ 80 h 80"/>
                <a:gd name="T8" fmla="*/ 58 w 81"/>
                <a:gd name="T9" fmla="*/ 23 h 80"/>
                <a:gd name="T10" fmla="*/ 0 60000 65536"/>
                <a:gd name="T11" fmla="*/ 0 60000 65536"/>
                <a:gd name="T12" fmla="*/ 0 60000 65536"/>
                <a:gd name="T13" fmla="*/ 0 60000 65536"/>
                <a:gd name="T14" fmla="*/ 0 60000 65536"/>
                <a:gd name="T15" fmla="*/ 0 w 81"/>
                <a:gd name="T16" fmla="*/ 0 h 80"/>
                <a:gd name="T17" fmla="*/ 81 w 81"/>
                <a:gd name="T18" fmla="*/ 80 h 80"/>
              </a:gdLst>
              <a:ahLst/>
              <a:cxnLst>
                <a:cxn ang="T10">
                  <a:pos x="T0" y="T1"/>
                </a:cxn>
                <a:cxn ang="T11">
                  <a:pos x="T2" y="T3"/>
                </a:cxn>
                <a:cxn ang="T12">
                  <a:pos x="T4" y="T5"/>
                </a:cxn>
                <a:cxn ang="T13">
                  <a:pos x="T6" y="T7"/>
                </a:cxn>
                <a:cxn ang="T14">
                  <a:pos x="T8" y="T9"/>
                </a:cxn>
              </a:cxnLst>
              <a:rect l="T15" t="T16" r="T17" b="T18"/>
              <a:pathLst>
                <a:path w="81" h="80">
                  <a:moveTo>
                    <a:pt x="58" y="23"/>
                  </a:moveTo>
                  <a:cubicBezTo>
                    <a:pt x="42" y="7"/>
                    <a:pt x="21" y="0"/>
                    <a:pt x="0" y="1"/>
                  </a:cubicBezTo>
                  <a:cubicBezTo>
                    <a:pt x="0" y="80"/>
                    <a:pt x="0" y="80"/>
                    <a:pt x="0" y="80"/>
                  </a:cubicBezTo>
                  <a:cubicBezTo>
                    <a:pt x="80" y="80"/>
                    <a:pt x="80" y="80"/>
                    <a:pt x="80" y="80"/>
                  </a:cubicBezTo>
                  <a:cubicBezTo>
                    <a:pt x="81" y="60"/>
                    <a:pt x="74" y="38"/>
                    <a:pt x="58" y="2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400" b="0" i="0" u="none" strike="noStrike" kern="0" cap="none" spc="0" normalizeH="0" baseline="0" noProof="0" smtClean="0">
                <a:ln>
                  <a:noFill/>
                </a:ln>
                <a:solidFill>
                  <a:srgbClr val="000000"/>
                </a:solidFill>
                <a:effectLst/>
                <a:uLnTx/>
                <a:uFillTx/>
                <a:sym typeface="宋体" pitchFamily="2" charset="-122"/>
              </a:endParaRPr>
            </a:p>
          </p:txBody>
        </p:sp>
        <p:sp>
          <p:nvSpPr>
            <p:cNvPr id="59" name="矩形 58"/>
            <p:cNvSpPr/>
            <p:nvPr/>
          </p:nvSpPr>
          <p:spPr>
            <a:xfrm>
              <a:off x="2324980" y="4034895"/>
              <a:ext cx="2033113" cy="452072"/>
            </a:xfrm>
            <a:prstGeom prst="rect">
              <a:avLst/>
            </a:prstGeom>
          </p:spPr>
          <p:txBody>
            <a:bodyPr wrap="none">
              <a:spAutoFit/>
            </a:bodyPr>
            <a:lstStyle/>
            <a:p>
              <a:r>
                <a:rPr lang="zh-CN" altLang="en-US" sz="2000" b="1" dirty="0" smtClean="0">
                  <a:solidFill>
                    <a:schemeClr val="bg1"/>
                  </a:solidFill>
                  <a:latin typeface="微软雅黑" pitchFamily="34" charset="-122"/>
                  <a:ea typeface="微软雅黑" pitchFamily="34" charset="-122"/>
                </a:rPr>
                <a:t>如何确认合格</a:t>
              </a:r>
              <a:endParaRPr lang="zh-CN" altLang="zh-CN" sz="2000" b="1" dirty="0">
                <a:solidFill>
                  <a:schemeClr val="bg1"/>
                </a:solidFill>
                <a:latin typeface="微软雅黑" pitchFamily="34" charset="-122"/>
                <a:ea typeface="微软雅黑" pitchFamily="34" charset="-122"/>
              </a:endParaRPr>
            </a:p>
          </p:txBody>
        </p:sp>
      </p:grpSp>
      <p:sp>
        <p:nvSpPr>
          <p:cNvPr id="72" name="TextBox 41"/>
          <p:cNvSpPr txBox="1"/>
          <p:nvPr/>
        </p:nvSpPr>
        <p:spPr>
          <a:xfrm>
            <a:off x="3419872" y="2955029"/>
            <a:ext cx="5461106" cy="609398"/>
          </a:xfrm>
          <a:prstGeom prst="rect">
            <a:avLst/>
          </a:prstGeom>
          <a:noFill/>
        </p:spPr>
        <p:txBody>
          <a:bodyPr wrap="square" rtlCol="0">
            <a:spAutoFit/>
          </a:bodyPr>
          <a:lstStyle/>
          <a:p>
            <a:pPr>
              <a:lnSpc>
                <a:spcPct val="120000"/>
              </a:lnSpc>
            </a:pPr>
            <a:r>
              <a:rPr lang="zh-CN" altLang="en-US" sz="1400" dirty="0" smtClean="0">
                <a:latin typeface="微软雅黑" pitchFamily="34" charset="-122"/>
                <a:ea typeface="微软雅黑" pitchFamily="34" charset="-122"/>
              </a:rPr>
              <a:t>中压蒸汽用户多为汽轮机蒸汽透平所用，蒸汽中含有铁锈、焊渣会损坏汽轮机透平的叶片。</a:t>
            </a:r>
            <a:endParaRPr lang="en-US" altLang="zh-CN" sz="1400" dirty="0" smtClean="0">
              <a:latin typeface="微软雅黑" pitchFamily="34" charset="-122"/>
              <a:ea typeface="微软雅黑" pitchFamily="34" charset="-122"/>
            </a:endParaRPr>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6111" y="1548760"/>
            <a:ext cx="3081100" cy="1040345"/>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3422" y="1533337"/>
            <a:ext cx="3282189" cy="1189501"/>
          </a:xfrm>
          <a:prstGeom prst="rect">
            <a:avLst/>
          </a:prstGeom>
        </p:spPr>
      </p:pic>
      <p:sp>
        <p:nvSpPr>
          <p:cNvPr id="62" name="TextBox 337"/>
          <p:cNvSpPr>
            <a:spLocks noChangeArrowheads="1"/>
          </p:cNvSpPr>
          <p:nvPr/>
        </p:nvSpPr>
        <p:spPr bwMode="auto">
          <a:xfrm>
            <a:off x="337974" y="3832570"/>
            <a:ext cx="3939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600" b="1" kern="0" dirty="0">
                <a:latin typeface="Bernard MT Condensed" panose="02050806060905020404" pitchFamily="18" charset="0"/>
                <a:ea typeface="黑体" pitchFamily="49" charset="-122"/>
                <a:sym typeface="Cooper Black" pitchFamily="18" charset="0"/>
              </a:rPr>
              <a:t>2</a:t>
            </a:r>
            <a:endParaRPr kumimoji="0" lang="zh-CN" altLang="en-US" sz="3600" b="1" i="0" u="none" strike="noStrike" kern="0" cap="none" spc="0" normalizeH="0" baseline="0" noProof="0" dirty="0" smtClean="0">
              <a:ln>
                <a:noFill/>
              </a:ln>
              <a:effectLst/>
              <a:uLnTx/>
              <a:uFillTx/>
              <a:latin typeface="Bernard MT Condensed" panose="02050806060905020404" pitchFamily="18" charset="0"/>
              <a:ea typeface="黑体" pitchFamily="49" charset="-122"/>
              <a:sym typeface="Cooper Black" pitchFamily="18" charset="0"/>
            </a:endParaRPr>
          </a:p>
        </p:txBody>
      </p:sp>
      <p:sp>
        <p:nvSpPr>
          <p:cNvPr id="63" name="TextBox 41"/>
          <p:cNvSpPr txBox="1"/>
          <p:nvPr/>
        </p:nvSpPr>
        <p:spPr>
          <a:xfrm>
            <a:off x="3419872" y="3717032"/>
            <a:ext cx="5461106" cy="867930"/>
          </a:xfrm>
          <a:prstGeom prst="rect">
            <a:avLst/>
          </a:prstGeom>
          <a:noFill/>
        </p:spPr>
        <p:txBody>
          <a:bodyPr wrap="square" rtlCol="0">
            <a:spAutoFit/>
          </a:bodyPr>
          <a:lstStyle/>
          <a:p>
            <a:pPr>
              <a:lnSpc>
                <a:spcPct val="120000"/>
              </a:lnSpc>
            </a:pPr>
            <a:r>
              <a:rPr lang="zh-CN" altLang="en-US" sz="1400" dirty="0" smtClean="0">
                <a:latin typeface="微软雅黑" pitchFamily="34" charset="-122"/>
                <a:ea typeface="微软雅黑" pitchFamily="34" charset="-122"/>
              </a:rPr>
              <a:t>流量孔板、调节阀拆除；确认靶位，水压试验合格；吹扫时流速一般不低于</a:t>
            </a:r>
            <a:r>
              <a:rPr lang="en-US" altLang="zh-CN" sz="1400" dirty="0" smtClean="0">
                <a:latin typeface="微软雅黑" pitchFamily="34" charset="-122"/>
                <a:ea typeface="微软雅黑" pitchFamily="34" charset="-122"/>
              </a:rPr>
              <a:t>30</a:t>
            </a:r>
            <a:r>
              <a:rPr lang="zh-CN" altLang="en-US" sz="1400" dirty="0" smtClean="0">
                <a:latin typeface="微软雅黑" pitchFamily="34" charset="-122"/>
                <a:ea typeface="微软雅黑" pitchFamily="34" charset="-122"/>
              </a:rPr>
              <a:t>米</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秒；按升温</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降温</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升温循环</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次，每次</a:t>
            </a:r>
            <a:r>
              <a:rPr lang="en-US" altLang="zh-CN" sz="1400" dirty="0" smtClean="0">
                <a:latin typeface="微软雅黑" pitchFamily="34" charset="-122"/>
                <a:ea typeface="微软雅黑" pitchFamily="34" charset="-122"/>
              </a:rPr>
              <a:t>1~2</a:t>
            </a:r>
            <a:r>
              <a:rPr lang="zh-CN" altLang="en-US" sz="1400" dirty="0" smtClean="0">
                <a:latin typeface="微软雅黑" pitchFamily="34" charset="-122"/>
                <a:ea typeface="微软雅黑" pitchFamily="34" charset="-122"/>
              </a:rPr>
              <a:t>小时；吹扫结束后安装靶板。</a:t>
            </a:r>
            <a:endParaRPr lang="en-US" altLang="zh-CN" sz="1400" dirty="0" smtClean="0">
              <a:latin typeface="微软雅黑" pitchFamily="34" charset="-122"/>
              <a:ea typeface="微软雅黑" pitchFamily="34" charset="-122"/>
            </a:endParaRPr>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0634" y="4581341"/>
            <a:ext cx="4564739" cy="1468024"/>
          </a:xfrm>
          <a:prstGeom prst="rect">
            <a:avLst/>
          </a:prstGeom>
        </p:spPr>
      </p:pic>
      <p:sp>
        <p:nvSpPr>
          <p:cNvPr id="64" name="TextBox 41"/>
          <p:cNvSpPr txBox="1"/>
          <p:nvPr/>
        </p:nvSpPr>
        <p:spPr>
          <a:xfrm>
            <a:off x="2343031" y="5631594"/>
            <a:ext cx="2153681" cy="350865"/>
          </a:xfrm>
          <a:prstGeom prst="rect">
            <a:avLst/>
          </a:prstGeom>
          <a:noFill/>
        </p:spPr>
        <p:txBody>
          <a:bodyPr wrap="square" rtlCol="0">
            <a:spAutoFit/>
          </a:bodyPr>
          <a:lstStyle/>
          <a:p>
            <a:pPr>
              <a:lnSpc>
                <a:spcPct val="120000"/>
              </a:lnSpc>
            </a:pPr>
            <a:r>
              <a:rPr lang="zh-CN" altLang="en-US" sz="1400" b="1" dirty="0" smtClean="0">
                <a:solidFill>
                  <a:srgbClr val="FF0000"/>
                </a:solidFill>
                <a:latin typeface="微软雅黑" pitchFamily="34" charset="-122"/>
                <a:ea typeface="微软雅黑" pitchFamily="34" charset="-122"/>
              </a:rPr>
              <a:t>靶板连续两次合格为通过</a:t>
            </a:r>
            <a:endParaRPr lang="en-US" altLang="zh-CN" sz="1400" b="1" dirty="0" smtClean="0">
              <a:solidFill>
                <a:srgbClr val="FF0000"/>
              </a:solidFill>
              <a:latin typeface="微软雅黑" pitchFamily="34" charset="-122"/>
              <a:ea typeface="微软雅黑" pitchFamily="34" charset="-122"/>
            </a:endParaRPr>
          </a:p>
        </p:txBody>
      </p:sp>
      <p:sp>
        <p:nvSpPr>
          <p:cNvPr id="65" name="TextBox 337"/>
          <p:cNvSpPr>
            <a:spLocks noChangeArrowheads="1"/>
          </p:cNvSpPr>
          <p:nvPr/>
        </p:nvSpPr>
        <p:spPr bwMode="auto">
          <a:xfrm>
            <a:off x="310535" y="4746906"/>
            <a:ext cx="3939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600" b="1" kern="0" dirty="0" smtClean="0">
                <a:latin typeface="Bernard MT Condensed" panose="02050806060905020404" pitchFamily="18" charset="0"/>
                <a:ea typeface="黑体" pitchFamily="49" charset="-122"/>
                <a:sym typeface="Cooper Black" pitchFamily="18" charset="0"/>
              </a:rPr>
              <a:t>3</a:t>
            </a:r>
            <a:endParaRPr kumimoji="0" lang="zh-CN" altLang="en-US" sz="3600" b="1" i="0" u="none" strike="noStrike" kern="0" cap="none" spc="0" normalizeH="0" baseline="0" noProof="0" dirty="0" smtClean="0">
              <a:ln>
                <a:noFill/>
              </a:ln>
              <a:effectLst/>
              <a:uLnTx/>
              <a:uFillTx/>
              <a:latin typeface="Bernard MT Condensed" panose="02050806060905020404" pitchFamily="18" charset="0"/>
              <a:ea typeface="黑体" pitchFamily="49" charset="-122"/>
              <a:sym typeface="Cooper Black" pitchFamily="18" charset="0"/>
            </a:endParaRPr>
          </a:p>
        </p:txBody>
      </p:sp>
    </p:spTree>
    <p:extLst>
      <p:ext uri="{BB962C8B-B14F-4D97-AF65-F5344CB8AC3E}">
        <p14:creationId xmlns:p14="http://schemas.microsoft.com/office/powerpoint/2010/main" val="257550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anim calcmode="lin" valueType="num">
                                      <p:cBhvr additive="base">
                                        <p:cTn id="11" dur="500" fill="hold"/>
                                        <p:tgtEl>
                                          <p:spTgt spid="137"/>
                                        </p:tgtEl>
                                        <p:attrNameLst>
                                          <p:attrName>ppt_x</p:attrName>
                                        </p:attrNameLst>
                                      </p:cBhvr>
                                      <p:tavLst>
                                        <p:tav tm="0">
                                          <p:val>
                                            <p:strVal val="#ppt_x"/>
                                          </p:val>
                                        </p:tav>
                                        <p:tav tm="100000">
                                          <p:val>
                                            <p:strVal val="#ppt_x"/>
                                          </p:val>
                                        </p:tav>
                                      </p:tavLst>
                                    </p:anim>
                                    <p:anim calcmode="lin" valueType="num">
                                      <p:cBhvr additive="base">
                                        <p:cTn id="12" dur="500" fill="hold"/>
                                        <p:tgtEl>
                                          <p:spTgt spid="1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
                                        </p:tgtEl>
                                        <p:attrNameLst>
                                          <p:attrName>style.visibility</p:attrName>
                                        </p:attrNameLst>
                                      </p:cBhvr>
                                      <p:to>
                                        <p:strVal val="visible"/>
                                      </p:to>
                                    </p:set>
                                    <p:anim calcmode="lin" valueType="num">
                                      <p:cBhvr additive="base">
                                        <p:cTn id="15" dur="500" fill="hold"/>
                                        <p:tgtEl>
                                          <p:spTgt spid="138"/>
                                        </p:tgtEl>
                                        <p:attrNameLst>
                                          <p:attrName>ppt_x</p:attrName>
                                        </p:attrNameLst>
                                      </p:cBhvr>
                                      <p:tavLst>
                                        <p:tav tm="0">
                                          <p:val>
                                            <p:strVal val="#ppt_x"/>
                                          </p:val>
                                        </p:tav>
                                        <p:tav tm="100000">
                                          <p:val>
                                            <p:strVal val="#ppt_x"/>
                                          </p:val>
                                        </p:tav>
                                      </p:tavLst>
                                    </p:anim>
                                    <p:anim calcmode="lin" valueType="num">
                                      <p:cBhvr additive="base">
                                        <p:cTn id="16" dur="500" fill="hold"/>
                                        <p:tgtEl>
                                          <p:spTgt spid="1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anim calcmode="lin" valueType="num">
                                      <p:cBhvr additive="base">
                                        <p:cTn id="19" dur="500" fill="hold"/>
                                        <p:tgtEl>
                                          <p:spTgt spid="139"/>
                                        </p:tgtEl>
                                        <p:attrNameLst>
                                          <p:attrName>ppt_x</p:attrName>
                                        </p:attrNameLst>
                                      </p:cBhvr>
                                      <p:tavLst>
                                        <p:tav tm="0">
                                          <p:val>
                                            <p:strVal val="#ppt_x"/>
                                          </p:val>
                                        </p:tav>
                                        <p:tav tm="100000">
                                          <p:val>
                                            <p:strVal val="#ppt_x"/>
                                          </p:val>
                                        </p:tav>
                                      </p:tavLst>
                                    </p:anim>
                                    <p:anim calcmode="lin" valueType="num">
                                      <p:cBhvr additive="base">
                                        <p:cTn id="20"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ppt_x"/>
                                          </p:val>
                                        </p:tav>
                                        <p:tav tm="100000">
                                          <p:val>
                                            <p:strVal val="#ppt_x"/>
                                          </p:val>
                                        </p:tav>
                                      </p:tavLst>
                                    </p:anim>
                                    <p:anim calcmode="lin" valueType="num">
                                      <p:cBhvr additive="base">
                                        <p:cTn id="36" dur="500" fill="hold"/>
                                        <p:tgtEl>
                                          <p:spTgt spid="7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ppt_x"/>
                                          </p:val>
                                        </p:tav>
                                        <p:tav tm="100000">
                                          <p:val>
                                            <p:strVal val="#ppt_x"/>
                                          </p:val>
                                        </p:tav>
                                      </p:tavLst>
                                    </p:anim>
                                    <p:anim calcmode="lin" valueType="num">
                                      <p:cBhvr additive="base">
                                        <p:cTn id="44" dur="500" fill="hold"/>
                                        <p:tgtEl>
                                          <p:spTgt spid="4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ppt_x"/>
                                          </p:val>
                                        </p:tav>
                                        <p:tav tm="100000">
                                          <p:val>
                                            <p:strVal val="#ppt_x"/>
                                          </p:val>
                                        </p:tav>
                                      </p:tavLst>
                                    </p:anim>
                                    <p:anim calcmode="lin" valueType="num">
                                      <p:cBhvr additive="base">
                                        <p:cTn id="48" dur="500" fill="hold"/>
                                        <p:tgtEl>
                                          <p:spTgt spid="5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500" fill="hold"/>
                                        <p:tgtEl>
                                          <p:spTgt spid="62"/>
                                        </p:tgtEl>
                                        <p:attrNameLst>
                                          <p:attrName>ppt_x</p:attrName>
                                        </p:attrNameLst>
                                      </p:cBhvr>
                                      <p:tavLst>
                                        <p:tav tm="0">
                                          <p:val>
                                            <p:strVal val="#ppt_x"/>
                                          </p:val>
                                        </p:tav>
                                        <p:tav tm="100000">
                                          <p:val>
                                            <p:strVal val="#ppt_x"/>
                                          </p:val>
                                        </p:tav>
                                      </p:tavLst>
                                    </p:anim>
                                    <p:anim calcmode="lin" valueType="num">
                                      <p:cBhvr additive="base">
                                        <p:cTn id="52" dur="500" fill="hold"/>
                                        <p:tgtEl>
                                          <p:spTgt spid="6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500" fill="hold"/>
                                        <p:tgtEl>
                                          <p:spTgt spid="63"/>
                                        </p:tgtEl>
                                        <p:attrNameLst>
                                          <p:attrName>ppt_x</p:attrName>
                                        </p:attrNameLst>
                                      </p:cBhvr>
                                      <p:tavLst>
                                        <p:tav tm="0">
                                          <p:val>
                                            <p:strVal val="#ppt_x"/>
                                          </p:val>
                                        </p:tav>
                                        <p:tav tm="100000">
                                          <p:val>
                                            <p:strVal val="#ppt_x"/>
                                          </p:val>
                                        </p:tav>
                                      </p:tavLst>
                                    </p:anim>
                                    <p:anim calcmode="lin" valueType="num">
                                      <p:cBhvr additive="base">
                                        <p:cTn id="56" dur="500" fill="hold"/>
                                        <p:tgtEl>
                                          <p:spTgt spid="6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 calcmode="lin" valueType="num">
                                      <p:cBhvr additive="base">
                                        <p:cTn id="59" dur="500" fill="hold"/>
                                        <p:tgtEl>
                                          <p:spTgt spid="65"/>
                                        </p:tgtEl>
                                        <p:attrNameLst>
                                          <p:attrName>ppt_x</p:attrName>
                                        </p:attrNameLst>
                                      </p:cBhvr>
                                      <p:tavLst>
                                        <p:tav tm="0">
                                          <p:val>
                                            <p:strVal val="#ppt_x"/>
                                          </p:val>
                                        </p:tav>
                                        <p:tav tm="100000">
                                          <p:val>
                                            <p:strVal val="#ppt_x"/>
                                          </p:val>
                                        </p:tav>
                                      </p:tavLst>
                                    </p:anim>
                                    <p:anim calcmode="lin" valueType="num">
                                      <p:cBhvr additive="base">
                                        <p:cTn id="60" dur="500" fill="hold"/>
                                        <p:tgtEl>
                                          <p:spTgt spid="6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500" fill="hold"/>
                                        <p:tgtEl>
                                          <p:spTgt spid="5"/>
                                        </p:tgtEl>
                                        <p:attrNameLst>
                                          <p:attrName>ppt_x</p:attrName>
                                        </p:attrNameLst>
                                      </p:cBhvr>
                                      <p:tavLst>
                                        <p:tav tm="0">
                                          <p:val>
                                            <p:strVal val="#ppt_x"/>
                                          </p:val>
                                        </p:tav>
                                        <p:tav tm="100000">
                                          <p:val>
                                            <p:strVal val="#ppt_x"/>
                                          </p:val>
                                        </p:tav>
                                      </p:tavLst>
                                    </p:anim>
                                    <p:anim calcmode="lin" valueType="num">
                                      <p:cBhvr additive="base">
                                        <p:cTn id="64" dur="500" fill="hold"/>
                                        <p:tgtEl>
                                          <p:spTgt spid="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fill="hold"/>
                                        <p:tgtEl>
                                          <p:spTgt spid="64"/>
                                        </p:tgtEl>
                                        <p:attrNameLst>
                                          <p:attrName>ppt_x</p:attrName>
                                        </p:attrNameLst>
                                      </p:cBhvr>
                                      <p:tavLst>
                                        <p:tav tm="0">
                                          <p:val>
                                            <p:strVal val="#ppt_x"/>
                                          </p:val>
                                        </p:tav>
                                        <p:tav tm="100000">
                                          <p:val>
                                            <p:strVal val="#ppt_x"/>
                                          </p:val>
                                        </p:tav>
                                      </p:tavLst>
                                    </p:anim>
                                    <p:anim calcmode="lin" valueType="num">
                                      <p:cBhvr additive="base">
                                        <p:cTn id="6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7" grpId="0" animBg="1"/>
      <p:bldP spid="139" grpId="0" animBg="1"/>
      <p:bldP spid="72" grpId="0"/>
      <p:bldP spid="62" grpId="0"/>
      <p:bldP spid="63" grpId="0"/>
      <p:bldP spid="64" grpId="0"/>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19</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80728"/>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蒸汽系统</a:t>
            </a:r>
            <a:r>
              <a:rPr lang="en-US" altLang="zh-CN" sz="2000" b="1" dirty="0" smtClean="0">
                <a:latin typeface="微软雅黑" panose="020B0503020204020204" pitchFamily="34" charset="-122"/>
                <a:ea typeface="微软雅黑" panose="020B0503020204020204" pitchFamily="34" charset="-122"/>
              </a:rPr>
              <a:t>——3.5MPa</a:t>
            </a:r>
            <a:r>
              <a:rPr lang="zh-CN" altLang="en-US" sz="2000" b="1" dirty="0" smtClean="0">
                <a:latin typeface="微软雅黑" panose="020B0503020204020204" pitchFamily="34" charset="-122"/>
                <a:ea typeface="微软雅黑" panose="020B0503020204020204" pitchFamily="34" charset="-122"/>
              </a:rPr>
              <a:t>蒸汽靶板制作</a:t>
            </a:r>
            <a:endParaRPr lang="zh-CN" altLang="en-US" sz="2000" b="1" dirty="0">
              <a:latin typeface="微软雅黑" panose="020B0503020204020204" pitchFamily="34" charset="-122"/>
              <a:ea typeface="微软雅黑" panose="020B0503020204020204" pitchFamily="34" charset="-122"/>
            </a:endParaRPr>
          </a:p>
        </p:txBody>
      </p:sp>
      <p:sp>
        <p:nvSpPr>
          <p:cNvPr id="37" name="矩形 37"/>
          <p:cNvSpPr>
            <a:spLocks noChangeArrowheads="1"/>
          </p:cNvSpPr>
          <p:nvPr/>
        </p:nvSpPr>
        <p:spPr bwMode="auto">
          <a:xfrm>
            <a:off x="534971" y="392778"/>
            <a:ext cx="6773333"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二、公用系统清洗、吹扫、气密</a:t>
            </a:r>
            <a:endParaRPr lang="zh-CN" altLang="en-US" sz="2800" b="1" dirty="0">
              <a:latin typeface="微软雅黑" pitchFamily="34" charset="-122"/>
              <a:ea typeface="微软雅黑" pitchFamily="34" charset="-122"/>
              <a:cs typeface="方正苏新诗柳楷简体-yolan"/>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1614161"/>
            <a:ext cx="5678016" cy="3327167"/>
          </a:xfrm>
          <a:prstGeom prst="rect">
            <a:avLst/>
          </a:prstGeom>
        </p:spPr>
      </p:pic>
      <p:grpSp>
        <p:nvGrpSpPr>
          <p:cNvPr id="10" name="组合 9"/>
          <p:cNvGrpSpPr/>
          <p:nvPr/>
        </p:nvGrpSpPr>
        <p:grpSpPr>
          <a:xfrm>
            <a:off x="5605265" y="3508996"/>
            <a:ext cx="2982393" cy="2267903"/>
            <a:chOff x="6613373" y="2260140"/>
            <a:chExt cx="3977752" cy="3024804"/>
          </a:xfrm>
        </p:grpSpPr>
        <p:sp>
          <p:nvSpPr>
            <p:cNvPr id="13" name="椭圆 12"/>
            <p:cNvSpPr/>
            <p:nvPr/>
          </p:nvSpPr>
          <p:spPr bwMode="auto">
            <a:xfrm>
              <a:off x="6613373" y="2260140"/>
              <a:ext cx="3977752" cy="3024804"/>
            </a:xfrm>
            <a:prstGeom prst="ellipse">
              <a:avLst/>
            </a:prstGeom>
            <a:solidFill>
              <a:srgbClr val="49C2DD"/>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14" name="椭圆 13"/>
            <p:cNvSpPr/>
            <p:nvPr/>
          </p:nvSpPr>
          <p:spPr bwMode="auto">
            <a:xfrm>
              <a:off x="6902469" y="2420750"/>
              <a:ext cx="3401344" cy="2576884"/>
            </a:xfrm>
            <a:prstGeom prst="ellipse">
              <a:avLst/>
            </a:prstGeom>
            <a:solidFill>
              <a:sysClr val="window" lastClr="FFFFFF"/>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Text" lastClr="000000">
                    <a:lumMod val="50000"/>
                    <a:lumOff val="50000"/>
                  </a:sysClr>
                </a:solidFill>
                <a:effectLst/>
                <a:uLnTx/>
                <a:uFillTx/>
                <a:latin typeface="Avant GardeBook" pitchFamily="50" charset="0"/>
                <a:ea typeface="微软雅黑" pitchFamily="34" charset="-122"/>
                <a:cs typeface="+mn-cs"/>
              </a:endParaRPr>
            </a:p>
          </p:txBody>
        </p:sp>
        <p:sp>
          <p:nvSpPr>
            <p:cNvPr id="15" name="椭圆 14"/>
            <p:cNvSpPr/>
            <p:nvPr/>
          </p:nvSpPr>
          <p:spPr bwMode="auto">
            <a:xfrm>
              <a:off x="7212982" y="2600988"/>
              <a:ext cx="2776752" cy="2096842"/>
            </a:xfrm>
            <a:prstGeom prst="ellipse">
              <a:avLst/>
            </a:prstGeom>
            <a:solidFill>
              <a:srgbClr val="9DCB43"/>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17" name="椭圆 16"/>
            <p:cNvSpPr/>
            <p:nvPr/>
          </p:nvSpPr>
          <p:spPr bwMode="auto">
            <a:xfrm>
              <a:off x="7553829" y="2807995"/>
              <a:ext cx="2102195" cy="1588246"/>
            </a:xfrm>
            <a:prstGeom prst="ellipse">
              <a:avLst/>
            </a:prstGeom>
            <a:solidFill>
              <a:sysClr val="window" lastClr="FFFFFF"/>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Text" lastClr="000000">
                    <a:lumMod val="50000"/>
                    <a:lumOff val="50000"/>
                  </a:sysClr>
                </a:solidFill>
                <a:effectLst/>
                <a:uLnTx/>
                <a:uFillTx/>
                <a:latin typeface="Avant GardeBook" pitchFamily="50" charset="0"/>
                <a:ea typeface="微软雅黑" pitchFamily="34" charset="-122"/>
                <a:cs typeface="+mn-cs"/>
              </a:endParaRPr>
            </a:p>
          </p:txBody>
        </p:sp>
        <p:sp>
          <p:nvSpPr>
            <p:cNvPr id="18" name="椭圆 17"/>
            <p:cNvSpPr/>
            <p:nvPr/>
          </p:nvSpPr>
          <p:spPr bwMode="auto">
            <a:xfrm>
              <a:off x="7894678" y="3041772"/>
              <a:ext cx="1415144" cy="1054666"/>
            </a:xfrm>
            <a:prstGeom prst="ellipse">
              <a:avLst/>
            </a:prstGeom>
            <a:solidFill>
              <a:srgbClr val="FFAC6A"/>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19" name="椭圆 18"/>
            <p:cNvSpPr/>
            <p:nvPr/>
          </p:nvSpPr>
          <p:spPr bwMode="auto">
            <a:xfrm>
              <a:off x="8240880" y="3288038"/>
              <a:ext cx="720957" cy="547855"/>
            </a:xfrm>
            <a:prstGeom prst="ellipse">
              <a:avLst/>
            </a:prstGeom>
            <a:solidFill>
              <a:srgbClr val="DF5947"/>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grpSp>
      <p:grpSp>
        <p:nvGrpSpPr>
          <p:cNvPr id="20" name="组合 19"/>
          <p:cNvGrpSpPr/>
          <p:nvPr/>
        </p:nvGrpSpPr>
        <p:grpSpPr>
          <a:xfrm>
            <a:off x="7015514" y="3007247"/>
            <a:ext cx="1572144" cy="1513274"/>
            <a:chOff x="8565660" y="1540966"/>
            <a:chExt cx="2096839" cy="2018321"/>
          </a:xfrm>
          <a:effectLst>
            <a:outerShdw blurRad="76200" dir="18900000" sy="23000" kx="-1200000" algn="bl" rotWithShape="0">
              <a:prstClr val="black">
                <a:alpha val="20000"/>
              </a:prstClr>
            </a:outerShdw>
          </a:effectLst>
        </p:grpSpPr>
        <p:sp>
          <p:nvSpPr>
            <p:cNvPr id="21" name="任意多边形 20"/>
            <p:cNvSpPr/>
            <p:nvPr/>
          </p:nvSpPr>
          <p:spPr bwMode="auto">
            <a:xfrm>
              <a:off x="10007571" y="1765818"/>
              <a:ext cx="654928" cy="444353"/>
            </a:xfrm>
            <a:custGeom>
              <a:avLst/>
              <a:gdLst>
                <a:gd name="connsiteX0" fmla="*/ 368969 w 582864"/>
                <a:gd name="connsiteY0" fmla="*/ 38100 h 395037"/>
                <a:gd name="connsiteX1" fmla="*/ 461211 w 582864"/>
                <a:gd name="connsiteY1" fmla="*/ 6016 h 395037"/>
                <a:gd name="connsiteX2" fmla="*/ 549442 w 582864"/>
                <a:gd name="connsiteY2" fmla="*/ 2006 h 395037"/>
                <a:gd name="connsiteX3" fmla="*/ 581527 w 582864"/>
                <a:gd name="connsiteY3" fmla="*/ 18048 h 395037"/>
                <a:gd name="connsiteX4" fmla="*/ 557464 w 582864"/>
                <a:gd name="connsiteY4" fmla="*/ 66174 h 395037"/>
                <a:gd name="connsiteX5" fmla="*/ 485274 w 582864"/>
                <a:gd name="connsiteY5" fmla="*/ 142374 h 395037"/>
                <a:gd name="connsiteX6" fmla="*/ 368969 w 582864"/>
                <a:gd name="connsiteY6" fmla="*/ 226595 h 395037"/>
                <a:gd name="connsiteX7" fmla="*/ 0 w 582864"/>
                <a:gd name="connsiteY7" fmla="*/ 395037 h 395037"/>
                <a:gd name="connsiteX8" fmla="*/ 368969 w 582864"/>
                <a:gd name="connsiteY8" fmla="*/ 38100 h 39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864" h="395037">
                  <a:moveTo>
                    <a:pt x="368969" y="38100"/>
                  </a:moveTo>
                  <a:cubicBezTo>
                    <a:pt x="400050" y="25066"/>
                    <a:pt x="431132" y="12032"/>
                    <a:pt x="461211" y="6016"/>
                  </a:cubicBezTo>
                  <a:cubicBezTo>
                    <a:pt x="491290" y="0"/>
                    <a:pt x="529389" y="1"/>
                    <a:pt x="549442" y="2006"/>
                  </a:cubicBezTo>
                  <a:cubicBezTo>
                    <a:pt x="569495" y="4011"/>
                    <a:pt x="580190" y="7353"/>
                    <a:pt x="581527" y="18048"/>
                  </a:cubicBezTo>
                  <a:cubicBezTo>
                    <a:pt x="582864" y="28743"/>
                    <a:pt x="573506" y="45453"/>
                    <a:pt x="557464" y="66174"/>
                  </a:cubicBezTo>
                  <a:cubicBezTo>
                    <a:pt x="541422" y="86895"/>
                    <a:pt x="516690" y="115637"/>
                    <a:pt x="485274" y="142374"/>
                  </a:cubicBezTo>
                  <a:cubicBezTo>
                    <a:pt x="453858" y="169111"/>
                    <a:pt x="449848" y="184485"/>
                    <a:pt x="368969" y="226595"/>
                  </a:cubicBezTo>
                  <a:cubicBezTo>
                    <a:pt x="288090" y="268705"/>
                    <a:pt x="144045" y="331871"/>
                    <a:pt x="0" y="395037"/>
                  </a:cubicBezTo>
                  <a:lnTo>
                    <a:pt x="368969" y="38100"/>
                  </a:lnTo>
                  <a:close/>
                </a:path>
              </a:pathLst>
            </a:custGeom>
            <a:solidFill>
              <a:srgbClr val="3BA9F8"/>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22" name="任意多边形 21"/>
            <p:cNvSpPr/>
            <p:nvPr/>
          </p:nvSpPr>
          <p:spPr bwMode="auto">
            <a:xfrm>
              <a:off x="9966527" y="1540966"/>
              <a:ext cx="467550" cy="628159"/>
            </a:xfrm>
            <a:custGeom>
              <a:avLst/>
              <a:gdLst>
                <a:gd name="connsiteX0" fmla="*/ 0 w 415758"/>
                <a:gd name="connsiteY0" fmla="*/ 558800 h 558800"/>
                <a:gd name="connsiteX1" fmla="*/ 120315 w 415758"/>
                <a:gd name="connsiteY1" fmla="*/ 270043 h 558800"/>
                <a:gd name="connsiteX2" fmla="*/ 196515 w 415758"/>
                <a:gd name="connsiteY2" fmla="*/ 161758 h 558800"/>
                <a:gd name="connsiteX3" fmla="*/ 272715 w 415758"/>
                <a:gd name="connsiteY3" fmla="*/ 73527 h 558800"/>
                <a:gd name="connsiteX4" fmla="*/ 356936 w 415758"/>
                <a:gd name="connsiteY4" fmla="*/ 9358 h 558800"/>
                <a:gd name="connsiteX5" fmla="*/ 405063 w 415758"/>
                <a:gd name="connsiteY5" fmla="*/ 17379 h 558800"/>
                <a:gd name="connsiteX6" fmla="*/ 413084 w 415758"/>
                <a:gd name="connsiteY6" fmla="*/ 109622 h 558800"/>
                <a:gd name="connsiteX7" fmla="*/ 389021 w 415758"/>
                <a:gd name="connsiteY7" fmla="*/ 225927 h 558800"/>
                <a:gd name="connsiteX8" fmla="*/ 0 w 415758"/>
                <a:gd name="connsiteY8" fmla="*/ 55880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758" h="558800">
                  <a:moveTo>
                    <a:pt x="0" y="558800"/>
                  </a:moveTo>
                  <a:cubicBezTo>
                    <a:pt x="43781" y="447508"/>
                    <a:pt x="87563" y="336217"/>
                    <a:pt x="120315" y="270043"/>
                  </a:cubicBezTo>
                  <a:cubicBezTo>
                    <a:pt x="153067" y="203869"/>
                    <a:pt x="171115" y="194511"/>
                    <a:pt x="196515" y="161758"/>
                  </a:cubicBezTo>
                  <a:cubicBezTo>
                    <a:pt x="221915" y="129005"/>
                    <a:pt x="245978" y="98927"/>
                    <a:pt x="272715" y="73527"/>
                  </a:cubicBezTo>
                  <a:cubicBezTo>
                    <a:pt x="299452" y="48127"/>
                    <a:pt x="334878" y="18716"/>
                    <a:pt x="356936" y="9358"/>
                  </a:cubicBezTo>
                  <a:cubicBezTo>
                    <a:pt x="378994" y="0"/>
                    <a:pt x="395705" y="668"/>
                    <a:pt x="405063" y="17379"/>
                  </a:cubicBezTo>
                  <a:cubicBezTo>
                    <a:pt x="414421" y="34090"/>
                    <a:pt x="415758" y="74864"/>
                    <a:pt x="413084" y="109622"/>
                  </a:cubicBezTo>
                  <a:cubicBezTo>
                    <a:pt x="410410" y="144380"/>
                    <a:pt x="399715" y="185153"/>
                    <a:pt x="389021" y="225927"/>
                  </a:cubicBezTo>
                  <a:lnTo>
                    <a:pt x="0" y="558800"/>
                  </a:lnTo>
                  <a:close/>
                </a:path>
              </a:pathLst>
            </a:custGeom>
            <a:solidFill>
              <a:srgbClr val="3BA9F8"/>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23" name="任意多边形 22"/>
            <p:cNvSpPr/>
            <p:nvPr/>
          </p:nvSpPr>
          <p:spPr bwMode="auto">
            <a:xfrm>
              <a:off x="9830902" y="1721206"/>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2DD"/>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24" name="任意多边形 23"/>
            <p:cNvSpPr/>
            <p:nvPr/>
          </p:nvSpPr>
          <p:spPr bwMode="auto">
            <a:xfrm>
              <a:off x="8565660" y="1753328"/>
              <a:ext cx="1889832" cy="1805959"/>
            </a:xfrm>
            <a:custGeom>
              <a:avLst/>
              <a:gdLst>
                <a:gd name="connsiteX0" fmla="*/ 0 w 1680883"/>
                <a:gd name="connsiteY0" fmla="*/ 1606923 h 1647264"/>
                <a:gd name="connsiteX1" fmla="*/ 40342 w 1680883"/>
                <a:gd name="connsiteY1" fmla="*/ 1647264 h 1647264"/>
                <a:gd name="connsiteX2" fmla="*/ 1680883 w 1680883"/>
                <a:gd name="connsiteY2" fmla="*/ 53788 h 1647264"/>
                <a:gd name="connsiteX3" fmla="*/ 1667436 w 1680883"/>
                <a:gd name="connsiteY3" fmla="*/ 13447 h 1647264"/>
                <a:gd name="connsiteX4" fmla="*/ 1620371 w 1680883"/>
                <a:gd name="connsiteY4" fmla="*/ 0 h 1647264"/>
                <a:gd name="connsiteX5" fmla="*/ 0 w 1680883"/>
                <a:gd name="connsiteY5" fmla="*/ 1606923 h 1647264"/>
                <a:gd name="connsiteX0" fmla="*/ 0 w 1680883"/>
                <a:gd name="connsiteY0" fmla="*/ 1606923 h 1631222"/>
                <a:gd name="connsiteX1" fmla="*/ 28310 w 1680883"/>
                <a:gd name="connsiteY1" fmla="*/ 1631222 h 1631222"/>
                <a:gd name="connsiteX2" fmla="*/ 1680883 w 1680883"/>
                <a:gd name="connsiteY2" fmla="*/ 53788 h 1631222"/>
                <a:gd name="connsiteX3" fmla="*/ 1667436 w 1680883"/>
                <a:gd name="connsiteY3" fmla="*/ 13447 h 1631222"/>
                <a:gd name="connsiteX4" fmla="*/ 1620371 w 1680883"/>
                <a:gd name="connsiteY4" fmla="*/ 0 h 1631222"/>
                <a:gd name="connsiteX5" fmla="*/ 0 w 1680883"/>
                <a:gd name="connsiteY5" fmla="*/ 1606923 h 1631222"/>
                <a:gd name="connsiteX0" fmla="*/ 0 w 1680883"/>
                <a:gd name="connsiteY0" fmla="*/ 1606923 h 1627211"/>
                <a:gd name="connsiteX1" fmla="*/ 24299 w 1680883"/>
                <a:gd name="connsiteY1" fmla="*/ 1627211 h 1627211"/>
                <a:gd name="connsiteX2" fmla="*/ 1680883 w 1680883"/>
                <a:gd name="connsiteY2" fmla="*/ 53788 h 1627211"/>
                <a:gd name="connsiteX3" fmla="*/ 1667436 w 1680883"/>
                <a:gd name="connsiteY3" fmla="*/ 13447 h 1627211"/>
                <a:gd name="connsiteX4" fmla="*/ 1620371 w 1680883"/>
                <a:gd name="connsiteY4" fmla="*/ 0 h 1627211"/>
                <a:gd name="connsiteX5" fmla="*/ 0 w 1680883"/>
                <a:gd name="connsiteY5" fmla="*/ 1606923 h 1627211"/>
                <a:gd name="connsiteX0" fmla="*/ 0 w 1680883"/>
                <a:gd name="connsiteY0" fmla="*/ 1606923 h 1606923"/>
                <a:gd name="connsiteX1" fmla="*/ 57618 w 1680883"/>
                <a:gd name="connsiteY1" fmla="*/ 1595340 h 1606923"/>
                <a:gd name="connsiteX2" fmla="*/ 1680883 w 1680883"/>
                <a:gd name="connsiteY2" fmla="*/ 53788 h 1606923"/>
                <a:gd name="connsiteX3" fmla="*/ 1667436 w 1680883"/>
                <a:gd name="connsiteY3" fmla="*/ 13447 h 1606923"/>
                <a:gd name="connsiteX4" fmla="*/ 1620371 w 1680883"/>
                <a:gd name="connsiteY4" fmla="*/ 0 h 1606923"/>
                <a:gd name="connsiteX5" fmla="*/ 0 w 1680883"/>
                <a:gd name="connsiteY5" fmla="*/ 1606923 h 160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0883" h="1606923">
                  <a:moveTo>
                    <a:pt x="0" y="1606923"/>
                  </a:moveTo>
                  <a:lnTo>
                    <a:pt x="57618" y="1595340"/>
                  </a:lnTo>
                  <a:lnTo>
                    <a:pt x="1680883" y="53788"/>
                  </a:lnTo>
                  <a:lnTo>
                    <a:pt x="1667436" y="13447"/>
                  </a:lnTo>
                  <a:lnTo>
                    <a:pt x="1620371" y="0"/>
                  </a:lnTo>
                  <a:lnTo>
                    <a:pt x="0" y="1606923"/>
                  </a:lnTo>
                  <a:close/>
                </a:path>
              </a:pathLst>
            </a:custGeom>
            <a:solidFill>
              <a:sysClr val="windowText" lastClr="000000">
                <a:lumMod val="65000"/>
                <a:lumOff val="35000"/>
              </a:sysClr>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25" name="任意多边形 24"/>
            <p:cNvSpPr/>
            <p:nvPr/>
          </p:nvSpPr>
          <p:spPr bwMode="auto">
            <a:xfrm rot="5628176" flipH="1">
              <a:off x="9915667" y="1822033"/>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2DD"/>
            </a:solidFill>
            <a:ln w="19050" cap="flat" cmpd="sng" algn="ctr">
              <a:noFill/>
              <a:prstDash val="solid"/>
            </a:ln>
            <a:effectLst/>
            <a:ex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grpSp>
    </p:spTree>
    <p:extLst>
      <p:ext uri="{BB962C8B-B14F-4D97-AF65-F5344CB8AC3E}">
        <p14:creationId xmlns:p14="http://schemas.microsoft.com/office/powerpoint/2010/main" val="147130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2" presetClass="entr" presetSubtype="3" decel="10000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2000" fill="hold"/>
                                        <p:tgtEl>
                                          <p:spTgt spid="20"/>
                                        </p:tgtEl>
                                        <p:attrNameLst>
                                          <p:attrName>ppt_x</p:attrName>
                                        </p:attrNameLst>
                                      </p:cBhvr>
                                      <p:tavLst>
                                        <p:tav tm="0">
                                          <p:val>
                                            <p:strVal val="1+#ppt_w/2"/>
                                          </p:val>
                                        </p:tav>
                                        <p:tav tm="100000">
                                          <p:val>
                                            <p:strVal val="#ppt_x"/>
                                          </p:val>
                                        </p:tav>
                                      </p:tavLst>
                                    </p:anim>
                                    <p:anim calcmode="lin" valueType="num">
                                      <p:cBhvr additive="base">
                                        <p:cTn id="18" dur="2000" fill="hold"/>
                                        <p:tgtEl>
                                          <p:spTgt spid="20"/>
                                        </p:tgtEl>
                                        <p:attrNameLst>
                                          <p:attrName>ppt_y</p:attrName>
                                        </p:attrNameLst>
                                      </p:cBhvr>
                                      <p:tavLst>
                                        <p:tav tm="0">
                                          <p:val>
                                            <p:strVal val="0-#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92350" y="1772770"/>
            <a:ext cx="1827143" cy="584776"/>
          </a:xfrm>
          <a:prstGeom prst="rect">
            <a:avLst/>
          </a:prstGeom>
        </p:spPr>
        <p:txBody>
          <a:bodyPr wrap="none">
            <a:spAutoFit/>
          </a:bodyPr>
          <a:lstStyle/>
          <a:p>
            <a:r>
              <a:rPr lang="en-US" altLang="zh-CN" sz="3200" dirty="0">
                <a:solidFill>
                  <a:schemeClr val="bg1"/>
                </a:solidFill>
                <a:latin typeface="Arial" panose="020B0604020202020204"/>
                <a:cs typeface="Arial" panose="020B0604020202020204"/>
              </a:rPr>
              <a:t>Contents</a:t>
            </a:r>
            <a:endParaRPr lang="zh-CN" altLang="en-US" sz="3200" dirty="0">
              <a:solidFill>
                <a:schemeClr val="bg1"/>
              </a:solidFill>
              <a:latin typeface="Arial" panose="020B0604020202020204"/>
              <a:cs typeface="Arial" panose="020B0604020202020204"/>
            </a:endParaRPr>
          </a:p>
        </p:txBody>
      </p:sp>
      <p:sp>
        <p:nvSpPr>
          <p:cNvPr id="3" name="矩形 2"/>
          <p:cNvSpPr/>
          <p:nvPr/>
        </p:nvSpPr>
        <p:spPr>
          <a:xfrm>
            <a:off x="7084371" y="2249458"/>
            <a:ext cx="876935" cy="460375"/>
          </a:xfrm>
          <a:prstGeom prst="rect">
            <a:avLst/>
          </a:prstGeom>
        </p:spPr>
        <p:txBody>
          <a:bodyPr wrap="none">
            <a:spAutoFit/>
          </a:bodyPr>
          <a:lstStyle/>
          <a:p>
            <a:r>
              <a:rPr lang="zh-CN" altLang="en-US" sz="2400" dirty="0" smtClean="0">
                <a:solidFill>
                  <a:srgbClr val="FFFFFF"/>
                </a:solidFill>
                <a:latin typeface="方正兰亭中黑简体" panose="02000000000000000000" charset="-122"/>
                <a:ea typeface="方正兰亭中黑简体" panose="02000000000000000000" charset="-122"/>
              </a:rPr>
              <a:t>目 录</a:t>
            </a:r>
          </a:p>
        </p:txBody>
      </p:sp>
      <p:sp>
        <p:nvSpPr>
          <p:cNvPr id="4" name="矩形 3"/>
          <p:cNvSpPr/>
          <p:nvPr/>
        </p:nvSpPr>
        <p:spPr>
          <a:xfrm>
            <a:off x="1115520" y="1754451"/>
            <a:ext cx="5400750" cy="2862322"/>
          </a:xfrm>
          <a:prstGeom prst="rect">
            <a:avLst/>
          </a:prstGeom>
        </p:spPr>
        <p:txBody>
          <a:bodyPr wrap="square">
            <a:spAutoFit/>
          </a:bodyPr>
          <a:lstStyle/>
          <a:p>
            <a:pPr>
              <a:lnSpc>
                <a:spcPct val="150000"/>
              </a:lnSpc>
            </a:pPr>
            <a:r>
              <a:rPr lang="zh-CN" altLang="en-US" sz="2000" b="1" dirty="0" smtClean="0">
                <a:latin typeface="微软雅黑" panose="020B0503020204020204" pitchFamily="34" charset="-122"/>
                <a:ea typeface="微软雅黑" panose="020B0503020204020204" pitchFamily="34" charset="-122"/>
                <a:cs typeface="Heiti SC Light"/>
              </a:rPr>
              <a:t>一、试车前检查</a:t>
            </a:r>
            <a:endParaRPr lang="en-US" altLang="zh-CN" sz="2000" b="1"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二、公用系统清洗、吹扫、</a:t>
            </a:r>
            <a:r>
              <a:rPr lang="zh-CN" altLang="en-US" sz="2000" dirty="0" smtClean="0">
                <a:latin typeface="微软雅黑" panose="020B0503020204020204" pitchFamily="34" charset="-122"/>
                <a:ea typeface="微软雅黑" panose="020B0503020204020204" pitchFamily="34" charset="-122"/>
                <a:cs typeface="Heiti SC Light"/>
              </a:rPr>
              <a:t>气密</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三、硫磺装置能耗因素分析</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四、硫磺装置节能措施</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五、装置典型案例分析</a:t>
            </a: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六、思考题</a:t>
            </a:r>
            <a:endParaRPr lang="en-US" altLang="zh-CN" sz="2000" dirty="0" smtClean="0">
              <a:latin typeface="微软雅黑" panose="020B0503020204020204" pitchFamily="34" charset="-122"/>
              <a:ea typeface="微软雅黑" panose="020B0503020204020204" pitchFamily="34" charset="-122"/>
              <a:cs typeface="Heiti SC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92350" y="1772770"/>
            <a:ext cx="1827143" cy="584776"/>
          </a:xfrm>
          <a:prstGeom prst="rect">
            <a:avLst/>
          </a:prstGeom>
        </p:spPr>
        <p:txBody>
          <a:bodyPr wrap="none">
            <a:spAutoFit/>
          </a:bodyPr>
          <a:lstStyle/>
          <a:p>
            <a:r>
              <a:rPr lang="en-US" altLang="zh-CN" sz="3200" dirty="0">
                <a:solidFill>
                  <a:schemeClr val="bg1"/>
                </a:solidFill>
                <a:latin typeface="Arial" panose="020B0604020202020204"/>
                <a:cs typeface="Arial" panose="020B0604020202020204"/>
              </a:rPr>
              <a:t>Contents</a:t>
            </a:r>
            <a:endParaRPr lang="zh-CN" altLang="en-US" sz="3200" dirty="0">
              <a:solidFill>
                <a:schemeClr val="bg1"/>
              </a:solidFill>
              <a:latin typeface="Arial" panose="020B0604020202020204"/>
              <a:cs typeface="Arial" panose="020B0604020202020204"/>
            </a:endParaRPr>
          </a:p>
        </p:txBody>
      </p:sp>
      <p:sp>
        <p:nvSpPr>
          <p:cNvPr id="3" name="矩形 2"/>
          <p:cNvSpPr/>
          <p:nvPr/>
        </p:nvSpPr>
        <p:spPr>
          <a:xfrm>
            <a:off x="7084371" y="2249458"/>
            <a:ext cx="876935" cy="460375"/>
          </a:xfrm>
          <a:prstGeom prst="rect">
            <a:avLst/>
          </a:prstGeom>
        </p:spPr>
        <p:txBody>
          <a:bodyPr wrap="none">
            <a:spAutoFit/>
          </a:bodyPr>
          <a:lstStyle/>
          <a:p>
            <a:r>
              <a:rPr lang="zh-CN" altLang="en-US" sz="2400" dirty="0" smtClean="0">
                <a:solidFill>
                  <a:srgbClr val="FFFFFF"/>
                </a:solidFill>
                <a:latin typeface="方正兰亭中黑简体" panose="02000000000000000000" charset="-122"/>
                <a:ea typeface="方正兰亭中黑简体" panose="02000000000000000000" charset="-122"/>
              </a:rPr>
              <a:t>目 录</a:t>
            </a:r>
          </a:p>
        </p:txBody>
      </p:sp>
      <p:sp>
        <p:nvSpPr>
          <p:cNvPr id="4" name="矩形 3"/>
          <p:cNvSpPr/>
          <p:nvPr/>
        </p:nvSpPr>
        <p:spPr>
          <a:xfrm>
            <a:off x="1115520" y="1754451"/>
            <a:ext cx="5400750" cy="2862322"/>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一、试车前检查</a:t>
            </a:r>
            <a:endParaRPr lang="en-US" altLang="zh-CN" sz="2000" dirty="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二、公用系统清洗、吹扫、</a:t>
            </a:r>
            <a:r>
              <a:rPr lang="zh-CN" altLang="en-US" sz="2000" dirty="0" smtClean="0">
                <a:latin typeface="微软雅黑" panose="020B0503020204020204" pitchFamily="34" charset="-122"/>
                <a:ea typeface="微软雅黑" panose="020B0503020204020204" pitchFamily="34" charset="-122"/>
                <a:cs typeface="Heiti SC Light"/>
              </a:rPr>
              <a:t>气密</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b="1" dirty="0" smtClean="0">
                <a:latin typeface="微软雅黑" panose="020B0503020204020204" pitchFamily="34" charset="-122"/>
                <a:ea typeface="微软雅黑" panose="020B0503020204020204" pitchFamily="34" charset="-122"/>
                <a:cs typeface="Heiti SC Light"/>
              </a:rPr>
              <a:t>三、装置吹扫、贯通、试压</a:t>
            </a:r>
            <a:endParaRPr lang="en-US" altLang="zh-CN" sz="2000" b="1"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四、动设备电机单试、联动试车</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五、烘炉烘器及催化剂装填</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六、投料试车</a:t>
            </a:r>
            <a:endParaRPr lang="en-US" altLang="zh-CN" sz="2000" dirty="0" smtClean="0">
              <a:latin typeface="微软雅黑" panose="020B0503020204020204" pitchFamily="34" charset="-122"/>
              <a:ea typeface="微软雅黑" panose="020B0503020204020204" pitchFamily="34" charset="-122"/>
              <a:cs typeface="Heiti SC Light"/>
            </a:endParaRPr>
          </a:p>
        </p:txBody>
      </p:sp>
    </p:spTree>
    <p:extLst>
      <p:ext uri="{BB962C8B-B14F-4D97-AF65-F5344CB8AC3E}">
        <p14:creationId xmlns:p14="http://schemas.microsoft.com/office/powerpoint/2010/main" val="23721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21</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三、装置吹扫、贯通、试压</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67544" y="908720"/>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系统</a:t>
            </a:r>
            <a:r>
              <a:rPr lang="zh-CN" altLang="en-US" sz="2000" b="1" dirty="0">
                <a:latin typeface="微软雅黑" panose="020B0503020204020204" pitchFamily="34" charset="-122"/>
                <a:ea typeface="微软雅黑" panose="020B0503020204020204" pitchFamily="34" charset="-122"/>
              </a:rPr>
              <a:t>吹扫</a:t>
            </a:r>
          </a:p>
        </p:txBody>
      </p:sp>
      <p:sp>
        <p:nvSpPr>
          <p:cNvPr id="37" name="Freeform 8"/>
          <p:cNvSpPr>
            <a:spLocks/>
          </p:cNvSpPr>
          <p:nvPr/>
        </p:nvSpPr>
        <p:spPr bwMode="auto">
          <a:xfrm>
            <a:off x="332856" y="3417456"/>
            <a:ext cx="1108974" cy="1180815"/>
          </a:xfrm>
          <a:custGeom>
            <a:avLst/>
            <a:gdLst>
              <a:gd name="T0" fmla="*/ 232 w 464"/>
              <a:gd name="T1" fmla="*/ 0 h 494"/>
              <a:gd name="T2" fmla="*/ 464 w 464"/>
              <a:gd name="T3" fmla="*/ 232 h 494"/>
              <a:gd name="T4" fmla="*/ 286 w 464"/>
              <a:gd name="T5" fmla="*/ 458 h 494"/>
              <a:gd name="T6" fmla="*/ 286 w 464"/>
              <a:gd name="T7" fmla="*/ 494 h 494"/>
              <a:gd name="T8" fmla="*/ 228 w 464"/>
              <a:gd name="T9" fmla="*/ 436 h 494"/>
              <a:gd name="T10" fmla="*/ 286 w 464"/>
              <a:gd name="T11" fmla="*/ 378 h 494"/>
              <a:gd name="T12" fmla="*/ 286 w 464"/>
              <a:gd name="T13" fmla="*/ 404 h 494"/>
              <a:gd name="T14" fmla="*/ 412 w 464"/>
              <a:gd name="T15" fmla="*/ 232 h 494"/>
              <a:gd name="T16" fmla="*/ 232 w 464"/>
              <a:gd name="T17" fmla="*/ 52 h 494"/>
              <a:gd name="T18" fmla="*/ 52 w 464"/>
              <a:gd name="T19" fmla="*/ 232 h 494"/>
              <a:gd name="T20" fmla="*/ 53 w 464"/>
              <a:gd name="T21" fmla="*/ 238 h 494"/>
              <a:gd name="T22" fmla="*/ 0 w 464"/>
              <a:gd name="T23" fmla="*/ 238 h 494"/>
              <a:gd name="T24" fmla="*/ 0 w 464"/>
              <a:gd name="T25" fmla="*/ 232 h 494"/>
              <a:gd name="T26" fmla="*/ 232 w 464"/>
              <a:gd name="T2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4" h="494">
                <a:moveTo>
                  <a:pt x="232" y="0"/>
                </a:moveTo>
                <a:cubicBezTo>
                  <a:pt x="360" y="0"/>
                  <a:pt x="464" y="104"/>
                  <a:pt x="464" y="232"/>
                </a:cubicBezTo>
                <a:cubicBezTo>
                  <a:pt x="464" y="342"/>
                  <a:pt x="388" y="434"/>
                  <a:pt x="286" y="458"/>
                </a:cubicBezTo>
                <a:cubicBezTo>
                  <a:pt x="286" y="494"/>
                  <a:pt x="286" y="494"/>
                  <a:pt x="286" y="494"/>
                </a:cubicBezTo>
                <a:cubicBezTo>
                  <a:pt x="228" y="436"/>
                  <a:pt x="228" y="436"/>
                  <a:pt x="228" y="436"/>
                </a:cubicBezTo>
                <a:cubicBezTo>
                  <a:pt x="286" y="378"/>
                  <a:pt x="286" y="378"/>
                  <a:pt x="286" y="378"/>
                </a:cubicBezTo>
                <a:cubicBezTo>
                  <a:pt x="286" y="404"/>
                  <a:pt x="286" y="404"/>
                  <a:pt x="286" y="404"/>
                </a:cubicBezTo>
                <a:cubicBezTo>
                  <a:pt x="359" y="381"/>
                  <a:pt x="412" y="313"/>
                  <a:pt x="412" y="232"/>
                </a:cubicBezTo>
                <a:cubicBezTo>
                  <a:pt x="412" y="133"/>
                  <a:pt x="332" y="52"/>
                  <a:pt x="232" y="52"/>
                </a:cubicBezTo>
                <a:cubicBezTo>
                  <a:pt x="133" y="52"/>
                  <a:pt x="52" y="133"/>
                  <a:pt x="52" y="232"/>
                </a:cubicBezTo>
                <a:cubicBezTo>
                  <a:pt x="52" y="234"/>
                  <a:pt x="52" y="236"/>
                  <a:pt x="53" y="238"/>
                </a:cubicBezTo>
                <a:cubicBezTo>
                  <a:pt x="0" y="238"/>
                  <a:pt x="0" y="238"/>
                  <a:pt x="0" y="238"/>
                </a:cubicBezTo>
                <a:cubicBezTo>
                  <a:pt x="0" y="236"/>
                  <a:pt x="0" y="234"/>
                  <a:pt x="0" y="232"/>
                </a:cubicBezTo>
                <a:cubicBezTo>
                  <a:pt x="0" y="104"/>
                  <a:pt x="104" y="0"/>
                  <a:pt x="232" y="0"/>
                </a:cubicBezTo>
                <a:close/>
              </a:path>
            </a:pathLst>
          </a:custGeom>
          <a:solidFill>
            <a:srgbClr val="9DCB43"/>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lumMod val="50000"/>
                  <a:lumOff val="50000"/>
                </a:sysClr>
              </a:solidFill>
              <a:effectLst/>
              <a:uLnTx/>
              <a:uFillTx/>
              <a:latin typeface="微软雅黑" pitchFamily="34" charset="-122"/>
              <a:ea typeface="微软雅黑" pitchFamily="34" charset="-122"/>
              <a:cs typeface="+mn-cs"/>
            </a:endParaRPr>
          </a:p>
        </p:txBody>
      </p:sp>
      <p:sp>
        <p:nvSpPr>
          <p:cNvPr id="38" name="Oval 9"/>
          <p:cNvSpPr>
            <a:spLocks noChangeArrowheads="1"/>
          </p:cNvSpPr>
          <p:nvPr/>
        </p:nvSpPr>
        <p:spPr bwMode="auto">
          <a:xfrm>
            <a:off x="685987" y="3771599"/>
            <a:ext cx="401700" cy="401700"/>
          </a:xfrm>
          <a:prstGeom prst="ellipse">
            <a:avLst/>
          </a:prstGeom>
          <a:solidFill>
            <a:srgbClr val="9DCB43"/>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lumMod val="50000"/>
                  <a:lumOff val="50000"/>
                </a:sysClr>
              </a:solidFill>
              <a:effectLst/>
              <a:uLnTx/>
              <a:uFillTx/>
              <a:latin typeface="微软雅黑" pitchFamily="34" charset="-122"/>
              <a:ea typeface="微软雅黑" pitchFamily="34" charset="-122"/>
              <a:cs typeface="+mn-cs"/>
            </a:endParaRPr>
          </a:p>
        </p:txBody>
      </p:sp>
      <p:sp>
        <p:nvSpPr>
          <p:cNvPr id="39" name="Oval 10"/>
          <p:cNvSpPr>
            <a:spLocks noChangeArrowheads="1"/>
          </p:cNvSpPr>
          <p:nvPr/>
        </p:nvSpPr>
        <p:spPr bwMode="auto">
          <a:xfrm>
            <a:off x="313631" y="4519348"/>
            <a:ext cx="401700" cy="401700"/>
          </a:xfrm>
          <a:prstGeom prst="ellipse">
            <a:avLst/>
          </a:prstGeom>
          <a:solidFill>
            <a:srgbClr val="49C2DD"/>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sp>
        <p:nvSpPr>
          <p:cNvPr id="40" name="Oval 11"/>
          <p:cNvSpPr>
            <a:spLocks noChangeArrowheads="1"/>
          </p:cNvSpPr>
          <p:nvPr/>
        </p:nvSpPr>
        <p:spPr bwMode="auto">
          <a:xfrm>
            <a:off x="705213" y="5263048"/>
            <a:ext cx="401700" cy="398664"/>
          </a:xfrm>
          <a:prstGeom prst="ellipse">
            <a:avLst/>
          </a:prstGeom>
          <a:solidFill>
            <a:srgbClr val="DF5947"/>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sp>
        <p:nvSpPr>
          <p:cNvPr id="41" name="Freeform 12"/>
          <p:cNvSpPr>
            <a:spLocks/>
          </p:cNvSpPr>
          <p:nvPr/>
        </p:nvSpPr>
        <p:spPr bwMode="auto">
          <a:xfrm>
            <a:off x="-40512" y="4166216"/>
            <a:ext cx="949104" cy="1177779"/>
          </a:xfrm>
          <a:custGeom>
            <a:avLst/>
            <a:gdLst>
              <a:gd name="T0" fmla="*/ 232 w 397"/>
              <a:gd name="T1" fmla="*/ 0 h 493"/>
              <a:gd name="T2" fmla="*/ 397 w 397"/>
              <a:gd name="T3" fmla="*/ 69 h 493"/>
              <a:gd name="T4" fmla="*/ 360 w 397"/>
              <a:gd name="T5" fmla="*/ 105 h 493"/>
              <a:gd name="T6" fmla="*/ 232 w 397"/>
              <a:gd name="T7" fmla="*/ 52 h 493"/>
              <a:gd name="T8" fmla="*/ 52 w 397"/>
              <a:gd name="T9" fmla="*/ 232 h 493"/>
              <a:gd name="T10" fmla="*/ 193 w 397"/>
              <a:gd name="T11" fmla="*/ 407 h 493"/>
              <a:gd name="T12" fmla="*/ 193 w 397"/>
              <a:gd name="T13" fmla="*/ 378 h 493"/>
              <a:gd name="T14" fmla="*/ 250 w 397"/>
              <a:gd name="T15" fmla="*/ 435 h 493"/>
              <a:gd name="T16" fmla="*/ 193 w 397"/>
              <a:gd name="T17" fmla="*/ 493 h 493"/>
              <a:gd name="T18" fmla="*/ 193 w 397"/>
              <a:gd name="T19" fmla="*/ 460 h 493"/>
              <a:gd name="T20" fmla="*/ 0 w 397"/>
              <a:gd name="T21" fmla="*/ 232 h 493"/>
              <a:gd name="T22" fmla="*/ 232 w 397"/>
              <a:gd name="T23"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493">
                <a:moveTo>
                  <a:pt x="232" y="0"/>
                </a:moveTo>
                <a:cubicBezTo>
                  <a:pt x="297" y="0"/>
                  <a:pt x="355" y="26"/>
                  <a:pt x="397" y="69"/>
                </a:cubicBezTo>
                <a:cubicBezTo>
                  <a:pt x="360" y="105"/>
                  <a:pt x="360" y="105"/>
                  <a:pt x="360" y="105"/>
                </a:cubicBezTo>
                <a:cubicBezTo>
                  <a:pt x="328" y="72"/>
                  <a:pt x="282" y="52"/>
                  <a:pt x="232" y="52"/>
                </a:cubicBezTo>
                <a:cubicBezTo>
                  <a:pt x="133" y="52"/>
                  <a:pt x="52" y="132"/>
                  <a:pt x="52" y="232"/>
                </a:cubicBezTo>
                <a:cubicBezTo>
                  <a:pt x="52" y="318"/>
                  <a:pt x="112" y="389"/>
                  <a:pt x="193" y="407"/>
                </a:cubicBezTo>
                <a:cubicBezTo>
                  <a:pt x="193" y="378"/>
                  <a:pt x="193" y="378"/>
                  <a:pt x="193" y="378"/>
                </a:cubicBezTo>
                <a:cubicBezTo>
                  <a:pt x="250" y="435"/>
                  <a:pt x="250" y="435"/>
                  <a:pt x="250" y="435"/>
                </a:cubicBezTo>
                <a:cubicBezTo>
                  <a:pt x="193" y="493"/>
                  <a:pt x="193" y="493"/>
                  <a:pt x="193" y="493"/>
                </a:cubicBezTo>
                <a:cubicBezTo>
                  <a:pt x="193" y="460"/>
                  <a:pt x="193" y="460"/>
                  <a:pt x="193" y="460"/>
                </a:cubicBezTo>
                <a:cubicBezTo>
                  <a:pt x="83" y="442"/>
                  <a:pt x="0" y="346"/>
                  <a:pt x="0" y="232"/>
                </a:cubicBezTo>
                <a:cubicBezTo>
                  <a:pt x="0" y="104"/>
                  <a:pt x="104" y="0"/>
                  <a:pt x="232" y="0"/>
                </a:cubicBezTo>
                <a:close/>
              </a:path>
            </a:pathLst>
          </a:custGeom>
          <a:solidFill>
            <a:srgbClr val="49C2DD"/>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sp>
        <p:nvSpPr>
          <p:cNvPr id="42" name="Freeform 13"/>
          <p:cNvSpPr>
            <a:spLocks/>
          </p:cNvSpPr>
          <p:nvPr/>
        </p:nvSpPr>
        <p:spPr bwMode="auto">
          <a:xfrm>
            <a:off x="352081" y="4906882"/>
            <a:ext cx="1108974" cy="1108974"/>
          </a:xfrm>
          <a:custGeom>
            <a:avLst/>
            <a:gdLst>
              <a:gd name="T0" fmla="*/ 232 w 464"/>
              <a:gd name="T1" fmla="*/ 0 h 464"/>
              <a:gd name="T2" fmla="*/ 464 w 464"/>
              <a:gd name="T3" fmla="*/ 232 h 464"/>
              <a:gd name="T4" fmla="*/ 232 w 464"/>
              <a:gd name="T5" fmla="*/ 464 h 464"/>
              <a:gd name="T6" fmla="*/ 0 w 464"/>
              <a:gd name="T7" fmla="*/ 238 h 464"/>
              <a:gd name="T8" fmla="*/ 52 w 464"/>
              <a:gd name="T9" fmla="*/ 238 h 464"/>
              <a:gd name="T10" fmla="*/ 232 w 464"/>
              <a:gd name="T11" fmla="*/ 412 h 464"/>
              <a:gd name="T12" fmla="*/ 412 w 464"/>
              <a:gd name="T13" fmla="*/ 232 h 464"/>
              <a:gd name="T14" fmla="*/ 232 w 464"/>
              <a:gd name="T15" fmla="*/ 52 h 464"/>
              <a:gd name="T16" fmla="*/ 104 w 464"/>
              <a:gd name="T17" fmla="*/ 106 h 464"/>
              <a:gd name="T18" fmla="*/ 67 w 464"/>
              <a:gd name="T19" fmla="*/ 69 h 464"/>
              <a:gd name="T20" fmla="*/ 232 w 464"/>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4" h="464">
                <a:moveTo>
                  <a:pt x="232" y="0"/>
                </a:moveTo>
                <a:cubicBezTo>
                  <a:pt x="360" y="0"/>
                  <a:pt x="464" y="104"/>
                  <a:pt x="464" y="232"/>
                </a:cubicBezTo>
                <a:cubicBezTo>
                  <a:pt x="464" y="361"/>
                  <a:pt x="360" y="464"/>
                  <a:pt x="232" y="464"/>
                </a:cubicBezTo>
                <a:cubicBezTo>
                  <a:pt x="106" y="464"/>
                  <a:pt x="3" y="363"/>
                  <a:pt x="0" y="238"/>
                </a:cubicBezTo>
                <a:cubicBezTo>
                  <a:pt x="52" y="238"/>
                  <a:pt x="52" y="238"/>
                  <a:pt x="52" y="238"/>
                </a:cubicBezTo>
                <a:cubicBezTo>
                  <a:pt x="55" y="335"/>
                  <a:pt x="135" y="412"/>
                  <a:pt x="232" y="412"/>
                </a:cubicBezTo>
                <a:cubicBezTo>
                  <a:pt x="331" y="412"/>
                  <a:pt x="412" y="332"/>
                  <a:pt x="412" y="232"/>
                </a:cubicBezTo>
                <a:cubicBezTo>
                  <a:pt x="412" y="133"/>
                  <a:pt x="331" y="52"/>
                  <a:pt x="232" y="52"/>
                </a:cubicBezTo>
                <a:cubicBezTo>
                  <a:pt x="182" y="52"/>
                  <a:pt x="137" y="73"/>
                  <a:pt x="104" y="106"/>
                </a:cubicBezTo>
                <a:cubicBezTo>
                  <a:pt x="67" y="69"/>
                  <a:pt x="67" y="69"/>
                  <a:pt x="67" y="69"/>
                </a:cubicBezTo>
                <a:cubicBezTo>
                  <a:pt x="109" y="27"/>
                  <a:pt x="168" y="0"/>
                  <a:pt x="232" y="0"/>
                </a:cubicBezTo>
                <a:close/>
              </a:path>
            </a:pathLst>
          </a:custGeom>
          <a:solidFill>
            <a:srgbClr val="DF5947"/>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sp>
        <p:nvSpPr>
          <p:cNvPr id="43" name="TextBox 32"/>
          <p:cNvSpPr txBox="1"/>
          <p:nvPr/>
        </p:nvSpPr>
        <p:spPr>
          <a:xfrm>
            <a:off x="4024766" y="1439142"/>
            <a:ext cx="4666643" cy="2908489"/>
          </a:xfrm>
          <a:prstGeom prst="rect">
            <a:avLst/>
          </a:prstGeom>
          <a:noFill/>
        </p:spPr>
        <p:txBody>
          <a:bodyPr wrap="square" tIns="0" bIns="0" rtlCol="0" anchor="t">
            <a:spAutoFit/>
          </a:bodyPr>
          <a:lstStyle/>
          <a:p>
            <a:pPr lvl="0" algn="just">
              <a:lnSpc>
                <a:spcPct val="150000"/>
              </a:lnSpc>
              <a:defRPr/>
            </a:pPr>
            <a:r>
              <a:rPr lang="en-US" altLang="zh-CN" sz="1400" kern="0" dirty="0">
                <a:latin typeface="微软雅黑" pitchFamily="34" charset="-122"/>
                <a:ea typeface="微软雅黑" pitchFamily="34" charset="-122"/>
                <a:cs typeface="华文黑体" pitchFamily="2" charset="-122"/>
              </a:rPr>
              <a:t>1</a:t>
            </a:r>
            <a:r>
              <a:rPr lang="zh-CN" altLang="en-US" sz="1400" kern="0" dirty="0">
                <a:latin typeface="微软雅黑" pitchFamily="34" charset="-122"/>
                <a:ea typeface="微软雅黑" pitchFamily="34" charset="-122"/>
                <a:cs typeface="华文黑体" pitchFamily="2" charset="-122"/>
              </a:rPr>
              <a:t>、换热器、塔、容器、管线以及各机泵等安装好经过检验的</a:t>
            </a:r>
            <a:r>
              <a:rPr lang="zh-CN" altLang="en-US" sz="1400" kern="0" dirty="0" smtClean="0">
                <a:latin typeface="微软雅黑" pitchFamily="34" charset="-122"/>
                <a:ea typeface="微软雅黑" pitchFamily="34" charset="-122"/>
                <a:cs typeface="华文黑体" pitchFamily="2" charset="-122"/>
              </a:rPr>
              <a:t>压力表；</a:t>
            </a:r>
            <a:endParaRPr lang="zh-CN" altLang="en-US" sz="1400" kern="0" dirty="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2</a:t>
            </a:r>
            <a:r>
              <a:rPr lang="zh-CN" altLang="en-US" sz="1400" kern="0" dirty="0">
                <a:latin typeface="微软雅黑" pitchFamily="34" charset="-122"/>
                <a:ea typeface="微软雅黑" pitchFamily="34" charset="-122"/>
                <a:cs typeface="华文黑体" pitchFamily="2" charset="-122"/>
              </a:rPr>
              <a:t>、与炉子、烧嘴、反应器、风机等不能进蒸汽的设备相连的管线上应上盲板，防止管线吹扫时蒸汽窜入设备；</a:t>
            </a: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3</a:t>
            </a:r>
            <a:r>
              <a:rPr lang="zh-CN" altLang="en-US" sz="1400" kern="0" dirty="0" smtClean="0">
                <a:latin typeface="微软雅黑" pitchFamily="34" charset="-122"/>
                <a:ea typeface="微软雅黑" pitchFamily="34" charset="-122"/>
                <a:cs typeface="华文黑体" pitchFamily="2" charset="-122"/>
              </a:rPr>
              <a:t>、内防腐设备不得进蒸汽吹扫；</a:t>
            </a:r>
            <a:endParaRPr lang="en-US" altLang="zh-CN" sz="1400" kern="0" dirty="0" smtClean="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4</a:t>
            </a:r>
            <a:r>
              <a:rPr lang="zh-CN" altLang="en-US" sz="1400" kern="0" dirty="0" smtClean="0">
                <a:latin typeface="微软雅黑" pitchFamily="34" charset="-122"/>
                <a:ea typeface="微软雅黑" pitchFamily="34" charset="-122"/>
                <a:cs typeface="华文黑体" pitchFamily="2" charset="-122"/>
              </a:rPr>
              <a:t>、流量计、调节阀吹扫前应拆下；</a:t>
            </a:r>
            <a:endParaRPr lang="en-US" altLang="zh-CN" sz="1400" kern="0" dirty="0" smtClean="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5</a:t>
            </a:r>
            <a:r>
              <a:rPr lang="zh-CN" altLang="en-US" sz="1400" kern="0" dirty="0">
                <a:latin typeface="微软雅黑" pitchFamily="34" charset="-122"/>
                <a:ea typeface="微软雅黑" pitchFamily="34" charset="-122"/>
                <a:cs typeface="华文黑体" pitchFamily="2" charset="-122"/>
              </a:rPr>
              <a:t>、泵入口拆法兰</a:t>
            </a:r>
            <a:r>
              <a:rPr lang="en-US" altLang="zh-CN" sz="1400" kern="0" dirty="0">
                <a:latin typeface="微软雅黑" pitchFamily="34" charset="-122"/>
                <a:ea typeface="微软雅黑" pitchFamily="34" charset="-122"/>
                <a:cs typeface="华文黑体" pitchFamily="2" charset="-122"/>
              </a:rPr>
              <a:t>(</a:t>
            </a:r>
            <a:r>
              <a:rPr lang="zh-CN" altLang="en-US" sz="1400" kern="0" dirty="0">
                <a:latin typeface="微软雅黑" pitchFamily="34" charset="-122"/>
                <a:ea typeface="微软雅黑" pitchFamily="34" charset="-122"/>
                <a:cs typeface="华文黑体" pitchFamily="2" charset="-122"/>
              </a:rPr>
              <a:t>或短节</a:t>
            </a:r>
            <a:r>
              <a:rPr lang="en-US" altLang="zh-CN" sz="1400" kern="0" dirty="0">
                <a:latin typeface="微软雅黑" pitchFamily="34" charset="-122"/>
                <a:ea typeface="微软雅黑" pitchFamily="34" charset="-122"/>
                <a:cs typeface="华文黑体" pitchFamily="2" charset="-122"/>
              </a:rPr>
              <a:t>)</a:t>
            </a:r>
            <a:r>
              <a:rPr lang="zh-CN" altLang="en-US" sz="1400" kern="0" dirty="0">
                <a:latin typeface="微软雅黑" pitchFamily="34" charset="-122"/>
                <a:ea typeface="微软雅黑" pitchFamily="34" charset="-122"/>
                <a:cs typeface="华文黑体" pitchFamily="2" charset="-122"/>
              </a:rPr>
              <a:t>，放空干净后再通过副线吹扫，蒸汽不得进入泵</a:t>
            </a:r>
            <a:r>
              <a:rPr lang="zh-CN" altLang="en-US" sz="1400" kern="0" dirty="0" smtClean="0">
                <a:latin typeface="微软雅黑" pitchFamily="34" charset="-122"/>
                <a:ea typeface="微软雅黑" pitchFamily="34" charset="-122"/>
                <a:cs typeface="华文黑体" pitchFamily="2" charset="-122"/>
              </a:rPr>
              <a:t>缸；</a:t>
            </a:r>
            <a:endParaRPr lang="en-US" altLang="zh-CN" sz="1400" kern="0" dirty="0" smtClean="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6</a:t>
            </a:r>
            <a:r>
              <a:rPr lang="zh-CN" altLang="en-US" sz="1400" kern="0" dirty="0">
                <a:latin typeface="微软雅黑" pitchFamily="34" charset="-122"/>
                <a:ea typeface="微软雅黑" pitchFamily="34" charset="-122"/>
                <a:cs typeface="华文黑体" pitchFamily="2" charset="-122"/>
              </a:rPr>
              <a:t>、仪表引线应同工艺管线一起吹扫试</a:t>
            </a:r>
            <a:r>
              <a:rPr lang="zh-CN" altLang="en-US" sz="1400" kern="0" dirty="0" smtClean="0">
                <a:latin typeface="微软雅黑" pitchFamily="34" charset="-122"/>
                <a:ea typeface="微软雅黑" pitchFamily="34" charset="-122"/>
                <a:cs typeface="华文黑体" pitchFamily="2" charset="-122"/>
              </a:rPr>
              <a:t>压。</a:t>
            </a:r>
            <a:endParaRPr lang="zh-CN" altLang="en-US" sz="1400" kern="0" dirty="0">
              <a:latin typeface="微软雅黑" pitchFamily="34" charset="-122"/>
              <a:ea typeface="微软雅黑" pitchFamily="34" charset="-122"/>
              <a:cs typeface="华文黑体" pitchFamily="2" charset="-122"/>
            </a:endParaRPr>
          </a:p>
        </p:txBody>
      </p:sp>
      <p:sp>
        <p:nvSpPr>
          <p:cNvPr id="44" name="Freeform 29"/>
          <p:cNvSpPr>
            <a:spLocks noEditPoints="1"/>
          </p:cNvSpPr>
          <p:nvPr/>
        </p:nvSpPr>
        <p:spPr bwMode="auto">
          <a:xfrm>
            <a:off x="800987" y="5357306"/>
            <a:ext cx="210150" cy="210148"/>
          </a:xfrm>
          <a:custGeom>
            <a:avLst/>
            <a:gdLst>
              <a:gd name="T0" fmla="*/ 44 w 128"/>
              <a:gd name="T1" fmla="*/ 89 h 128"/>
              <a:gd name="T2" fmla="*/ 28 w 128"/>
              <a:gd name="T3" fmla="*/ 117 h 128"/>
              <a:gd name="T4" fmla="*/ 0 w 128"/>
              <a:gd name="T5" fmla="*/ 64 h 128"/>
              <a:gd name="T6" fmla="*/ 60 w 128"/>
              <a:gd name="T7" fmla="*/ 0 h 128"/>
              <a:gd name="T8" fmla="*/ 60 w 128"/>
              <a:gd name="T9" fmla="*/ 32 h 128"/>
              <a:gd name="T10" fmla="*/ 32 w 128"/>
              <a:gd name="T11" fmla="*/ 64 h 128"/>
              <a:gd name="T12" fmla="*/ 44 w 128"/>
              <a:gd name="T13" fmla="*/ 89 h 128"/>
              <a:gd name="T14" fmla="*/ 89 w 128"/>
              <a:gd name="T15" fmla="*/ 45 h 128"/>
              <a:gd name="T16" fmla="*/ 117 w 128"/>
              <a:gd name="T17" fmla="*/ 29 h 128"/>
              <a:gd name="T18" fmla="*/ 68 w 128"/>
              <a:gd name="T19" fmla="*/ 0 h 128"/>
              <a:gd name="T20" fmla="*/ 68 w 128"/>
              <a:gd name="T21" fmla="*/ 32 h 128"/>
              <a:gd name="T22" fmla="*/ 89 w 128"/>
              <a:gd name="T23" fmla="*/ 45 h 128"/>
              <a:gd name="T24" fmla="*/ 121 w 128"/>
              <a:gd name="T25" fmla="*/ 36 h 128"/>
              <a:gd name="T26" fmla="*/ 93 w 128"/>
              <a:gd name="T27" fmla="*/ 52 h 128"/>
              <a:gd name="T28" fmla="*/ 96 w 128"/>
              <a:gd name="T29" fmla="*/ 64 h 128"/>
              <a:gd name="T30" fmla="*/ 64 w 128"/>
              <a:gd name="T31" fmla="*/ 96 h 128"/>
              <a:gd name="T32" fmla="*/ 51 w 128"/>
              <a:gd name="T33" fmla="*/ 93 h 128"/>
              <a:gd name="T34" fmla="*/ 35 w 128"/>
              <a:gd name="T35" fmla="*/ 121 h 128"/>
              <a:gd name="T36" fmla="*/ 64 w 128"/>
              <a:gd name="T37" fmla="*/ 128 h 128"/>
              <a:gd name="T38" fmla="*/ 128 w 128"/>
              <a:gd name="T39" fmla="*/ 64 h 128"/>
              <a:gd name="T40" fmla="*/ 121 w 128"/>
              <a:gd name="T41" fmla="*/ 3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4" y="89"/>
                </a:moveTo>
                <a:cubicBezTo>
                  <a:pt x="28" y="117"/>
                  <a:pt x="28" y="117"/>
                  <a:pt x="28" y="117"/>
                </a:cubicBezTo>
                <a:cubicBezTo>
                  <a:pt x="11" y="106"/>
                  <a:pt x="0" y="86"/>
                  <a:pt x="0" y="64"/>
                </a:cubicBezTo>
                <a:cubicBezTo>
                  <a:pt x="0" y="30"/>
                  <a:pt x="26" y="2"/>
                  <a:pt x="60" y="0"/>
                </a:cubicBezTo>
                <a:cubicBezTo>
                  <a:pt x="60" y="32"/>
                  <a:pt x="60" y="32"/>
                  <a:pt x="60" y="32"/>
                </a:cubicBezTo>
                <a:cubicBezTo>
                  <a:pt x="44" y="34"/>
                  <a:pt x="32" y="48"/>
                  <a:pt x="32" y="64"/>
                </a:cubicBezTo>
                <a:cubicBezTo>
                  <a:pt x="32" y="74"/>
                  <a:pt x="37" y="83"/>
                  <a:pt x="44" y="89"/>
                </a:cubicBezTo>
                <a:close/>
                <a:moveTo>
                  <a:pt x="89" y="45"/>
                </a:moveTo>
                <a:cubicBezTo>
                  <a:pt x="117" y="29"/>
                  <a:pt x="117" y="29"/>
                  <a:pt x="117" y="29"/>
                </a:cubicBezTo>
                <a:cubicBezTo>
                  <a:pt x="106" y="12"/>
                  <a:pt x="88" y="1"/>
                  <a:pt x="68" y="0"/>
                </a:cubicBezTo>
                <a:cubicBezTo>
                  <a:pt x="68" y="32"/>
                  <a:pt x="68" y="32"/>
                  <a:pt x="68" y="32"/>
                </a:cubicBezTo>
                <a:cubicBezTo>
                  <a:pt x="76" y="33"/>
                  <a:pt x="84" y="38"/>
                  <a:pt x="89" y="45"/>
                </a:cubicBezTo>
                <a:moveTo>
                  <a:pt x="121" y="36"/>
                </a:moveTo>
                <a:cubicBezTo>
                  <a:pt x="93" y="52"/>
                  <a:pt x="93" y="52"/>
                  <a:pt x="93" y="52"/>
                </a:cubicBezTo>
                <a:cubicBezTo>
                  <a:pt x="95" y="55"/>
                  <a:pt x="96" y="60"/>
                  <a:pt x="96" y="64"/>
                </a:cubicBezTo>
                <a:cubicBezTo>
                  <a:pt x="96" y="82"/>
                  <a:pt x="81" y="96"/>
                  <a:pt x="64" y="96"/>
                </a:cubicBezTo>
                <a:cubicBezTo>
                  <a:pt x="59" y="96"/>
                  <a:pt x="55" y="95"/>
                  <a:pt x="51" y="93"/>
                </a:cubicBezTo>
                <a:cubicBezTo>
                  <a:pt x="35" y="121"/>
                  <a:pt x="35" y="121"/>
                  <a:pt x="35" y="121"/>
                </a:cubicBezTo>
                <a:cubicBezTo>
                  <a:pt x="44" y="126"/>
                  <a:pt x="53" y="128"/>
                  <a:pt x="64" y="128"/>
                </a:cubicBezTo>
                <a:cubicBezTo>
                  <a:pt x="99" y="128"/>
                  <a:pt x="128" y="99"/>
                  <a:pt x="128" y="64"/>
                </a:cubicBezTo>
                <a:cubicBezTo>
                  <a:pt x="128" y="54"/>
                  <a:pt x="125" y="44"/>
                  <a:pt x="121" y="36"/>
                </a:cubicBezTo>
                <a:close/>
              </a:path>
            </a:pathLst>
          </a:custGeom>
          <a:solidFill>
            <a:sysClr val="window" lastClr="FFFFFF"/>
          </a:solidFill>
          <a:ln>
            <a:noFill/>
          </a:ln>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endParaRPr>
          </a:p>
        </p:txBody>
      </p:sp>
      <p:grpSp>
        <p:nvGrpSpPr>
          <p:cNvPr id="45" name="组合 44"/>
          <p:cNvGrpSpPr/>
          <p:nvPr/>
        </p:nvGrpSpPr>
        <p:grpSpPr>
          <a:xfrm>
            <a:off x="414974" y="4642263"/>
            <a:ext cx="199014" cy="155869"/>
            <a:chOff x="7952673" y="3423504"/>
            <a:chExt cx="230132" cy="180243"/>
          </a:xfrm>
          <a:solidFill>
            <a:sysClr val="window" lastClr="FFFFFF"/>
          </a:solidFill>
        </p:grpSpPr>
        <p:sp>
          <p:nvSpPr>
            <p:cNvPr id="46" name="Freeform 59"/>
            <p:cNvSpPr>
              <a:spLocks/>
            </p:cNvSpPr>
            <p:nvPr/>
          </p:nvSpPr>
          <p:spPr bwMode="auto">
            <a:xfrm>
              <a:off x="7952673" y="3423504"/>
              <a:ext cx="230132" cy="68396"/>
            </a:xfrm>
            <a:custGeom>
              <a:avLst/>
              <a:gdLst>
                <a:gd name="T0" fmla="*/ 55 w 121"/>
                <a:gd name="T1" fmla="*/ 2 h 36"/>
                <a:gd name="T2" fmla="*/ 119 w 121"/>
                <a:gd name="T3" fmla="*/ 25 h 36"/>
                <a:gd name="T4" fmla="*/ 119 w 121"/>
                <a:gd name="T5" fmla="*/ 34 h 36"/>
                <a:gd name="T6" fmla="*/ 110 w 121"/>
                <a:gd name="T7" fmla="*/ 34 h 36"/>
                <a:gd name="T8" fmla="*/ 56 w 121"/>
                <a:gd name="T9" fmla="*/ 14 h 36"/>
                <a:gd name="T10" fmla="*/ 11 w 121"/>
                <a:gd name="T11" fmla="*/ 34 h 36"/>
                <a:gd name="T12" fmla="*/ 7 w 121"/>
                <a:gd name="T13" fmla="*/ 36 h 36"/>
                <a:gd name="T14" fmla="*/ 1 w 121"/>
                <a:gd name="T15" fmla="*/ 28 h 36"/>
                <a:gd name="T16" fmla="*/ 3 w 121"/>
                <a:gd name="T17" fmla="*/ 25 h 36"/>
                <a:gd name="T18" fmla="*/ 55 w 121"/>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36">
                  <a:moveTo>
                    <a:pt x="55" y="2"/>
                  </a:moveTo>
                  <a:cubicBezTo>
                    <a:pt x="78" y="0"/>
                    <a:pt x="102" y="9"/>
                    <a:pt x="119" y="25"/>
                  </a:cubicBezTo>
                  <a:cubicBezTo>
                    <a:pt x="121" y="28"/>
                    <a:pt x="121" y="32"/>
                    <a:pt x="119" y="34"/>
                  </a:cubicBezTo>
                  <a:cubicBezTo>
                    <a:pt x="116" y="36"/>
                    <a:pt x="112" y="36"/>
                    <a:pt x="110" y="34"/>
                  </a:cubicBezTo>
                  <a:cubicBezTo>
                    <a:pt x="96" y="20"/>
                    <a:pt x="76" y="13"/>
                    <a:pt x="56" y="14"/>
                  </a:cubicBezTo>
                  <a:cubicBezTo>
                    <a:pt x="39" y="15"/>
                    <a:pt x="23" y="22"/>
                    <a:pt x="11" y="34"/>
                  </a:cubicBezTo>
                  <a:cubicBezTo>
                    <a:pt x="10" y="35"/>
                    <a:pt x="9" y="36"/>
                    <a:pt x="7" y="36"/>
                  </a:cubicBezTo>
                  <a:cubicBezTo>
                    <a:pt x="3" y="36"/>
                    <a:pt x="0" y="32"/>
                    <a:pt x="1" y="28"/>
                  </a:cubicBezTo>
                  <a:cubicBezTo>
                    <a:pt x="1" y="27"/>
                    <a:pt x="2" y="26"/>
                    <a:pt x="3" y="25"/>
                  </a:cubicBezTo>
                  <a:cubicBezTo>
                    <a:pt x="17" y="11"/>
                    <a:pt x="36" y="3"/>
                    <a:pt x="55"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47" name="Freeform 60"/>
            <p:cNvSpPr>
              <a:spLocks/>
            </p:cNvSpPr>
            <p:nvPr/>
          </p:nvSpPr>
          <p:spPr bwMode="auto">
            <a:xfrm>
              <a:off x="7981641" y="3466956"/>
              <a:ext cx="173002" cy="57131"/>
            </a:xfrm>
            <a:custGeom>
              <a:avLst/>
              <a:gdLst>
                <a:gd name="T0" fmla="*/ 39 w 91"/>
                <a:gd name="T1" fmla="*/ 2 h 30"/>
                <a:gd name="T2" fmla="*/ 89 w 91"/>
                <a:gd name="T3" fmla="*/ 19 h 30"/>
                <a:gd name="T4" fmla="*/ 88 w 91"/>
                <a:gd name="T5" fmla="*/ 27 h 30"/>
                <a:gd name="T6" fmla="*/ 80 w 91"/>
                <a:gd name="T7" fmla="*/ 28 h 30"/>
                <a:gd name="T8" fmla="*/ 49 w 91"/>
                <a:gd name="T9" fmla="*/ 14 h 30"/>
                <a:gd name="T10" fmla="*/ 11 w 91"/>
                <a:gd name="T11" fmla="*/ 28 h 30"/>
                <a:gd name="T12" fmla="*/ 3 w 91"/>
                <a:gd name="T13" fmla="*/ 27 h 30"/>
                <a:gd name="T14" fmla="*/ 3 w 91"/>
                <a:gd name="T15" fmla="*/ 19 h 30"/>
                <a:gd name="T16" fmla="*/ 39 w 91"/>
                <a:gd name="T17"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0">
                  <a:moveTo>
                    <a:pt x="39" y="2"/>
                  </a:moveTo>
                  <a:cubicBezTo>
                    <a:pt x="57" y="0"/>
                    <a:pt x="76" y="6"/>
                    <a:pt x="89" y="19"/>
                  </a:cubicBezTo>
                  <a:cubicBezTo>
                    <a:pt x="91" y="22"/>
                    <a:pt x="90" y="25"/>
                    <a:pt x="88" y="27"/>
                  </a:cubicBezTo>
                  <a:cubicBezTo>
                    <a:pt x="86" y="30"/>
                    <a:pt x="82" y="30"/>
                    <a:pt x="80" y="28"/>
                  </a:cubicBezTo>
                  <a:cubicBezTo>
                    <a:pt x="72" y="20"/>
                    <a:pt x="61" y="15"/>
                    <a:pt x="49" y="14"/>
                  </a:cubicBezTo>
                  <a:cubicBezTo>
                    <a:pt x="35" y="13"/>
                    <a:pt x="21" y="18"/>
                    <a:pt x="11" y="28"/>
                  </a:cubicBezTo>
                  <a:cubicBezTo>
                    <a:pt x="9" y="30"/>
                    <a:pt x="5" y="30"/>
                    <a:pt x="3" y="27"/>
                  </a:cubicBezTo>
                  <a:cubicBezTo>
                    <a:pt x="1" y="25"/>
                    <a:pt x="0" y="21"/>
                    <a:pt x="3" y="19"/>
                  </a:cubicBezTo>
                  <a:cubicBezTo>
                    <a:pt x="12" y="9"/>
                    <a:pt x="26" y="3"/>
                    <a:pt x="3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48" name="Freeform 61"/>
            <p:cNvSpPr>
              <a:spLocks/>
            </p:cNvSpPr>
            <p:nvPr/>
          </p:nvSpPr>
          <p:spPr bwMode="auto">
            <a:xfrm>
              <a:off x="8009804" y="3510407"/>
              <a:ext cx="114261" cy="45866"/>
            </a:xfrm>
            <a:custGeom>
              <a:avLst/>
              <a:gdLst>
                <a:gd name="T0" fmla="*/ 27 w 60"/>
                <a:gd name="T1" fmla="*/ 1 h 24"/>
                <a:gd name="T2" fmla="*/ 58 w 60"/>
                <a:gd name="T3" fmla="*/ 13 h 24"/>
                <a:gd name="T4" fmla="*/ 58 w 60"/>
                <a:gd name="T5" fmla="*/ 21 h 24"/>
                <a:gd name="T6" fmla="*/ 49 w 60"/>
                <a:gd name="T7" fmla="*/ 21 h 24"/>
                <a:gd name="T8" fmla="*/ 32 w 60"/>
                <a:gd name="T9" fmla="*/ 14 h 24"/>
                <a:gd name="T10" fmla="*/ 12 w 60"/>
                <a:gd name="T11" fmla="*/ 21 h 24"/>
                <a:gd name="T12" fmla="*/ 7 w 60"/>
                <a:gd name="T13" fmla="*/ 23 h 24"/>
                <a:gd name="T14" fmla="*/ 3 w 60"/>
                <a:gd name="T15" fmla="*/ 13 h 24"/>
                <a:gd name="T16" fmla="*/ 27 w 60"/>
                <a:gd name="T1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4">
                  <a:moveTo>
                    <a:pt x="27" y="1"/>
                  </a:moveTo>
                  <a:cubicBezTo>
                    <a:pt x="38" y="0"/>
                    <a:pt x="50" y="5"/>
                    <a:pt x="58" y="13"/>
                  </a:cubicBezTo>
                  <a:cubicBezTo>
                    <a:pt x="60" y="15"/>
                    <a:pt x="60" y="19"/>
                    <a:pt x="58" y="21"/>
                  </a:cubicBezTo>
                  <a:cubicBezTo>
                    <a:pt x="55" y="24"/>
                    <a:pt x="51" y="24"/>
                    <a:pt x="49" y="21"/>
                  </a:cubicBezTo>
                  <a:cubicBezTo>
                    <a:pt x="45" y="17"/>
                    <a:pt x="38" y="14"/>
                    <a:pt x="32" y="14"/>
                  </a:cubicBezTo>
                  <a:cubicBezTo>
                    <a:pt x="25" y="13"/>
                    <a:pt x="18" y="16"/>
                    <a:pt x="12" y="21"/>
                  </a:cubicBezTo>
                  <a:cubicBezTo>
                    <a:pt x="11" y="22"/>
                    <a:pt x="9" y="23"/>
                    <a:pt x="7" y="23"/>
                  </a:cubicBezTo>
                  <a:cubicBezTo>
                    <a:pt x="3" y="23"/>
                    <a:pt x="0" y="17"/>
                    <a:pt x="3" y="13"/>
                  </a:cubicBezTo>
                  <a:cubicBezTo>
                    <a:pt x="9" y="7"/>
                    <a:pt x="18" y="2"/>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49" name="Freeform 62"/>
            <p:cNvSpPr>
              <a:spLocks/>
            </p:cNvSpPr>
            <p:nvPr/>
          </p:nvSpPr>
          <p:spPr bwMode="auto">
            <a:xfrm>
              <a:off x="8041991" y="3550640"/>
              <a:ext cx="51498" cy="53107"/>
            </a:xfrm>
            <a:custGeom>
              <a:avLst/>
              <a:gdLst>
                <a:gd name="T0" fmla="*/ 12 w 27"/>
                <a:gd name="T1" fmla="*/ 2 h 28"/>
                <a:gd name="T2" fmla="*/ 27 w 27"/>
                <a:gd name="T3" fmla="*/ 14 h 28"/>
                <a:gd name="T4" fmla="*/ 14 w 27"/>
                <a:gd name="T5" fmla="*/ 28 h 28"/>
                <a:gd name="T6" fmla="*/ 0 w 27"/>
                <a:gd name="T7" fmla="*/ 16 h 28"/>
                <a:gd name="T8" fmla="*/ 12 w 27"/>
                <a:gd name="T9" fmla="*/ 2 h 28"/>
              </a:gdLst>
              <a:ahLst/>
              <a:cxnLst>
                <a:cxn ang="0">
                  <a:pos x="T0" y="T1"/>
                </a:cxn>
                <a:cxn ang="0">
                  <a:pos x="T2" y="T3"/>
                </a:cxn>
                <a:cxn ang="0">
                  <a:pos x="T4" y="T5"/>
                </a:cxn>
                <a:cxn ang="0">
                  <a:pos x="T6" y="T7"/>
                </a:cxn>
                <a:cxn ang="0">
                  <a:pos x="T8" y="T9"/>
                </a:cxn>
              </a:cxnLst>
              <a:rect l="0" t="0" r="r" b="b"/>
              <a:pathLst>
                <a:path w="27" h="28">
                  <a:moveTo>
                    <a:pt x="12" y="2"/>
                  </a:moveTo>
                  <a:cubicBezTo>
                    <a:pt x="19" y="0"/>
                    <a:pt x="26" y="6"/>
                    <a:pt x="27" y="14"/>
                  </a:cubicBezTo>
                  <a:cubicBezTo>
                    <a:pt x="27" y="21"/>
                    <a:pt x="21" y="28"/>
                    <a:pt x="14" y="28"/>
                  </a:cubicBezTo>
                  <a:cubicBezTo>
                    <a:pt x="7" y="28"/>
                    <a:pt x="1" y="23"/>
                    <a:pt x="0" y="16"/>
                  </a:cubicBezTo>
                  <a:cubicBezTo>
                    <a:pt x="0" y="9"/>
                    <a:pt x="5" y="2"/>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endParaRPr>
            </a:p>
          </p:txBody>
        </p:sp>
      </p:grpSp>
      <p:sp>
        <p:nvSpPr>
          <p:cNvPr id="50" name="Freeform 86"/>
          <p:cNvSpPr>
            <a:spLocks noEditPoints="1"/>
          </p:cNvSpPr>
          <p:nvPr/>
        </p:nvSpPr>
        <p:spPr bwMode="auto">
          <a:xfrm>
            <a:off x="795435" y="3881047"/>
            <a:ext cx="182803" cy="182803"/>
          </a:xfrm>
          <a:custGeom>
            <a:avLst/>
            <a:gdLst>
              <a:gd name="T0" fmla="*/ 120 w 128"/>
              <a:gd name="T1" fmla="*/ 0 h 128"/>
              <a:gd name="T2" fmla="*/ 8 w 128"/>
              <a:gd name="T3" fmla="*/ 0 h 128"/>
              <a:gd name="T4" fmla="*/ 0 w 128"/>
              <a:gd name="T5" fmla="*/ 8 h 128"/>
              <a:gd name="T6" fmla="*/ 0 w 128"/>
              <a:gd name="T7" fmla="*/ 92 h 128"/>
              <a:gd name="T8" fmla="*/ 8 w 128"/>
              <a:gd name="T9" fmla="*/ 100 h 128"/>
              <a:gd name="T10" fmla="*/ 120 w 128"/>
              <a:gd name="T11" fmla="*/ 100 h 128"/>
              <a:gd name="T12" fmla="*/ 128 w 128"/>
              <a:gd name="T13" fmla="*/ 92 h 128"/>
              <a:gd name="T14" fmla="*/ 128 w 128"/>
              <a:gd name="T15" fmla="*/ 8 h 128"/>
              <a:gd name="T16" fmla="*/ 120 w 128"/>
              <a:gd name="T17" fmla="*/ 0 h 128"/>
              <a:gd name="T18" fmla="*/ 120 w 128"/>
              <a:gd name="T19" fmla="*/ 72 h 128"/>
              <a:gd name="T20" fmla="*/ 112 w 128"/>
              <a:gd name="T21" fmla="*/ 80 h 128"/>
              <a:gd name="T22" fmla="*/ 16 w 128"/>
              <a:gd name="T23" fmla="*/ 80 h 128"/>
              <a:gd name="T24" fmla="*/ 8 w 128"/>
              <a:gd name="T25" fmla="*/ 72 h 128"/>
              <a:gd name="T26" fmla="*/ 8 w 128"/>
              <a:gd name="T27" fmla="*/ 16 h 128"/>
              <a:gd name="T28" fmla="*/ 16 w 128"/>
              <a:gd name="T29" fmla="*/ 8 h 128"/>
              <a:gd name="T30" fmla="*/ 112 w 128"/>
              <a:gd name="T31" fmla="*/ 8 h 128"/>
              <a:gd name="T32" fmla="*/ 120 w 128"/>
              <a:gd name="T33" fmla="*/ 16 h 128"/>
              <a:gd name="T34" fmla="*/ 120 w 128"/>
              <a:gd name="T35" fmla="*/ 72 h 128"/>
              <a:gd name="T36" fmla="*/ 72 w 128"/>
              <a:gd name="T37" fmla="*/ 104 h 128"/>
              <a:gd name="T38" fmla="*/ 76 w 128"/>
              <a:gd name="T39" fmla="*/ 108 h 128"/>
              <a:gd name="T40" fmla="*/ 76 w 128"/>
              <a:gd name="T41" fmla="*/ 112 h 128"/>
              <a:gd name="T42" fmla="*/ 79 w 128"/>
              <a:gd name="T43" fmla="*/ 118 h 128"/>
              <a:gd name="T44" fmla="*/ 89 w 128"/>
              <a:gd name="T45" fmla="*/ 126 h 128"/>
              <a:gd name="T46" fmla="*/ 88 w 128"/>
              <a:gd name="T47" fmla="*/ 128 h 128"/>
              <a:gd name="T48" fmla="*/ 40 w 128"/>
              <a:gd name="T49" fmla="*/ 128 h 128"/>
              <a:gd name="T50" fmla="*/ 39 w 128"/>
              <a:gd name="T51" fmla="*/ 126 h 128"/>
              <a:gd name="T52" fmla="*/ 49 w 128"/>
              <a:gd name="T53" fmla="*/ 118 h 128"/>
              <a:gd name="T54" fmla="*/ 52 w 128"/>
              <a:gd name="T55" fmla="*/ 112 h 128"/>
              <a:gd name="T56" fmla="*/ 52 w 128"/>
              <a:gd name="T57" fmla="*/ 108 h 128"/>
              <a:gd name="T58" fmla="*/ 56 w 128"/>
              <a:gd name="T59" fmla="*/ 104 h 128"/>
              <a:gd name="T60" fmla="*/ 72 w 128"/>
              <a:gd name="T6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8">
                <a:moveTo>
                  <a:pt x="120" y="0"/>
                </a:moveTo>
                <a:cubicBezTo>
                  <a:pt x="8" y="0"/>
                  <a:pt x="8" y="0"/>
                  <a:pt x="8" y="0"/>
                </a:cubicBezTo>
                <a:cubicBezTo>
                  <a:pt x="4" y="0"/>
                  <a:pt x="0" y="4"/>
                  <a:pt x="0" y="8"/>
                </a:cubicBezTo>
                <a:cubicBezTo>
                  <a:pt x="0" y="92"/>
                  <a:pt x="0" y="92"/>
                  <a:pt x="0" y="92"/>
                </a:cubicBezTo>
                <a:cubicBezTo>
                  <a:pt x="0" y="96"/>
                  <a:pt x="4" y="100"/>
                  <a:pt x="8" y="100"/>
                </a:cubicBezTo>
                <a:cubicBezTo>
                  <a:pt x="120" y="100"/>
                  <a:pt x="120" y="100"/>
                  <a:pt x="120" y="100"/>
                </a:cubicBezTo>
                <a:cubicBezTo>
                  <a:pt x="124" y="100"/>
                  <a:pt x="128" y="96"/>
                  <a:pt x="128" y="92"/>
                </a:cubicBezTo>
                <a:cubicBezTo>
                  <a:pt x="128" y="8"/>
                  <a:pt x="128" y="8"/>
                  <a:pt x="128" y="8"/>
                </a:cubicBezTo>
                <a:cubicBezTo>
                  <a:pt x="128" y="4"/>
                  <a:pt x="124" y="0"/>
                  <a:pt x="120" y="0"/>
                </a:cubicBezTo>
                <a:moveTo>
                  <a:pt x="120" y="72"/>
                </a:moveTo>
                <a:cubicBezTo>
                  <a:pt x="120" y="76"/>
                  <a:pt x="116" y="80"/>
                  <a:pt x="112" y="80"/>
                </a:cubicBezTo>
                <a:cubicBezTo>
                  <a:pt x="16" y="80"/>
                  <a:pt x="16" y="80"/>
                  <a:pt x="16" y="80"/>
                </a:cubicBezTo>
                <a:cubicBezTo>
                  <a:pt x="12" y="80"/>
                  <a:pt x="8" y="76"/>
                  <a:pt x="8" y="72"/>
                </a:cubicBezTo>
                <a:cubicBezTo>
                  <a:pt x="8" y="16"/>
                  <a:pt x="8" y="16"/>
                  <a:pt x="8" y="16"/>
                </a:cubicBezTo>
                <a:cubicBezTo>
                  <a:pt x="8" y="12"/>
                  <a:pt x="12" y="8"/>
                  <a:pt x="16" y="8"/>
                </a:cubicBezTo>
                <a:cubicBezTo>
                  <a:pt x="112" y="8"/>
                  <a:pt x="112" y="8"/>
                  <a:pt x="112" y="8"/>
                </a:cubicBezTo>
                <a:cubicBezTo>
                  <a:pt x="116" y="8"/>
                  <a:pt x="120" y="12"/>
                  <a:pt x="120" y="16"/>
                </a:cubicBezTo>
                <a:lnTo>
                  <a:pt x="120" y="72"/>
                </a:lnTo>
                <a:close/>
                <a:moveTo>
                  <a:pt x="72" y="104"/>
                </a:moveTo>
                <a:cubicBezTo>
                  <a:pt x="74" y="104"/>
                  <a:pt x="76" y="106"/>
                  <a:pt x="76" y="108"/>
                </a:cubicBezTo>
                <a:cubicBezTo>
                  <a:pt x="76" y="112"/>
                  <a:pt x="76" y="112"/>
                  <a:pt x="76" y="112"/>
                </a:cubicBezTo>
                <a:cubicBezTo>
                  <a:pt x="76" y="114"/>
                  <a:pt x="77" y="117"/>
                  <a:pt x="79" y="118"/>
                </a:cubicBezTo>
                <a:cubicBezTo>
                  <a:pt x="89" y="126"/>
                  <a:pt x="89" y="126"/>
                  <a:pt x="89" y="126"/>
                </a:cubicBezTo>
                <a:cubicBezTo>
                  <a:pt x="91" y="127"/>
                  <a:pt x="90" y="128"/>
                  <a:pt x="88" y="128"/>
                </a:cubicBezTo>
                <a:cubicBezTo>
                  <a:pt x="40" y="128"/>
                  <a:pt x="40" y="128"/>
                  <a:pt x="40" y="128"/>
                </a:cubicBezTo>
                <a:cubicBezTo>
                  <a:pt x="38" y="128"/>
                  <a:pt x="37" y="127"/>
                  <a:pt x="39" y="126"/>
                </a:cubicBezTo>
                <a:cubicBezTo>
                  <a:pt x="49" y="118"/>
                  <a:pt x="49" y="118"/>
                  <a:pt x="49" y="118"/>
                </a:cubicBezTo>
                <a:cubicBezTo>
                  <a:pt x="51" y="117"/>
                  <a:pt x="52" y="114"/>
                  <a:pt x="52" y="112"/>
                </a:cubicBezTo>
                <a:cubicBezTo>
                  <a:pt x="52" y="108"/>
                  <a:pt x="52" y="108"/>
                  <a:pt x="52" y="108"/>
                </a:cubicBezTo>
                <a:cubicBezTo>
                  <a:pt x="52" y="106"/>
                  <a:pt x="54" y="104"/>
                  <a:pt x="56" y="104"/>
                </a:cubicBezTo>
                <a:lnTo>
                  <a:pt x="72" y="104"/>
                </a:lnTo>
                <a:close/>
              </a:path>
            </a:pathLst>
          </a:custGeom>
          <a:solidFill>
            <a:sysClr val="window" lastClr="FFFFFF"/>
          </a:solidFill>
          <a:ln>
            <a:noFill/>
          </a:ln>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endParaRPr>
          </a:p>
        </p:txBody>
      </p:sp>
      <p:pic>
        <p:nvPicPr>
          <p:cNvPr id="51" name="Picture 2" descr="D:\360data\重要数据\桌面\ttg.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07268" y="1531339"/>
            <a:ext cx="2712204" cy="207187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descr="F:\出售\PPT\______________图片素材\59f5225d4dd36b09f8ade3e55c755816.jp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081860" y="1604471"/>
            <a:ext cx="2502914" cy="1402151"/>
          </a:xfrm>
          <a:prstGeom prst="rect">
            <a:avLst/>
          </a:prstGeom>
          <a:noFill/>
          <a:extLst>
            <a:ext uri="{909E8E84-426E-40DD-AFC4-6F175D3DCCD1}">
              <a14:hiddenFill xmlns:a14="http://schemas.microsoft.com/office/drawing/2010/main">
                <a:solidFill>
                  <a:srgbClr val="FFFFFF"/>
                </a:solidFill>
              </a14:hiddenFill>
            </a:ext>
          </a:extLst>
        </p:spPr>
      </p:pic>
      <p:sp>
        <p:nvSpPr>
          <p:cNvPr id="53" name="燕尾形 52"/>
          <p:cNvSpPr/>
          <p:nvPr/>
        </p:nvSpPr>
        <p:spPr>
          <a:xfrm>
            <a:off x="1578755" y="3817450"/>
            <a:ext cx="1702700" cy="593883"/>
          </a:xfrm>
          <a:prstGeom prst="chevron">
            <a:avLst/>
          </a:prstGeom>
          <a:solidFill>
            <a:srgbClr val="49C2DD"/>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 lastClr="FFFFFF"/>
                </a:solidFill>
                <a:effectLst/>
                <a:uLnTx/>
                <a:uFillTx/>
                <a:latin typeface="Avant GardeBook" pitchFamily="50" charset="0"/>
                <a:ea typeface="微软雅黑" pitchFamily="34" charset="-122"/>
                <a:cs typeface="+mn-cs"/>
              </a:rPr>
              <a:t>  </a:t>
            </a:r>
            <a:r>
              <a:rPr kumimoji="0" lang="zh-CN" altLang="en-US" sz="1600" b="1" i="0" u="none" strike="noStrike" kern="0" cap="none" spc="0" normalizeH="0" baseline="0" noProof="0" dirty="0" smtClean="0">
                <a:ln>
                  <a:noFill/>
                </a:ln>
                <a:effectLst/>
                <a:uLnTx/>
                <a:uFillTx/>
                <a:latin typeface="Avant GardeBook" pitchFamily="50" charset="0"/>
                <a:ea typeface="微软雅黑" pitchFamily="34" charset="-122"/>
                <a:cs typeface="+mn-cs"/>
              </a:rPr>
              <a:t>原则</a:t>
            </a:r>
            <a:endParaRPr kumimoji="0" lang="zh-CN" altLang="en-US" sz="1600" b="1" i="0" u="none" strike="noStrike" kern="0" cap="none" spc="0" normalizeH="0" baseline="0" noProof="0" dirty="0">
              <a:ln>
                <a:noFill/>
              </a:ln>
              <a:effectLst/>
              <a:uLnTx/>
              <a:uFillTx/>
              <a:latin typeface="Avant GardeBook" pitchFamily="50" charset="0"/>
              <a:ea typeface="微软雅黑" pitchFamily="34" charset="-122"/>
              <a:cs typeface="+mn-cs"/>
            </a:endParaRPr>
          </a:p>
        </p:txBody>
      </p:sp>
      <p:sp>
        <p:nvSpPr>
          <p:cNvPr id="54" name="Freeform 826"/>
          <p:cNvSpPr>
            <a:spLocks/>
          </p:cNvSpPr>
          <p:nvPr/>
        </p:nvSpPr>
        <p:spPr bwMode="auto">
          <a:xfrm>
            <a:off x="2657331" y="3964267"/>
            <a:ext cx="305132" cy="300249"/>
          </a:xfrm>
          <a:custGeom>
            <a:avLst/>
            <a:gdLst>
              <a:gd name="T0" fmla="*/ 148 w 159"/>
              <a:gd name="T1" fmla="*/ 107 h 156"/>
              <a:gd name="T2" fmla="*/ 118 w 159"/>
              <a:gd name="T3" fmla="*/ 101 h 156"/>
              <a:gd name="T4" fmla="*/ 93 w 159"/>
              <a:gd name="T5" fmla="*/ 76 h 156"/>
              <a:gd name="T6" fmla="*/ 124 w 159"/>
              <a:gd name="T7" fmla="*/ 44 h 156"/>
              <a:gd name="T8" fmla="*/ 133 w 159"/>
              <a:gd name="T9" fmla="*/ 43 h 156"/>
              <a:gd name="T10" fmla="*/ 148 w 159"/>
              <a:gd name="T11" fmla="*/ 19 h 156"/>
              <a:gd name="T12" fmla="*/ 140 w 159"/>
              <a:gd name="T13" fmla="*/ 11 h 156"/>
              <a:gd name="T14" fmla="*/ 116 w 159"/>
              <a:gd name="T15" fmla="*/ 26 h 156"/>
              <a:gd name="T16" fmla="*/ 115 w 159"/>
              <a:gd name="T17" fmla="*/ 35 h 156"/>
              <a:gd name="T18" fmla="*/ 84 w 159"/>
              <a:gd name="T19" fmla="*/ 66 h 156"/>
              <a:gd name="T20" fmla="*/ 56 w 159"/>
              <a:gd name="T21" fmla="*/ 39 h 156"/>
              <a:gd name="T22" fmla="*/ 50 w 159"/>
              <a:gd name="T23" fmla="*/ 9 h 156"/>
              <a:gd name="T24" fmla="*/ 32 w 159"/>
              <a:gd name="T25" fmla="*/ 0 h 156"/>
              <a:gd name="T26" fmla="*/ 44 w 159"/>
              <a:gd name="T27" fmla="*/ 12 h 156"/>
              <a:gd name="T28" fmla="*/ 39 w 159"/>
              <a:gd name="T29" fmla="*/ 32 h 156"/>
              <a:gd name="T30" fmla="*/ 19 w 159"/>
              <a:gd name="T31" fmla="*/ 37 h 156"/>
              <a:gd name="T32" fmla="*/ 3 w 159"/>
              <a:gd name="T33" fmla="*/ 20 h 156"/>
              <a:gd name="T34" fmla="*/ 10 w 159"/>
              <a:gd name="T35" fmla="*/ 49 h 156"/>
              <a:gd name="T36" fmla="*/ 41 w 159"/>
              <a:gd name="T37" fmla="*/ 55 h 156"/>
              <a:gd name="T38" fmla="*/ 65 w 159"/>
              <a:gd name="T39" fmla="*/ 79 h 156"/>
              <a:gd name="T40" fmla="*/ 13 w 159"/>
              <a:gd name="T41" fmla="*/ 130 h 156"/>
              <a:gd name="T42" fmla="*/ 13 w 159"/>
              <a:gd name="T43" fmla="*/ 145 h 156"/>
              <a:gd name="T44" fmla="*/ 14 w 159"/>
              <a:gd name="T45" fmla="*/ 146 h 156"/>
              <a:gd name="T46" fmla="*/ 29 w 159"/>
              <a:gd name="T47" fmla="*/ 146 h 156"/>
              <a:gd name="T48" fmla="*/ 80 w 159"/>
              <a:gd name="T49" fmla="*/ 95 h 156"/>
              <a:gd name="T50" fmla="*/ 102 w 159"/>
              <a:gd name="T51" fmla="*/ 117 h 156"/>
              <a:gd name="T52" fmla="*/ 108 w 159"/>
              <a:gd name="T53" fmla="*/ 147 h 156"/>
              <a:gd name="T54" fmla="*/ 132 w 159"/>
              <a:gd name="T55" fmla="*/ 155 h 156"/>
              <a:gd name="T56" fmla="*/ 117 w 159"/>
              <a:gd name="T57" fmla="*/ 140 h 156"/>
              <a:gd name="T58" fmla="*/ 121 w 159"/>
              <a:gd name="T59" fmla="*/ 124 h 156"/>
              <a:gd name="T60" fmla="*/ 137 w 159"/>
              <a:gd name="T61" fmla="*/ 120 h 156"/>
              <a:gd name="T62" fmla="*/ 155 w 159"/>
              <a:gd name="T63" fmla="*/ 138 h 156"/>
              <a:gd name="T64" fmla="*/ 148 w 159"/>
              <a:gd name="T65" fmla="*/ 10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56">
                <a:moveTo>
                  <a:pt x="148" y="107"/>
                </a:moveTo>
                <a:cubicBezTo>
                  <a:pt x="140" y="99"/>
                  <a:pt x="128" y="97"/>
                  <a:pt x="118" y="101"/>
                </a:cubicBezTo>
                <a:cubicBezTo>
                  <a:pt x="93" y="76"/>
                  <a:pt x="93" y="76"/>
                  <a:pt x="93" y="76"/>
                </a:cubicBezTo>
                <a:cubicBezTo>
                  <a:pt x="124" y="44"/>
                  <a:pt x="124" y="44"/>
                  <a:pt x="124" y="44"/>
                </a:cubicBezTo>
                <a:cubicBezTo>
                  <a:pt x="133" y="43"/>
                  <a:pt x="133" y="43"/>
                  <a:pt x="133" y="43"/>
                </a:cubicBezTo>
                <a:cubicBezTo>
                  <a:pt x="148" y="19"/>
                  <a:pt x="148" y="19"/>
                  <a:pt x="148" y="19"/>
                </a:cubicBezTo>
                <a:cubicBezTo>
                  <a:pt x="140" y="11"/>
                  <a:pt x="140" y="11"/>
                  <a:pt x="140" y="11"/>
                </a:cubicBezTo>
                <a:cubicBezTo>
                  <a:pt x="116" y="26"/>
                  <a:pt x="116" y="26"/>
                  <a:pt x="116" y="26"/>
                </a:cubicBezTo>
                <a:cubicBezTo>
                  <a:pt x="115" y="35"/>
                  <a:pt x="115" y="35"/>
                  <a:pt x="115" y="35"/>
                </a:cubicBezTo>
                <a:cubicBezTo>
                  <a:pt x="84" y="66"/>
                  <a:pt x="84" y="66"/>
                  <a:pt x="84" y="66"/>
                </a:cubicBezTo>
                <a:cubicBezTo>
                  <a:pt x="56" y="39"/>
                  <a:pt x="56" y="39"/>
                  <a:pt x="56" y="39"/>
                </a:cubicBezTo>
                <a:cubicBezTo>
                  <a:pt x="60" y="29"/>
                  <a:pt x="58" y="17"/>
                  <a:pt x="50" y="9"/>
                </a:cubicBezTo>
                <a:cubicBezTo>
                  <a:pt x="45" y="4"/>
                  <a:pt x="38" y="1"/>
                  <a:pt x="32" y="0"/>
                </a:cubicBezTo>
                <a:cubicBezTo>
                  <a:pt x="44" y="12"/>
                  <a:pt x="44" y="12"/>
                  <a:pt x="44" y="12"/>
                </a:cubicBezTo>
                <a:cubicBezTo>
                  <a:pt x="39" y="32"/>
                  <a:pt x="39" y="32"/>
                  <a:pt x="39" y="32"/>
                </a:cubicBezTo>
                <a:cubicBezTo>
                  <a:pt x="19" y="37"/>
                  <a:pt x="19" y="37"/>
                  <a:pt x="19" y="37"/>
                </a:cubicBezTo>
                <a:cubicBezTo>
                  <a:pt x="3" y="20"/>
                  <a:pt x="3" y="20"/>
                  <a:pt x="3" y="20"/>
                </a:cubicBezTo>
                <a:cubicBezTo>
                  <a:pt x="0" y="30"/>
                  <a:pt x="2" y="41"/>
                  <a:pt x="10" y="49"/>
                </a:cubicBezTo>
                <a:cubicBezTo>
                  <a:pt x="18" y="57"/>
                  <a:pt x="30" y="59"/>
                  <a:pt x="41" y="55"/>
                </a:cubicBezTo>
                <a:cubicBezTo>
                  <a:pt x="65" y="79"/>
                  <a:pt x="65" y="79"/>
                  <a:pt x="65" y="79"/>
                </a:cubicBezTo>
                <a:cubicBezTo>
                  <a:pt x="13" y="130"/>
                  <a:pt x="13" y="130"/>
                  <a:pt x="13" y="130"/>
                </a:cubicBezTo>
                <a:cubicBezTo>
                  <a:pt x="9" y="134"/>
                  <a:pt x="9" y="141"/>
                  <a:pt x="13" y="145"/>
                </a:cubicBezTo>
                <a:cubicBezTo>
                  <a:pt x="14" y="146"/>
                  <a:pt x="14" y="146"/>
                  <a:pt x="14" y="146"/>
                </a:cubicBezTo>
                <a:cubicBezTo>
                  <a:pt x="18" y="150"/>
                  <a:pt x="25" y="150"/>
                  <a:pt x="29" y="146"/>
                </a:cubicBezTo>
                <a:cubicBezTo>
                  <a:pt x="80" y="95"/>
                  <a:pt x="80" y="95"/>
                  <a:pt x="80" y="95"/>
                </a:cubicBezTo>
                <a:cubicBezTo>
                  <a:pt x="102" y="117"/>
                  <a:pt x="102" y="117"/>
                  <a:pt x="102" y="117"/>
                </a:cubicBezTo>
                <a:cubicBezTo>
                  <a:pt x="98" y="127"/>
                  <a:pt x="100" y="139"/>
                  <a:pt x="108" y="147"/>
                </a:cubicBezTo>
                <a:cubicBezTo>
                  <a:pt x="115" y="154"/>
                  <a:pt x="124" y="156"/>
                  <a:pt x="132" y="155"/>
                </a:cubicBezTo>
                <a:cubicBezTo>
                  <a:pt x="117" y="140"/>
                  <a:pt x="117" y="140"/>
                  <a:pt x="117" y="140"/>
                </a:cubicBezTo>
                <a:cubicBezTo>
                  <a:pt x="121" y="124"/>
                  <a:pt x="121" y="124"/>
                  <a:pt x="121" y="124"/>
                </a:cubicBezTo>
                <a:cubicBezTo>
                  <a:pt x="137" y="120"/>
                  <a:pt x="137" y="120"/>
                  <a:pt x="137" y="120"/>
                </a:cubicBezTo>
                <a:cubicBezTo>
                  <a:pt x="155" y="138"/>
                  <a:pt x="155" y="138"/>
                  <a:pt x="155" y="138"/>
                </a:cubicBezTo>
                <a:cubicBezTo>
                  <a:pt x="159" y="127"/>
                  <a:pt x="157" y="115"/>
                  <a:pt x="148" y="107"/>
                </a:cubicBezTo>
                <a:close/>
              </a:path>
            </a:pathLst>
          </a:custGeom>
          <a:solidFill>
            <a:sysClr val="window" lastClr="FFFFFF"/>
          </a:solidFill>
          <a:ln>
            <a:noFill/>
          </a:ln>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endParaRPr>
          </a:p>
        </p:txBody>
      </p:sp>
      <p:sp>
        <p:nvSpPr>
          <p:cNvPr id="55" name="TextBox 32"/>
          <p:cNvSpPr txBox="1"/>
          <p:nvPr/>
        </p:nvSpPr>
        <p:spPr>
          <a:xfrm>
            <a:off x="1753219" y="4678350"/>
            <a:ext cx="6995245" cy="1292662"/>
          </a:xfrm>
          <a:prstGeom prst="rect">
            <a:avLst/>
          </a:prstGeom>
          <a:noFill/>
        </p:spPr>
        <p:txBody>
          <a:bodyPr wrap="square" tIns="0" bIns="0" rtlCol="0" anchor="t">
            <a:spAutoFit/>
          </a:bodyPr>
          <a:lstStyle/>
          <a:p>
            <a:pPr lvl="0" algn="just">
              <a:lnSpc>
                <a:spcPct val="150000"/>
              </a:lnSpc>
              <a:defRPr/>
            </a:pPr>
            <a:r>
              <a:rPr lang="zh-CN" altLang="en-US" sz="1400" b="1" kern="0" dirty="0" smtClean="0">
                <a:solidFill>
                  <a:srgbClr val="7030A0"/>
                </a:solidFill>
                <a:latin typeface="微软雅黑" pitchFamily="34" charset="-122"/>
                <a:ea typeface="微软雅黑" pitchFamily="34" charset="-122"/>
                <a:cs typeface="华文黑体" pitchFamily="2" charset="-122"/>
              </a:rPr>
              <a:t>硫磺装置：</a:t>
            </a:r>
            <a:r>
              <a:rPr lang="zh-CN" altLang="en-US" sz="1400" b="1" kern="0" dirty="0" smtClean="0">
                <a:latin typeface="微软雅黑" pitchFamily="34" charset="-122"/>
                <a:ea typeface="微软雅黑" pitchFamily="34" charset="-122"/>
                <a:cs typeface="华文黑体" pitchFamily="2" charset="-122"/>
              </a:rPr>
              <a:t>蒸汽及凝结水系统、酸性气系统、酸性水系统、酸性气放低瓦系统、瓦斯系统、天然气系统、氢气系统、液硫线和废气线系统、溶剂系统。</a:t>
            </a:r>
            <a:endParaRPr lang="zh-CN" altLang="en-US" sz="1400" b="1" kern="0" dirty="0">
              <a:latin typeface="微软雅黑" pitchFamily="34" charset="-122"/>
              <a:ea typeface="微软雅黑" pitchFamily="34" charset="-122"/>
              <a:cs typeface="华文黑体" pitchFamily="2" charset="-122"/>
            </a:endParaRPr>
          </a:p>
          <a:p>
            <a:pPr lvl="0" algn="just">
              <a:lnSpc>
                <a:spcPct val="150000"/>
              </a:lnSpc>
              <a:defRPr/>
            </a:pPr>
            <a:r>
              <a:rPr lang="zh-CN" altLang="en-US" sz="1400" b="1" kern="0" dirty="0" smtClean="0">
                <a:solidFill>
                  <a:srgbClr val="7030A0"/>
                </a:solidFill>
                <a:latin typeface="微软雅黑" pitchFamily="34" charset="-122"/>
                <a:ea typeface="微软雅黑" pitchFamily="34" charset="-122"/>
                <a:cs typeface="华文黑体" pitchFamily="2" charset="-122"/>
              </a:rPr>
              <a:t>汽提装置：</a:t>
            </a:r>
            <a:r>
              <a:rPr lang="zh-CN" altLang="en-US" sz="1400" b="1" kern="0" dirty="0" smtClean="0">
                <a:latin typeface="微软雅黑" pitchFamily="34" charset="-122"/>
                <a:ea typeface="微软雅黑" pitchFamily="34" charset="-122"/>
                <a:cs typeface="华文黑体" pitchFamily="2" charset="-122"/>
              </a:rPr>
              <a:t>原料水系统、蒸汽及凝结水系统、低瓦系统、汽提塔系统、净化水系统、轻污油系统、尾气系统、溶剂系统。</a:t>
            </a:r>
            <a:endParaRPr lang="zh-CN" altLang="en-US" sz="1400" b="1" kern="0" dirty="0">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val="34039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360"/>
                                          </p:val>
                                        </p:tav>
                                        <p:tav tm="100000">
                                          <p:val>
                                            <p:fltVal val="0"/>
                                          </p:val>
                                        </p:tav>
                                      </p:tavLst>
                                    </p:anim>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500" fill="hold"/>
                                        <p:tgtEl>
                                          <p:spTgt spid="41"/>
                                        </p:tgtEl>
                                        <p:attrNameLst>
                                          <p:attrName>ppt_w</p:attrName>
                                        </p:attrNameLst>
                                      </p:cBhvr>
                                      <p:tavLst>
                                        <p:tav tm="0">
                                          <p:val>
                                            <p:fltVal val="0"/>
                                          </p:val>
                                        </p:tav>
                                        <p:tav tm="100000">
                                          <p:val>
                                            <p:strVal val="#ppt_w"/>
                                          </p:val>
                                        </p:tav>
                                      </p:tavLst>
                                    </p:anim>
                                    <p:anim calcmode="lin" valueType="num">
                                      <p:cBhvr>
                                        <p:cTn id="21" dur="500" fill="hold"/>
                                        <p:tgtEl>
                                          <p:spTgt spid="41"/>
                                        </p:tgtEl>
                                        <p:attrNameLst>
                                          <p:attrName>ppt_h</p:attrName>
                                        </p:attrNameLst>
                                      </p:cBhvr>
                                      <p:tavLst>
                                        <p:tav tm="0">
                                          <p:val>
                                            <p:fltVal val="0"/>
                                          </p:val>
                                        </p:tav>
                                        <p:tav tm="100000">
                                          <p:val>
                                            <p:strVal val="#ppt_h"/>
                                          </p:val>
                                        </p:tav>
                                      </p:tavLst>
                                    </p:anim>
                                    <p:anim calcmode="lin" valueType="num">
                                      <p:cBhvr>
                                        <p:cTn id="22" dur="500" fill="hold"/>
                                        <p:tgtEl>
                                          <p:spTgt spid="41"/>
                                        </p:tgtEl>
                                        <p:attrNameLst>
                                          <p:attrName>style.rotation</p:attrName>
                                        </p:attrNameLst>
                                      </p:cBhvr>
                                      <p:tavLst>
                                        <p:tav tm="0">
                                          <p:val>
                                            <p:fltVal val="360"/>
                                          </p:val>
                                        </p:tav>
                                        <p:tav tm="100000">
                                          <p:val>
                                            <p:fltVal val="0"/>
                                          </p:val>
                                        </p:tav>
                                      </p:tavLst>
                                    </p:anim>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par>
                          <p:cTn id="33" fill="hold">
                            <p:stCondLst>
                              <p:cond delay="1000"/>
                            </p:stCondLst>
                            <p:childTnLst>
                              <p:par>
                                <p:cTn id="34" presetID="49" presetClass="entr" presetSubtype="0" decel="10000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p:cTn id="36" dur="500" fill="hold"/>
                                        <p:tgtEl>
                                          <p:spTgt spid="42"/>
                                        </p:tgtEl>
                                        <p:attrNameLst>
                                          <p:attrName>ppt_w</p:attrName>
                                        </p:attrNameLst>
                                      </p:cBhvr>
                                      <p:tavLst>
                                        <p:tav tm="0">
                                          <p:val>
                                            <p:fltVal val="0"/>
                                          </p:val>
                                        </p:tav>
                                        <p:tav tm="100000">
                                          <p:val>
                                            <p:strVal val="#ppt_w"/>
                                          </p:val>
                                        </p:tav>
                                      </p:tavLst>
                                    </p:anim>
                                    <p:anim calcmode="lin" valueType="num">
                                      <p:cBhvr>
                                        <p:cTn id="37" dur="500" fill="hold"/>
                                        <p:tgtEl>
                                          <p:spTgt spid="42"/>
                                        </p:tgtEl>
                                        <p:attrNameLst>
                                          <p:attrName>ppt_h</p:attrName>
                                        </p:attrNameLst>
                                      </p:cBhvr>
                                      <p:tavLst>
                                        <p:tav tm="0">
                                          <p:val>
                                            <p:fltVal val="0"/>
                                          </p:val>
                                        </p:tav>
                                        <p:tav tm="100000">
                                          <p:val>
                                            <p:strVal val="#ppt_h"/>
                                          </p:val>
                                        </p:tav>
                                      </p:tavLst>
                                    </p:anim>
                                    <p:anim calcmode="lin" valueType="num">
                                      <p:cBhvr>
                                        <p:cTn id="38" dur="500" fill="hold"/>
                                        <p:tgtEl>
                                          <p:spTgt spid="42"/>
                                        </p:tgtEl>
                                        <p:attrNameLst>
                                          <p:attrName>style.rotation</p:attrName>
                                        </p:attrNameLst>
                                      </p:cBhvr>
                                      <p:tavLst>
                                        <p:tav tm="0">
                                          <p:val>
                                            <p:fltVal val="360"/>
                                          </p:val>
                                        </p:tav>
                                        <p:tav tm="100000">
                                          <p:val>
                                            <p:fltVal val="0"/>
                                          </p:val>
                                        </p:tav>
                                      </p:tavLst>
                                    </p:anim>
                                    <p:animEffect transition="in" filter="fade">
                                      <p:cBhvr>
                                        <p:cTn id="39" dur="50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par>
                          <p:cTn id="46" fill="hold">
                            <p:stCondLst>
                              <p:cond delay="1500"/>
                            </p:stCondLst>
                            <p:childTnLst>
                              <p:par>
                                <p:cTn id="47" presetID="2" presetClass="entr" presetSubtype="8" decel="100000"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0-#ppt_w/2"/>
                                          </p:val>
                                        </p:tav>
                                        <p:tav tm="100000">
                                          <p:val>
                                            <p:strVal val="#ppt_x"/>
                                          </p:val>
                                        </p:tav>
                                      </p:tavLst>
                                    </p:anim>
                                    <p:anim calcmode="lin" valueType="num">
                                      <p:cBhvr additive="base">
                                        <p:cTn id="50" dur="500" fill="hold"/>
                                        <p:tgtEl>
                                          <p:spTgt spid="53"/>
                                        </p:tgtEl>
                                        <p:attrNameLst>
                                          <p:attrName>ppt_y</p:attrName>
                                        </p:attrNameLst>
                                      </p:cBhvr>
                                      <p:tavLst>
                                        <p:tav tm="0">
                                          <p:val>
                                            <p:strVal val="#ppt_y"/>
                                          </p:val>
                                        </p:tav>
                                        <p:tav tm="100000">
                                          <p:val>
                                            <p:strVal val="#ppt_y"/>
                                          </p:val>
                                        </p:tav>
                                      </p:tavLst>
                                    </p:anim>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p:bldP spid="44" grpId="0" animBg="1"/>
      <p:bldP spid="50" grpId="0" animBg="1"/>
      <p:bldP spid="53" grpId="0" animBg="1"/>
      <p:bldP spid="54" grpId="0" animBg="1"/>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22</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三、装置吹扫、贯通、试压</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67544" y="908720"/>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系统</a:t>
            </a:r>
            <a:r>
              <a:rPr lang="zh-CN" altLang="en-US" sz="2000" b="1" dirty="0">
                <a:latin typeface="微软雅黑" panose="020B0503020204020204" pitchFamily="34" charset="-122"/>
                <a:ea typeface="微软雅黑" panose="020B0503020204020204" pitchFamily="34" charset="-122"/>
              </a:rPr>
              <a:t>吹</a:t>
            </a:r>
            <a:r>
              <a:rPr lang="zh-CN" altLang="en-US" sz="2000" b="1" dirty="0" smtClean="0">
                <a:latin typeface="微软雅黑" panose="020B0503020204020204" pitchFamily="34" charset="-122"/>
                <a:ea typeface="微软雅黑" panose="020B0503020204020204" pitchFamily="34" charset="-122"/>
              </a:rPr>
              <a:t>扫</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课后作业</a:t>
            </a:r>
            <a:endParaRPr lang="zh-CN" altLang="en-US" sz="2000" b="1" dirty="0">
              <a:latin typeface="微软雅黑" panose="020B0503020204020204" pitchFamily="34" charset="-122"/>
              <a:ea typeface="微软雅黑" panose="020B0503020204020204" pitchFamily="34" charset="-122"/>
            </a:endParaRPr>
          </a:p>
        </p:txBody>
      </p:sp>
      <p:sp>
        <p:nvSpPr>
          <p:cNvPr id="29" name="任意多边形 11"/>
          <p:cNvSpPr>
            <a:spLocks noChangeArrowheads="1"/>
          </p:cNvSpPr>
          <p:nvPr/>
        </p:nvSpPr>
        <p:spPr bwMode="auto">
          <a:xfrm>
            <a:off x="2023493" y="2479129"/>
            <a:ext cx="2419350" cy="3686175"/>
          </a:xfrm>
          <a:custGeom>
            <a:avLst/>
            <a:gdLst>
              <a:gd name="T0" fmla="*/ 1028700 w 2419350"/>
              <a:gd name="T1" fmla="*/ 542925 h 3686175"/>
              <a:gd name="T2" fmla="*/ 819150 w 2419350"/>
              <a:gd name="T3" fmla="*/ 657225 h 3686175"/>
              <a:gd name="T4" fmla="*/ 1019175 w 2419350"/>
              <a:gd name="T5" fmla="*/ 0 h 3686175"/>
              <a:gd name="T6" fmla="*/ 1647825 w 2419350"/>
              <a:gd name="T7" fmla="*/ 190500 h 3686175"/>
              <a:gd name="T8" fmla="*/ 1485900 w 2419350"/>
              <a:gd name="T9" fmla="*/ 295275 h 3686175"/>
              <a:gd name="T10" fmla="*/ 2419350 w 2419350"/>
              <a:gd name="T11" fmla="*/ 2000250 h 3686175"/>
              <a:gd name="T12" fmla="*/ 1295400 w 2419350"/>
              <a:gd name="T13" fmla="*/ 3686175 h 3686175"/>
              <a:gd name="T14" fmla="*/ 0 w 2419350"/>
              <a:gd name="T15" fmla="*/ 3686175 h 3686175"/>
              <a:gd name="T16" fmla="*/ 2209800 w 2419350"/>
              <a:gd name="T17" fmla="*/ 2000250 h 3686175"/>
              <a:gd name="T18" fmla="*/ 1028700 w 2419350"/>
              <a:gd name="T19" fmla="*/ 542925 h 3686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19350"/>
              <a:gd name="T31" fmla="*/ 0 h 3686175"/>
              <a:gd name="T32" fmla="*/ 2419350 w 2419350"/>
              <a:gd name="T33" fmla="*/ 3686175 h 3686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19350" h="3686175">
                <a:moveTo>
                  <a:pt x="1028700" y="542925"/>
                </a:moveTo>
                <a:lnTo>
                  <a:pt x="819150" y="657225"/>
                </a:lnTo>
                <a:lnTo>
                  <a:pt x="1019175" y="0"/>
                </a:lnTo>
                <a:lnTo>
                  <a:pt x="1647825" y="190500"/>
                </a:lnTo>
                <a:lnTo>
                  <a:pt x="1485900" y="295275"/>
                </a:lnTo>
                <a:lnTo>
                  <a:pt x="2419350" y="2000250"/>
                </a:lnTo>
                <a:lnTo>
                  <a:pt x="1295400" y="3686175"/>
                </a:lnTo>
                <a:lnTo>
                  <a:pt x="0" y="3686175"/>
                </a:lnTo>
                <a:lnTo>
                  <a:pt x="2209800" y="2000250"/>
                </a:lnTo>
                <a:lnTo>
                  <a:pt x="1028700" y="542925"/>
                </a:lnTo>
                <a:close/>
              </a:path>
            </a:pathLst>
          </a:custGeom>
          <a:solidFill>
            <a:srgbClr val="00B0F0"/>
          </a:solidFill>
          <a:ln>
            <a:solidFill>
              <a:srgbClr val="FFFFFF"/>
            </a:solidFill>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zh-CN">
              <a:solidFill>
                <a:srgbClr val="FFFFFF"/>
              </a:solidFill>
              <a:latin typeface="Calibri" panose="020F0502020204030204" pitchFamily="34" charset="0"/>
              <a:sym typeface="Calibri" panose="020F0502020204030204" pitchFamily="34" charset="0"/>
            </a:endParaRPr>
          </a:p>
        </p:txBody>
      </p:sp>
      <p:sp>
        <p:nvSpPr>
          <p:cNvPr id="32" name="任意多边形 14"/>
          <p:cNvSpPr>
            <a:spLocks noChangeArrowheads="1"/>
          </p:cNvSpPr>
          <p:nvPr/>
        </p:nvSpPr>
        <p:spPr bwMode="auto">
          <a:xfrm>
            <a:off x="3318893" y="1869529"/>
            <a:ext cx="1323975" cy="4295775"/>
          </a:xfrm>
          <a:custGeom>
            <a:avLst/>
            <a:gdLst>
              <a:gd name="T0" fmla="*/ 1257300 w 1323975"/>
              <a:gd name="T1" fmla="*/ 352425 h 4295775"/>
              <a:gd name="T2" fmla="*/ 733425 w 1323975"/>
              <a:gd name="T3" fmla="*/ 0 h 4295775"/>
              <a:gd name="T4" fmla="*/ 352425 w 1323975"/>
              <a:gd name="T5" fmla="*/ 552450 h 4295775"/>
              <a:gd name="T6" fmla="*/ 542925 w 1323975"/>
              <a:gd name="T7" fmla="*/ 523875 h 4295775"/>
              <a:gd name="T8" fmla="*/ 1123950 w 1323975"/>
              <a:gd name="T9" fmla="*/ 2609850 h 4295775"/>
              <a:gd name="T10" fmla="*/ 0 w 1323975"/>
              <a:gd name="T11" fmla="*/ 4295775 h 4295775"/>
              <a:gd name="T12" fmla="*/ 1323975 w 1323975"/>
              <a:gd name="T13" fmla="*/ 4295775 h 4295775"/>
              <a:gd name="T14" fmla="*/ 1323975 w 1323975"/>
              <a:gd name="T15" fmla="*/ 2600325 h 4295775"/>
              <a:gd name="T16" fmla="*/ 1085850 w 1323975"/>
              <a:gd name="T17" fmla="*/ 390525 h 4295775"/>
              <a:gd name="T18" fmla="*/ 1257300 w 1323975"/>
              <a:gd name="T19" fmla="*/ 352425 h 42957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3975"/>
              <a:gd name="T31" fmla="*/ 0 h 4295775"/>
              <a:gd name="T32" fmla="*/ 1323975 w 1323975"/>
              <a:gd name="T33" fmla="*/ 4295775 h 42957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3975" h="4295775">
                <a:moveTo>
                  <a:pt x="1257300" y="352425"/>
                </a:moveTo>
                <a:lnTo>
                  <a:pt x="733425" y="0"/>
                </a:lnTo>
                <a:lnTo>
                  <a:pt x="352425" y="552450"/>
                </a:lnTo>
                <a:lnTo>
                  <a:pt x="542925" y="523875"/>
                </a:lnTo>
                <a:lnTo>
                  <a:pt x="1123950" y="2609850"/>
                </a:lnTo>
                <a:lnTo>
                  <a:pt x="0" y="4295775"/>
                </a:lnTo>
                <a:lnTo>
                  <a:pt x="1323975" y="4295775"/>
                </a:lnTo>
                <a:lnTo>
                  <a:pt x="1323975" y="2600325"/>
                </a:lnTo>
                <a:lnTo>
                  <a:pt x="1085850" y="390525"/>
                </a:lnTo>
                <a:lnTo>
                  <a:pt x="1257300" y="352425"/>
                </a:lnTo>
                <a:close/>
              </a:path>
            </a:pathLst>
          </a:custGeom>
          <a:solidFill>
            <a:srgbClr val="92D050"/>
          </a:solidFill>
          <a:ln w="12700" cap="flat" cmpd="sng">
            <a:solidFill>
              <a:srgbClr val="FFFFFF"/>
            </a:solidFill>
            <a:bevel/>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zh-CN">
              <a:solidFill>
                <a:srgbClr val="FFFFFF"/>
              </a:solidFill>
              <a:latin typeface="Calibri" panose="020F0502020204030204" pitchFamily="34" charset="0"/>
              <a:sym typeface="Calibri" panose="020F0502020204030204" pitchFamily="34" charset="0"/>
            </a:endParaRPr>
          </a:p>
        </p:txBody>
      </p:sp>
      <p:sp>
        <p:nvSpPr>
          <p:cNvPr id="33" name="任意多边形 18"/>
          <p:cNvSpPr>
            <a:spLocks noChangeArrowheads="1"/>
          </p:cNvSpPr>
          <p:nvPr/>
        </p:nvSpPr>
        <p:spPr bwMode="auto">
          <a:xfrm flipH="1">
            <a:off x="4842893" y="2479129"/>
            <a:ext cx="2419350" cy="3686175"/>
          </a:xfrm>
          <a:custGeom>
            <a:avLst/>
            <a:gdLst>
              <a:gd name="T0" fmla="*/ 1028700 w 2419350"/>
              <a:gd name="T1" fmla="*/ 542925 h 3686175"/>
              <a:gd name="T2" fmla="*/ 819150 w 2419350"/>
              <a:gd name="T3" fmla="*/ 657225 h 3686175"/>
              <a:gd name="T4" fmla="*/ 1019175 w 2419350"/>
              <a:gd name="T5" fmla="*/ 0 h 3686175"/>
              <a:gd name="T6" fmla="*/ 1647825 w 2419350"/>
              <a:gd name="T7" fmla="*/ 190500 h 3686175"/>
              <a:gd name="T8" fmla="*/ 1485900 w 2419350"/>
              <a:gd name="T9" fmla="*/ 295275 h 3686175"/>
              <a:gd name="T10" fmla="*/ 2419350 w 2419350"/>
              <a:gd name="T11" fmla="*/ 2000250 h 3686175"/>
              <a:gd name="T12" fmla="*/ 1295400 w 2419350"/>
              <a:gd name="T13" fmla="*/ 3686175 h 3686175"/>
              <a:gd name="T14" fmla="*/ 0 w 2419350"/>
              <a:gd name="T15" fmla="*/ 3686175 h 3686175"/>
              <a:gd name="T16" fmla="*/ 2209800 w 2419350"/>
              <a:gd name="T17" fmla="*/ 2000250 h 3686175"/>
              <a:gd name="T18" fmla="*/ 1028700 w 2419350"/>
              <a:gd name="T19" fmla="*/ 542925 h 3686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19350"/>
              <a:gd name="T31" fmla="*/ 0 h 3686175"/>
              <a:gd name="T32" fmla="*/ 2419350 w 2419350"/>
              <a:gd name="T33" fmla="*/ 3686175 h 3686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19350" h="3686175">
                <a:moveTo>
                  <a:pt x="1028700" y="542925"/>
                </a:moveTo>
                <a:lnTo>
                  <a:pt x="819150" y="657225"/>
                </a:lnTo>
                <a:lnTo>
                  <a:pt x="1019175" y="0"/>
                </a:lnTo>
                <a:lnTo>
                  <a:pt x="1647825" y="190500"/>
                </a:lnTo>
                <a:lnTo>
                  <a:pt x="1485900" y="295275"/>
                </a:lnTo>
                <a:lnTo>
                  <a:pt x="2419350" y="2000250"/>
                </a:lnTo>
                <a:lnTo>
                  <a:pt x="1295400" y="3686175"/>
                </a:lnTo>
                <a:lnTo>
                  <a:pt x="0" y="3686175"/>
                </a:lnTo>
                <a:lnTo>
                  <a:pt x="2209800" y="2000250"/>
                </a:lnTo>
                <a:lnTo>
                  <a:pt x="1028700" y="542925"/>
                </a:lnTo>
                <a:close/>
              </a:path>
            </a:pathLst>
          </a:custGeom>
          <a:solidFill>
            <a:srgbClr val="7030A0"/>
          </a:solidFill>
          <a:ln w="12700" cap="flat" cmpd="sng">
            <a:solidFill>
              <a:srgbClr val="FFFFFF"/>
            </a:solidFill>
            <a:bevel/>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zh-CN">
              <a:solidFill>
                <a:srgbClr val="FFFFFF"/>
              </a:solidFill>
              <a:latin typeface="Calibri" panose="020F0502020204030204" pitchFamily="34" charset="0"/>
              <a:sym typeface="Calibri" panose="020F0502020204030204" pitchFamily="34" charset="0"/>
            </a:endParaRPr>
          </a:p>
        </p:txBody>
      </p:sp>
      <p:sp>
        <p:nvSpPr>
          <p:cNvPr id="34" name="任意多边形 19"/>
          <p:cNvSpPr>
            <a:spLocks noChangeArrowheads="1"/>
          </p:cNvSpPr>
          <p:nvPr/>
        </p:nvSpPr>
        <p:spPr bwMode="auto">
          <a:xfrm flipH="1">
            <a:off x="4642868" y="1869529"/>
            <a:ext cx="1323975" cy="4295775"/>
          </a:xfrm>
          <a:custGeom>
            <a:avLst/>
            <a:gdLst>
              <a:gd name="T0" fmla="*/ 1257300 w 1323975"/>
              <a:gd name="T1" fmla="*/ 352425 h 4295775"/>
              <a:gd name="T2" fmla="*/ 733425 w 1323975"/>
              <a:gd name="T3" fmla="*/ 0 h 4295775"/>
              <a:gd name="T4" fmla="*/ 352425 w 1323975"/>
              <a:gd name="T5" fmla="*/ 552450 h 4295775"/>
              <a:gd name="T6" fmla="*/ 542925 w 1323975"/>
              <a:gd name="T7" fmla="*/ 523875 h 4295775"/>
              <a:gd name="T8" fmla="*/ 1123950 w 1323975"/>
              <a:gd name="T9" fmla="*/ 2609850 h 4295775"/>
              <a:gd name="T10" fmla="*/ 0 w 1323975"/>
              <a:gd name="T11" fmla="*/ 4295775 h 4295775"/>
              <a:gd name="T12" fmla="*/ 1323975 w 1323975"/>
              <a:gd name="T13" fmla="*/ 4295775 h 4295775"/>
              <a:gd name="T14" fmla="*/ 1323975 w 1323975"/>
              <a:gd name="T15" fmla="*/ 2600325 h 4295775"/>
              <a:gd name="T16" fmla="*/ 1085850 w 1323975"/>
              <a:gd name="T17" fmla="*/ 390525 h 4295775"/>
              <a:gd name="T18" fmla="*/ 1257300 w 1323975"/>
              <a:gd name="T19" fmla="*/ 352425 h 42957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3975"/>
              <a:gd name="T31" fmla="*/ 0 h 4295775"/>
              <a:gd name="T32" fmla="*/ 1323975 w 1323975"/>
              <a:gd name="T33" fmla="*/ 4295775 h 42957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3975" h="4295775">
                <a:moveTo>
                  <a:pt x="1257300" y="352425"/>
                </a:moveTo>
                <a:lnTo>
                  <a:pt x="733425" y="0"/>
                </a:lnTo>
                <a:lnTo>
                  <a:pt x="352425" y="552450"/>
                </a:lnTo>
                <a:lnTo>
                  <a:pt x="542925" y="523875"/>
                </a:lnTo>
                <a:lnTo>
                  <a:pt x="1123950" y="2609850"/>
                </a:lnTo>
                <a:lnTo>
                  <a:pt x="0" y="4295775"/>
                </a:lnTo>
                <a:lnTo>
                  <a:pt x="1323975" y="4295775"/>
                </a:lnTo>
                <a:lnTo>
                  <a:pt x="1323975" y="2600325"/>
                </a:lnTo>
                <a:lnTo>
                  <a:pt x="1085850" y="390525"/>
                </a:lnTo>
                <a:lnTo>
                  <a:pt x="1257300" y="352425"/>
                </a:lnTo>
                <a:close/>
              </a:path>
            </a:pathLst>
          </a:custGeom>
          <a:solidFill>
            <a:srgbClr val="DA1D27"/>
          </a:solidFill>
          <a:ln>
            <a:solidFill>
              <a:srgbClr val="FFFFFF"/>
            </a:solidFill>
          </a:ln>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zh-CN">
              <a:solidFill>
                <a:srgbClr val="FFFFFF"/>
              </a:solidFill>
              <a:latin typeface="Calibri" panose="020F0502020204030204" pitchFamily="34" charset="0"/>
              <a:sym typeface="Calibri" panose="020F0502020204030204" pitchFamily="34" charset="0"/>
            </a:endParaRPr>
          </a:p>
        </p:txBody>
      </p:sp>
      <p:grpSp>
        <p:nvGrpSpPr>
          <p:cNvPr id="35" name="组合 20"/>
          <p:cNvGrpSpPr/>
          <p:nvPr/>
        </p:nvGrpSpPr>
        <p:grpSpPr bwMode="auto">
          <a:xfrm>
            <a:off x="2818830" y="5711279"/>
            <a:ext cx="466725" cy="354013"/>
            <a:chOff x="0" y="0"/>
            <a:chExt cx="509646" cy="387231"/>
          </a:xfrm>
          <a:solidFill>
            <a:srgbClr val="FFFFFF"/>
          </a:solidFill>
        </p:grpSpPr>
        <p:sp>
          <p:nvSpPr>
            <p:cNvPr id="36" name="Freeform 20"/>
            <p:cNvSpPr>
              <a:spLocks noEditPoints="1" noChangeArrowheads="1"/>
            </p:cNvSpPr>
            <p:nvPr/>
          </p:nvSpPr>
          <p:spPr bwMode="auto">
            <a:xfrm>
              <a:off x="0" y="51839"/>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2000">
                <a:solidFill>
                  <a:srgbClr val="000000"/>
                </a:solidFill>
                <a:latin typeface="Calibri" panose="020F0502020204030204" pitchFamily="34" charset="0"/>
                <a:sym typeface="宋体" panose="02010600030101010101" pitchFamily="2" charset="-122"/>
              </a:endParaRPr>
            </a:p>
          </p:txBody>
        </p:sp>
        <p:sp>
          <p:nvSpPr>
            <p:cNvPr id="56" name="Freeform 21"/>
            <p:cNvSpPr>
              <a:spLocks noEditPoints="1" noChangeArrowheads="1"/>
            </p:cNvSpPr>
            <p:nvPr/>
          </p:nvSpPr>
          <p:spPr bwMode="auto">
            <a:xfrm>
              <a:off x="309785" y="0"/>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2000">
                <a:solidFill>
                  <a:srgbClr val="000000"/>
                </a:solidFill>
                <a:latin typeface="Calibri" panose="020F0502020204030204" pitchFamily="34" charset="0"/>
                <a:sym typeface="宋体" panose="02010600030101010101" pitchFamily="2" charset="-122"/>
              </a:endParaRPr>
            </a:p>
          </p:txBody>
        </p:sp>
      </p:grpSp>
      <p:grpSp>
        <p:nvGrpSpPr>
          <p:cNvPr id="57" name="组合 23"/>
          <p:cNvGrpSpPr/>
          <p:nvPr/>
        </p:nvGrpSpPr>
        <p:grpSpPr bwMode="auto">
          <a:xfrm>
            <a:off x="6211318" y="5717629"/>
            <a:ext cx="339725" cy="334963"/>
            <a:chOff x="0" y="0"/>
            <a:chExt cx="453105" cy="448433"/>
          </a:xfrm>
          <a:solidFill>
            <a:srgbClr val="FFFFFF"/>
          </a:solidFill>
        </p:grpSpPr>
        <p:sp>
          <p:nvSpPr>
            <p:cNvPr id="58" name="Freeform 136"/>
            <p:cNvSpPr>
              <a:spLocks noChangeArrowheads="1"/>
            </p:cNvSpPr>
            <p:nvPr/>
          </p:nvSpPr>
          <p:spPr bwMode="auto">
            <a:xfrm>
              <a:off x="0" y="251309"/>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2000">
                <a:solidFill>
                  <a:srgbClr val="000000"/>
                </a:solidFill>
                <a:latin typeface="Calibri" panose="020F0502020204030204" pitchFamily="34" charset="0"/>
                <a:sym typeface="宋体" panose="02010600030101010101" pitchFamily="2" charset="-122"/>
              </a:endParaRPr>
            </a:p>
          </p:txBody>
        </p:sp>
        <p:sp>
          <p:nvSpPr>
            <p:cNvPr id="59" name="Freeform 137"/>
            <p:cNvSpPr>
              <a:spLocks noEditPoints="1" noChangeArrowheads="1"/>
            </p:cNvSpPr>
            <p:nvPr/>
          </p:nvSpPr>
          <p:spPr bwMode="auto">
            <a:xfrm>
              <a:off x="0" y="0"/>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2000">
                <a:solidFill>
                  <a:srgbClr val="000000"/>
                </a:solidFill>
                <a:latin typeface="Calibri" panose="020F0502020204030204" pitchFamily="34" charset="0"/>
                <a:sym typeface="宋体" panose="02010600030101010101" pitchFamily="2" charset="-122"/>
              </a:endParaRPr>
            </a:p>
          </p:txBody>
        </p:sp>
      </p:grpSp>
      <p:grpSp>
        <p:nvGrpSpPr>
          <p:cNvPr id="60" name="组合 26"/>
          <p:cNvGrpSpPr/>
          <p:nvPr/>
        </p:nvGrpSpPr>
        <p:grpSpPr bwMode="auto">
          <a:xfrm>
            <a:off x="3922143" y="5731917"/>
            <a:ext cx="349250" cy="333375"/>
            <a:chOff x="0" y="0"/>
            <a:chExt cx="2438400" cy="2332038"/>
          </a:xfrm>
          <a:solidFill>
            <a:srgbClr val="FFFFFF"/>
          </a:solidFill>
        </p:grpSpPr>
        <p:sp>
          <p:nvSpPr>
            <p:cNvPr id="61"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2000">
                <a:solidFill>
                  <a:srgbClr val="000000"/>
                </a:solidFill>
                <a:latin typeface="Calibri" panose="020F0502020204030204" pitchFamily="34" charset="0"/>
                <a:sym typeface="宋体" panose="02010600030101010101" pitchFamily="2" charset="-122"/>
              </a:endParaRPr>
            </a:p>
          </p:txBody>
        </p:sp>
        <p:sp>
          <p:nvSpPr>
            <p:cNvPr id="62" name="任意多边形 28"/>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2000">
                <a:solidFill>
                  <a:srgbClr val="000000"/>
                </a:solidFill>
                <a:latin typeface="Calibri" panose="020F0502020204030204" pitchFamily="34" charset="0"/>
                <a:sym typeface="宋体" panose="02010600030101010101" pitchFamily="2" charset="-122"/>
              </a:endParaRPr>
            </a:p>
          </p:txBody>
        </p:sp>
      </p:grpSp>
      <p:grpSp>
        <p:nvGrpSpPr>
          <p:cNvPr id="63" name="组合 31"/>
          <p:cNvGrpSpPr/>
          <p:nvPr/>
        </p:nvGrpSpPr>
        <p:grpSpPr bwMode="auto">
          <a:xfrm>
            <a:off x="5046093" y="5663654"/>
            <a:ext cx="303212" cy="388938"/>
            <a:chOff x="0" y="0"/>
            <a:chExt cx="563562" cy="720725"/>
          </a:xfrm>
          <a:solidFill>
            <a:srgbClr val="FFFFFF"/>
          </a:solidFill>
        </p:grpSpPr>
        <p:sp>
          <p:nvSpPr>
            <p:cNvPr id="64"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5"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6"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67" name="文本框 66"/>
          <p:cNvSpPr txBox="1"/>
          <p:nvPr/>
        </p:nvSpPr>
        <p:spPr>
          <a:xfrm>
            <a:off x="130239" y="1512797"/>
            <a:ext cx="3079689"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硫磺低压蒸汽及凝结水</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陈恒恒</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130238" y="1885151"/>
            <a:ext cx="2252540"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酸性气、酸性水</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陈佳</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130239" y="2257505"/>
            <a:ext cx="1838965"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低瓦系统</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戴武俊</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130238" y="4185815"/>
            <a:ext cx="3079689"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瓦斯、天然气、氢气系统</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丁健</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130238" y="3813461"/>
            <a:ext cx="2459328"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液硫线及废气线</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王金辉</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130238" y="4554619"/>
            <a:ext cx="2459328"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溶剂系统</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陈颖、于永君</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6162784" y="1473480"/>
            <a:ext cx="2045753"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原料水系统</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关景元</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6162783" y="1845834"/>
            <a:ext cx="2045753"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蒸汽及凝结水</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杨超</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6162784" y="2218188"/>
            <a:ext cx="2459328"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低瓦、尾气系统</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雷林川</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79" name="文本框 78"/>
          <p:cNvSpPr txBox="1"/>
          <p:nvPr/>
        </p:nvSpPr>
        <p:spPr>
          <a:xfrm>
            <a:off x="6162783" y="4101241"/>
            <a:ext cx="2045753"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净化水系统</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郑浩巍</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6162783" y="3728887"/>
            <a:ext cx="2045753"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汽提塔系统</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郑燕飞</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162783" y="4470045"/>
            <a:ext cx="1838965"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溶剂系统</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孙靖轩</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6162782" y="4807194"/>
            <a:ext cx="1838965" cy="338554"/>
          </a:xfrm>
          <a:prstGeom prst="rect">
            <a:avLst/>
          </a:prstGeom>
          <a:noFill/>
          <a:effectLst/>
        </p:spPr>
        <p:txBody>
          <a:bodyPr wrap="none" rtlCol="0">
            <a:spAutoFit/>
          </a:bodyPr>
          <a:lstStyle/>
          <a:p>
            <a:r>
              <a:rPr lang="zh-CN" altLang="en-US" sz="1600" b="1" dirty="0" smtClean="0">
                <a:solidFill>
                  <a:srgbClr val="DA1D27"/>
                </a:solidFill>
                <a:latin typeface="方正姚体" panose="02010601030101010101" pitchFamily="2" charset="-122"/>
                <a:ea typeface="方正姚体" panose="02010601030101010101" pitchFamily="2" charset="-122"/>
              </a:rPr>
              <a:t>轻污油系统</a:t>
            </a:r>
            <a:r>
              <a:rPr lang="en-US" altLang="zh-CN" sz="1600" b="1" dirty="0" smtClean="0">
                <a:solidFill>
                  <a:srgbClr val="DA1D27"/>
                </a:solidFill>
                <a:latin typeface="方正姚体" panose="02010601030101010101" pitchFamily="2" charset="-122"/>
                <a:ea typeface="方正姚体" panose="02010601030101010101" pitchFamily="2" charset="-122"/>
              </a:rPr>
              <a:t>—</a:t>
            </a:r>
            <a:r>
              <a:rPr lang="zh-CN" altLang="en-US" sz="1600" b="1" dirty="0" smtClean="0">
                <a:solidFill>
                  <a:srgbClr val="DA1D27"/>
                </a:solidFill>
                <a:latin typeface="方正姚体" panose="02010601030101010101" pitchFamily="2" charset="-122"/>
                <a:ea typeface="方正姚体" panose="02010601030101010101" pitchFamily="2" charset="-122"/>
              </a:rPr>
              <a:t>张可</a:t>
            </a:r>
            <a:endParaRPr lang="en-US" altLang="zh-CN" sz="1600" dirty="0" smtClean="0">
              <a:solidFill>
                <a:srgbClr val="29292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339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1000"/>
                                        <p:tgtEl>
                                          <p:spTgt spid="29"/>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0-#ppt_w/2"/>
                                          </p:val>
                                        </p:tav>
                                        <p:tav tm="100000">
                                          <p:val>
                                            <p:strVal val="#ppt_x"/>
                                          </p:val>
                                        </p:tav>
                                      </p:tavLst>
                                    </p:anim>
                                    <p:anim calcmode="lin" valueType="num">
                                      <p:cBhvr additive="base">
                                        <p:cTn id="12" dur="500" fill="hold"/>
                                        <p:tgtEl>
                                          <p:spTgt spid="6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0-#ppt_w/2"/>
                                          </p:val>
                                        </p:tav>
                                        <p:tav tm="100000">
                                          <p:val>
                                            <p:strVal val="#ppt_x"/>
                                          </p:val>
                                        </p:tav>
                                      </p:tavLst>
                                    </p:anim>
                                    <p:anim calcmode="lin" valueType="num">
                                      <p:cBhvr additive="base">
                                        <p:cTn id="16" dur="500" fill="hold"/>
                                        <p:tgtEl>
                                          <p:spTgt spid="7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0-#ppt_w/2"/>
                                          </p:val>
                                        </p:tav>
                                        <p:tav tm="100000">
                                          <p:val>
                                            <p:strVal val="#ppt_x"/>
                                          </p:val>
                                        </p:tav>
                                      </p:tavLst>
                                    </p:anim>
                                    <p:anim calcmode="lin" valueType="num">
                                      <p:cBhvr additive="base">
                                        <p:cTn id="20" dur="500" fill="hold"/>
                                        <p:tgtEl>
                                          <p:spTgt spid="72"/>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circle(in)">
                                      <p:cBhvr>
                                        <p:cTn id="24" dur="2000"/>
                                        <p:tgtEl>
                                          <p:spTgt spid="32"/>
                                        </p:tgtEl>
                                      </p:cBhvr>
                                    </p:animEffect>
                                  </p:childTnLst>
                                </p:cTn>
                              </p:par>
                            </p:childTnLst>
                          </p:cTn>
                        </p:par>
                        <p:par>
                          <p:cTn id="25" fill="hold">
                            <p:stCondLst>
                              <p:cond delay="3500"/>
                            </p:stCondLst>
                            <p:childTnLst>
                              <p:par>
                                <p:cTn id="26" presetID="2" presetClass="entr" presetSubtype="8"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additive="base">
                                        <p:cTn id="28" dur="500" fill="hold"/>
                                        <p:tgtEl>
                                          <p:spTgt spid="73"/>
                                        </p:tgtEl>
                                        <p:attrNameLst>
                                          <p:attrName>ppt_x</p:attrName>
                                        </p:attrNameLst>
                                      </p:cBhvr>
                                      <p:tavLst>
                                        <p:tav tm="0">
                                          <p:val>
                                            <p:strVal val="0-#ppt_w/2"/>
                                          </p:val>
                                        </p:tav>
                                        <p:tav tm="100000">
                                          <p:val>
                                            <p:strVal val="#ppt_x"/>
                                          </p:val>
                                        </p:tav>
                                      </p:tavLst>
                                    </p:anim>
                                    <p:anim calcmode="lin" valueType="num">
                                      <p:cBhvr additive="base">
                                        <p:cTn id="29" dur="500" fill="hold"/>
                                        <p:tgtEl>
                                          <p:spTgt spid="73"/>
                                        </p:tgtEl>
                                        <p:attrNameLst>
                                          <p:attrName>ppt_y</p:attrName>
                                        </p:attrNameLst>
                                      </p:cBhvr>
                                      <p:tavLst>
                                        <p:tav tm="0">
                                          <p:val>
                                            <p:strVal val="#ppt_y"/>
                                          </p:val>
                                        </p:tav>
                                        <p:tav tm="100000">
                                          <p:val>
                                            <p:strVal val="#ppt_y"/>
                                          </p:val>
                                        </p:tav>
                                      </p:tavLst>
                                    </p:anim>
                                  </p:childTnLst>
                                </p:cTn>
                              </p:par>
                            </p:childTnLst>
                          </p:cTn>
                        </p:par>
                        <p:par>
                          <p:cTn id="30" fill="hold">
                            <p:stCondLst>
                              <p:cond delay="4000"/>
                            </p:stCondLst>
                            <p:childTnLst>
                              <p:par>
                                <p:cTn id="31" presetID="2" presetClass="entr" presetSubtype="8" fill="hold" grpId="0" nodeType="afterEffect">
                                  <p:stCondLst>
                                    <p:cond delay="0"/>
                                  </p:stCondLst>
                                  <p:childTnLst>
                                    <p:set>
                                      <p:cBhvr>
                                        <p:cTn id="32" dur="1" fill="hold">
                                          <p:stCondLst>
                                            <p:cond delay="0"/>
                                          </p:stCondLst>
                                        </p:cTn>
                                        <p:tgtEl>
                                          <p:spTgt spid="74"/>
                                        </p:tgtEl>
                                        <p:attrNameLst>
                                          <p:attrName>style.visibility</p:attrName>
                                        </p:attrNameLst>
                                      </p:cBhvr>
                                      <p:to>
                                        <p:strVal val="visible"/>
                                      </p:to>
                                    </p:set>
                                    <p:anim calcmode="lin" valueType="num">
                                      <p:cBhvr additive="base">
                                        <p:cTn id="33" dur="500" fill="hold"/>
                                        <p:tgtEl>
                                          <p:spTgt spid="74"/>
                                        </p:tgtEl>
                                        <p:attrNameLst>
                                          <p:attrName>ppt_x</p:attrName>
                                        </p:attrNameLst>
                                      </p:cBhvr>
                                      <p:tavLst>
                                        <p:tav tm="0">
                                          <p:val>
                                            <p:strVal val="0-#ppt_w/2"/>
                                          </p:val>
                                        </p:tav>
                                        <p:tav tm="100000">
                                          <p:val>
                                            <p:strVal val="#ppt_x"/>
                                          </p:val>
                                        </p:tav>
                                      </p:tavLst>
                                    </p:anim>
                                    <p:anim calcmode="lin" valueType="num">
                                      <p:cBhvr additive="base">
                                        <p:cTn id="34" dur="500" fill="hold"/>
                                        <p:tgtEl>
                                          <p:spTgt spid="74"/>
                                        </p:tgtEl>
                                        <p:attrNameLst>
                                          <p:attrName>ppt_y</p:attrName>
                                        </p:attrNameLst>
                                      </p:cBhvr>
                                      <p:tavLst>
                                        <p:tav tm="0">
                                          <p:val>
                                            <p:strVal val="#ppt_y"/>
                                          </p:val>
                                        </p:tav>
                                        <p:tav tm="100000">
                                          <p:val>
                                            <p:strVal val="#ppt_y"/>
                                          </p:val>
                                        </p:tav>
                                      </p:tavLst>
                                    </p:anim>
                                  </p:childTnLst>
                                </p:cTn>
                              </p:par>
                            </p:childTnLst>
                          </p:cTn>
                        </p:par>
                        <p:par>
                          <p:cTn id="35" fill="hold">
                            <p:stCondLst>
                              <p:cond delay="4500"/>
                            </p:stCondLst>
                            <p:childTnLst>
                              <p:par>
                                <p:cTn id="36" presetID="2" presetClass="entr" presetSubtype="8"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 calcmode="lin" valueType="num">
                                      <p:cBhvr additive="base">
                                        <p:cTn id="38" dur="500" fill="hold"/>
                                        <p:tgtEl>
                                          <p:spTgt spid="75"/>
                                        </p:tgtEl>
                                        <p:attrNameLst>
                                          <p:attrName>ppt_x</p:attrName>
                                        </p:attrNameLst>
                                      </p:cBhvr>
                                      <p:tavLst>
                                        <p:tav tm="0">
                                          <p:val>
                                            <p:strVal val="0-#ppt_w/2"/>
                                          </p:val>
                                        </p:tav>
                                        <p:tav tm="100000">
                                          <p:val>
                                            <p:strVal val="#ppt_x"/>
                                          </p:val>
                                        </p:tav>
                                      </p:tavLst>
                                    </p:anim>
                                    <p:anim calcmode="lin" valueType="num">
                                      <p:cBhvr additive="base">
                                        <p:cTn id="39" dur="500" fill="hold"/>
                                        <p:tgtEl>
                                          <p:spTgt spid="75"/>
                                        </p:tgtEl>
                                        <p:attrNameLst>
                                          <p:attrName>ppt_y</p:attrName>
                                        </p:attrNameLst>
                                      </p:cBhvr>
                                      <p:tavLst>
                                        <p:tav tm="0">
                                          <p:val>
                                            <p:strVal val="#ppt_y"/>
                                          </p:val>
                                        </p:tav>
                                        <p:tav tm="100000">
                                          <p:val>
                                            <p:strVal val="#ppt_y"/>
                                          </p:val>
                                        </p:tav>
                                      </p:tavLst>
                                    </p:anim>
                                  </p:childTnLst>
                                </p:cTn>
                              </p:par>
                            </p:childTnLst>
                          </p:cTn>
                        </p:par>
                        <p:par>
                          <p:cTn id="40" fill="hold">
                            <p:stCondLst>
                              <p:cond delay="5000"/>
                            </p:stCondLst>
                            <p:childTnLst>
                              <p:par>
                                <p:cTn id="41" presetID="6" presetClass="entr" presetSubtype="16"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circle(in)">
                                      <p:cBhvr>
                                        <p:cTn id="43" dur="2000"/>
                                        <p:tgtEl>
                                          <p:spTgt spid="34"/>
                                        </p:tgtEl>
                                      </p:cBhvr>
                                    </p:animEffect>
                                  </p:childTnLst>
                                </p:cTn>
                              </p:par>
                            </p:childTnLst>
                          </p:cTn>
                        </p:par>
                        <p:par>
                          <p:cTn id="44" fill="hold">
                            <p:stCondLst>
                              <p:cond delay="7000"/>
                            </p:stCondLst>
                            <p:childTnLst>
                              <p:par>
                                <p:cTn id="45" presetID="2" presetClass="entr" presetSubtype="2" fill="hold" grpId="0" nodeType="after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additive="base">
                                        <p:cTn id="47" dur="500" fill="hold"/>
                                        <p:tgtEl>
                                          <p:spTgt spid="76"/>
                                        </p:tgtEl>
                                        <p:attrNameLst>
                                          <p:attrName>ppt_x</p:attrName>
                                        </p:attrNameLst>
                                      </p:cBhvr>
                                      <p:tavLst>
                                        <p:tav tm="0">
                                          <p:val>
                                            <p:strVal val="1+#ppt_w/2"/>
                                          </p:val>
                                        </p:tav>
                                        <p:tav tm="100000">
                                          <p:val>
                                            <p:strVal val="#ppt_x"/>
                                          </p:val>
                                        </p:tav>
                                      </p:tavLst>
                                    </p:anim>
                                    <p:anim calcmode="lin" valueType="num">
                                      <p:cBhvr additive="base">
                                        <p:cTn id="48" dur="500" fill="hold"/>
                                        <p:tgtEl>
                                          <p:spTgt spid="7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anim calcmode="lin" valueType="num">
                                      <p:cBhvr additive="base">
                                        <p:cTn id="51" dur="500" fill="hold"/>
                                        <p:tgtEl>
                                          <p:spTgt spid="77"/>
                                        </p:tgtEl>
                                        <p:attrNameLst>
                                          <p:attrName>ppt_x</p:attrName>
                                        </p:attrNameLst>
                                      </p:cBhvr>
                                      <p:tavLst>
                                        <p:tav tm="0">
                                          <p:val>
                                            <p:strVal val="1+#ppt_w/2"/>
                                          </p:val>
                                        </p:tav>
                                        <p:tav tm="100000">
                                          <p:val>
                                            <p:strVal val="#ppt_x"/>
                                          </p:val>
                                        </p:tav>
                                      </p:tavLst>
                                    </p:anim>
                                    <p:anim calcmode="lin" valueType="num">
                                      <p:cBhvr additive="base">
                                        <p:cTn id="52" dur="500" fill="hold"/>
                                        <p:tgtEl>
                                          <p:spTgt spid="77"/>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additive="base">
                                        <p:cTn id="55" dur="500" fill="hold"/>
                                        <p:tgtEl>
                                          <p:spTgt spid="78"/>
                                        </p:tgtEl>
                                        <p:attrNameLst>
                                          <p:attrName>ppt_x</p:attrName>
                                        </p:attrNameLst>
                                      </p:cBhvr>
                                      <p:tavLst>
                                        <p:tav tm="0">
                                          <p:val>
                                            <p:strVal val="1+#ppt_w/2"/>
                                          </p:val>
                                        </p:tav>
                                        <p:tav tm="100000">
                                          <p:val>
                                            <p:strVal val="#ppt_x"/>
                                          </p:val>
                                        </p:tav>
                                      </p:tavLst>
                                    </p:anim>
                                    <p:anim calcmode="lin" valueType="num">
                                      <p:cBhvr additive="base">
                                        <p:cTn id="56" dur="500" fill="hold"/>
                                        <p:tgtEl>
                                          <p:spTgt spid="78"/>
                                        </p:tgtEl>
                                        <p:attrNameLst>
                                          <p:attrName>ppt_y</p:attrName>
                                        </p:attrNameLst>
                                      </p:cBhvr>
                                      <p:tavLst>
                                        <p:tav tm="0">
                                          <p:val>
                                            <p:strVal val="#ppt_y"/>
                                          </p:val>
                                        </p:tav>
                                        <p:tav tm="100000">
                                          <p:val>
                                            <p:strVal val="#ppt_y"/>
                                          </p:val>
                                        </p:tav>
                                      </p:tavLst>
                                    </p:anim>
                                  </p:childTnLst>
                                </p:cTn>
                              </p:par>
                            </p:childTnLst>
                          </p:cTn>
                        </p:par>
                        <p:par>
                          <p:cTn id="57" fill="hold">
                            <p:stCondLst>
                              <p:cond delay="7500"/>
                            </p:stCondLst>
                            <p:childTnLst>
                              <p:par>
                                <p:cTn id="58" presetID="6" presetClass="entr" presetSubtype="16" fill="hold" grpId="0"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circle(in)">
                                      <p:cBhvr>
                                        <p:cTn id="60" dur="2000"/>
                                        <p:tgtEl>
                                          <p:spTgt spid="33"/>
                                        </p:tgtEl>
                                      </p:cBhvr>
                                    </p:animEffect>
                                  </p:childTnLst>
                                </p:cTn>
                              </p:par>
                            </p:childTnLst>
                          </p:cTn>
                        </p:par>
                        <p:par>
                          <p:cTn id="61" fill="hold">
                            <p:stCondLst>
                              <p:cond delay="9500"/>
                            </p:stCondLst>
                            <p:childTnLst>
                              <p:par>
                                <p:cTn id="62" presetID="2" presetClass="entr" presetSubtype="2" fill="hold" grpId="0" nodeType="afterEffect">
                                  <p:stCondLst>
                                    <p:cond delay="0"/>
                                  </p:stCondLst>
                                  <p:childTnLst>
                                    <p:set>
                                      <p:cBhvr>
                                        <p:cTn id="63" dur="1" fill="hold">
                                          <p:stCondLst>
                                            <p:cond delay="0"/>
                                          </p:stCondLst>
                                        </p:cTn>
                                        <p:tgtEl>
                                          <p:spTgt spid="79"/>
                                        </p:tgtEl>
                                        <p:attrNameLst>
                                          <p:attrName>style.visibility</p:attrName>
                                        </p:attrNameLst>
                                      </p:cBhvr>
                                      <p:to>
                                        <p:strVal val="visible"/>
                                      </p:to>
                                    </p:set>
                                    <p:anim calcmode="lin" valueType="num">
                                      <p:cBhvr additive="base">
                                        <p:cTn id="64" dur="500" fill="hold"/>
                                        <p:tgtEl>
                                          <p:spTgt spid="79"/>
                                        </p:tgtEl>
                                        <p:attrNameLst>
                                          <p:attrName>ppt_x</p:attrName>
                                        </p:attrNameLst>
                                      </p:cBhvr>
                                      <p:tavLst>
                                        <p:tav tm="0">
                                          <p:val>
                                            <p:strVal val="1+#ppt_w/2"/>
                                          </p:val>
                                        </p:tav>
                                        <p:tav tm="100000">
                                          <p:val>
                                            <p:strVal val="#ppt_x"/>
                                          </p:val>
                                        </p:tav>
                                      </p:tavLst>
                                    </p:anim>
                                    <p:anim calcmode="lin" valueType="num">
                                      <p:cBhvr additive="base">
                                        <p:cTn id="65" dur="500" fill="hold"/>
                                        <p:tgtEl>
                                          <p:spTgt spid="79"/>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anim calcmode="lin" valueType="num">
                                      <p:cBhvr additive="base">
                                        <p:cTn id="68" dur="500" fill="hold"/>
                                        <p:tgtEl>
                                          <p:spTgt spid="80"/>
                                        </p:tgtEl>
                                        <p:attrNameLst>
                                          <p:attrName>ppt_x</p:attrName>
                                        </p:attrNameLst>
                                      </p:cBhvr>
                                      <p:tavLst>
                                        <p:tav tm="0">
                                          <p:val>
                                            <p:strVal val="1+#ppt_w/2"/>
                                          </p:val>
                                        </p:tav>
                                        <p:tav tm="100000">
                                          <p:val>
                                            <p:strVal val="#ppt_x"/>
                                          </p:val>
                                        </p:tav>
                                      </p:tavLst>
                                    </p:anim>
                                    <p:anim calcmode="lin" valueType="num">
                                      <p:cBhvr additive="base">
                                        <p:cTn id="69" dur="500" fill="hold"/>
                                        <p:tgtEl>
                                          <p:spTgt spid="80"/>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 calcmode="lin" valueType="num">
                                      <p:cBhvr additive="base">
                                        <p:cTn id="72" dur="500" fill="hold"/>
                                        <p:tgtEl>
                                          <p:spTgt spid="81"/>
                                        </p:tgtEl>
                                        <p:attrNameLst>
                                          <p:attrName>ppt_x</p:attrName>
                                        </p:attrNameLst>
                                      </p:cBhvr>
                                      <p:tavLst>
                                        <p:tav tm="0">
                                          <p:val>
                                            <p:strVal val="1+#ppt_w/2"/>
                                          </p:val>
                                        </p:tav>
                                        <p:tav tm="100000">
                                          <p:val>
                                            <p:strVal val="#ppt_x"/>
                                          </p:val>
                                        </p:tav>
                                      </p:tavLst>
                                    </p:anim>
                                    <p:anim calcmode="lin" valueType="num">
                                      <p:cBhvr additive="base">
                                        <p:cTn id="73" dur="500" fill="hold"/>
                                        <p:tgtEl>
                                          <p:spTgt spid="81"/>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 calcmode="lin" valueType="num">
                                      <p:cBhvr additive="base">
                                        <p:cTn id="76" dur="500" fill="hold"/>
                                        <p:tgtEl>
                                          <p:spTgt spid="82"/>
                                        </p:tgtEl>
                                        <p:attrNameLst>
                                          <p:attrName>ppt_x</p:attrName>
                                        </p:attrNameLst>
                                      </p:cBhvr>
                                      <p:tavLst>
                                        <p:tav tm="0">
                                          <p:val>
                                            <p:strVal val="1+#ppt_w/2"/>
                                          </p:val>
                                        </p:tav>
                                        <p:tav tm="100000">
                                          <p:val>
                                            <p:strVal val="#ppt_x"/>
                                          </p:val>
                                        </p:tav>
                                      </p:tavLst>
                                    </p:anim>
                                    <p:anim calcmode="lin" valueType="num">
                                      <p:cBhvr additive="base">
                                        <p:cTn id="77" dur="50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4" grpId="0" animBg="1"/>
      <p:bldP spid="67" grpId="0"/>
      <p:bldP spid="71" grpId="0"/>
      <p:bldP spid="72" grpId="0"/>
      <p:bldP spid="73" grpId="0"/>
      <p:bldP spid="74" grpId="0"/>
      <p:bldP spid="75" grpId="0"/>
      <p:bldP spid="76" grpId="0"/>
      <p:bldP spid="77" grpId="0"/>
      <p:bldP spid="78" grpId="0"/>
      <p:bldP spid="79" grpId="0"/>
      <p:bldP spid="80" grpId="0"/>
      <p:bldP spid="81" grpId="0"/>
      <p:bldP spid="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92350" y="1772770"/>
            <a:ext cx="1827143" cy="584776"/>
          </a:xfrm>
          <a:prstGeom prst="rect">
            <a:avLst/>
          </a:prstGeom>
        </p:spPr>
        <p:txBody>
          <a:bodyPr wrap="none">
            <a:spAutoFit/>
          </a:bodyPr>
          <a:lstStyle/>
          <a:p>
            <a:r>
              <a:rPr lang="en-US" altLang="zh-CN" sz="3200" dirty="0">
                <a:solidFill>
                  <a:schemeClr val="bg1"/>
                </a:solidFill>
                <a:latin typeface="Arial" panose="020B0604020202020204"/>
                <a:cs typeface="Arial" panose="020B0604020202020204"/>
              </a:rPr>
              <a:t>Contents</a:t>
            </a:r>
            <a:endParaRPr lang="zh-CN" altLang="en-US" sz="3200" dirty="0">
              <a:solidFill>
                <a:schemeClr val="bg1"/>
              </a:solidFill>
              <a:latin typeface="Arial" panose="020B0604020202020204"/>
              <a:cs typeface="Arial" panose="020B0604020202020204"/>
            </a:endParaRPr>
          </a:p>
        </p:txBody>
      </p:sp>
      <p:sp>
        <p:nvSpPr>
          <p:cNvPr id="3" name="矩形 2"/>
          <p:cNvSpPr/>
          <p:nvPr/>
        </p:nvSpPr>
        <p:spPr>
          <a:xfrm>
            <a:off x="7084371" y="2249458"/>
            <a:ext cx="876935" cy="460375"/>
          </a:xfrm>
          <a:prstGeom prst="rect">
            <a:avLst/>
          </a:prstGeom>
        </p:spPr>
        <p:txBody>
          <a:bodyPr wrap="none">
            <a:spAutoFit/>
          </a:bodyPr>
          <a:lstStyle/>
          <a:p>
            <a:r>
              <a:rPr lang="zh-CN" altLang="en-US" sz="2400" dirty="0" smtClean="0">
                <a:solidFill>
                  <a:srgbClr val="FFFFFF"/>
                </a:solidFill>
                <a:latin typeface="方正兰亭中黑简体" panose="02000000000000000000" charset="-122"/>
                <a:ea typeface="方正兰亭中黑简体" panose="02000000000000000000" charset="-122"/>
              </a:rPr>
              <a:t>目 录</a:t>
            </a:r>
          </a:p>
        </p:txBody>
      </p:sp>
      <p:sp>
        <p:nvSpPr>
          <p:cNvPr id="4" name="矩形 3"/>
          <p:cNvSpPr/>
          <p:nvPr/>
        </p:nvSpPr>
        <p:spPr>
          <a:xfrm>
            <a:off x="1115520" y="1754451"/>
            <a:ext cx="5400750" cy="2862322"/>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一、试车前检查</a:t>
            </a:r>
            <a:endParaRPr lang="en-US" altLang="zh-CN" sz="2000" dirty="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二、公用系统清洗、吹扫、</a:t>
            </a:r>
            <a:r>
              <a:rPr lang="zh-CN" altLang="en-US" sz="2000" dirty="0" smtClean="0">
                <a:latin typeface="微软雅黑" panose="020B0503020204020204" pitchFamily="34" charset="-122"/>
                <a:ea typeface="微软雅黑" panose="020B0503020204020204" pitchFamily="34" charset="-122"/>
                <a:cs typeface="Heiti SC Light"/>
              </a:rPr>
              <a:t>气密</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三、装置吹扫、贯通、试压</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b="1" dirty="0" smtClean="0">
                <a:latin typeface="微软雅黑" panose="020B0503020204020204" pitchFamily="34" charset="-122"/>
                <a:ea typeface="微软雅黑" panose="020B0503020204020204" pitchFamily="34" charset="-122"/>
                <a:cs typeface="Heiti SC Light"/>
              </a:rPr>
              <a:t>四、动设备电机单试、联动试车</a:t>
            </a:r>
            <a:endParaRPr lang="en-US" altLang="zh-CN" sz="2000" b="1"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五、烘炉烘器及催化剂装填</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六、投料试车</a:t>
            </a:r>
            <a:endParaRPr lang="en-US" altLang="zh-CN" sz="2000" dirty="0" smtClean="0">
              <a:latin typeface="微软雅黑" panose="020B0503020204020204" pitchFamily="34" charset="-122"/>
              <a:ea typeface="微软雅黑" panose="020B0503020204020204" pitchFamily="34" charset="-122"/>
              <a:cs typeface="Heiti SC Light"/>
            </a:endParaRPr>
          </a:p>
        </p:txBody>
      </p:sp>
    </p:spTree>
    <p:extLst>
      <p:ext uri="{BB962C8B-B14F-4D97-AF65-F5344CB8AC3E}">
        <p14:creationId xmlns:p14="http://schemas.microsoft.com/office/powerpoint/2010/main" val="397498664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24</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83722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四、动设备电机单试、联动试车</a:t>
            </a:r>
            <a:endParaRPr lang="zh-CN" altLang="en-US" sz="2800" b="1" dirty="0">
              <a:latin typeface="微软雅黑" pitchFamily="34" charset="-122"/>
              <a:ea typeface="微软雅黑" pitchFamily="34" charset="-122"/>
              <a:cs typeface="方正苏新诗柳楷简体-yolan"/>
            </a:endParaRPr>
          </a:p>
        </p:txBody>
      </p:sp>
      <p:sp>
        <p:nvSpPr>
          <p:cNvPr id="54" name="圆角矩形 53"/>
          <p:cNvSpPr/>
          <p:nvPr/>
        </p:nvSpPr>
        <p:spPr>
          <a:xfrm>
            <a:off x="491902" y="956204"/>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a:latin typeface="微软雅黑" panose="020B0503020204020204" pitchFamily="34" charset="-122"/>
                <a:ea typeface="微软雅黑" panose="020B0503020204020204" pitchFamily="34" charset="-122"/>
              </a:rPr>
              <a:t>电机单机</a:t>
            </a:r>
            <a:r>
              <a:rPr lang="zh-CN" altLang="en-US" sz="2000" b="1" dirty="0" smtClean="0">
                <a:latin typeface="微软雅黑" panose="020B0503020204020204" pitchFamily="34" charset="-122"/>
                <a:ea typeface="微软雅黑" panose="020B0503020204020204" pitchFamily="34" charset="-122"/>
              </a:rPr>
              <a:t>试车</a:t>
            </a:r>
            <a:endParaRPr lang="zh-CN" altLang="en-US" sz="2000" b="1" dirty="0">
              <a:latin typeface="微软雅黑" panose="020B0503020204020204" pitchFamily="34" charset="-122"/>
              <a:ea typeface="微软雅黑" panose="020B0503020204020204" pitchFamily="34" charset="-122"/>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2" name="Freeform 5"/>
          <p:cNvSpPr>
            <a:spLocks/>
          </p:cNvSpPr>
          <p:nvPr/>
        </p:nvSpPr>
        <p:spPr bwMode="auto">
          <a:xfrm>
            <a:off x="1966079" y="2559923"/>
            <a:ext cx="1434261" cy="2200787"/>
          </a:xfrm>
          <a:custGeom>
            <a:avLst/>
            <a:gdLst>
              <a:gd name="T0" fmla="*/ 2409 w 2411"/>
              <a:gd name="T1" fmla="*/ 2400 h 3698"/>
              <a:gd name="T2" fmla="*/ 2399 w 2411"/>
              <a:gd name="T3" fmla="*/ 2214 h 3698"/>
              <a:gd name="T4" fmla="*/ 2373 w 2411"/>
              <a:gd name="T5" fmla="*/ 2032 h 3698"/>
              <a:gd name="T6" fmla="*/ 2335 w 2411"/>
              <a:gd name="T7" fmla="*/ 1855 h 3698"/>
              <a:gd name="T8" fmla="*/ 2284 w 2411"/>
              <a:gd name="T9" fmla="*/ 1683 h 3698"/>
              <a:gd name="T10" fmla="*/ 2222 w 2411"/>
              <a:gd name="T11" fmla="*/ 1515 h 3698"/>
              <a:gd name="T12" fmla="*/ 2149 w 2411"/>
              <a:gd name="T13" fmla="*/ 1355 h 3698"/>
              <a:gd name="T14" fmla="*/ 2063 w 2411"/>
              <a:gd name="T15" fmla="*/ 1199 h 3698"/>
              <a:gd name="T16" fmla="*/ 1967 w 2411"/>
              <a:gd name="T17" fmla="*/ 1053 h 3698"/>
              <a:gd name="T18" fmla="*/ 1862 w 2411"/>
              <a:gd name="T19" fmla="*/ 912 h 3698"/>
              <a:gd name="T20" fmla="*/ 1747 w 2411"/>
              <a:gd name="T21" fmla="*/ 780 h 3698"/>
              <a:gd name="T22" fmla="*/ 1622 w 2411"/>
              <a:gd name="T23" fmla="*/ 656 h 3698"/>
              <a:gd name="T24" fmla="*/ 1491 w 2411"/>
              <a:gd name="T25" fmla="*/ 542 h 3698"/>
              <a:gd name="T26" fmla="*/ 1351 w 2411"/>
              <a:gd name="T27" fmla="*/ 438 h 3698"/>
              <a:gd name="T28" fmla="*/ 1203 w 2411"/>
              <a:gd name="T29" fmla="*/ 342 h 3698"/>
              <a:gd name="T30" fmla="*/ 1047 w 2411"/>
              <a:gd name="T31" fmla="*/ 258 h 3698"/>
              <a:gd name="T32" fmla="*/ 887 w 2411"/>
              <a:gd name="T33" fmla="*/ 185 h 3698"/>
              <a:gd name="T34" fmla="*/ 719 w 2411"/>
              <a:gd name="T35" fmla="*/ 122 h 3698"/>
              <a:gd name="T36" fmla="*/ 547 w 2411"/>
              <a:gd name="T37" fmla="*/ 72 h 3698"/>
              <a:gd name="T38" fmla="*/ 368 w 2411"/>
              <a:gd name="T39" fmla="*/ 35 h 3698"/>
              <a:gd name="T40" fmla="*/ 187 w 2411"/>
              <a:gd name="T41" fmla="*/ 11 h 3698"/>
              <a:gd name="T42" fmla="*/ 0 w 2411"/>
              <a:gd name="T43" fmla="*/ 0 h 3698"/>
              <a:gd name="T44" fmla="*/ 13 w 2411"/>
              <a:gd name="T45" fmla="*/ 558 h 3698"/>
              <a:gd name="T46" fmla="*/ 154 w 2411"/>
              <a:gd name="T47" fmla="*/ 568 h 3698"/>
              <a:gd name="T48" fmla="*/ 293 w 2411"/>
              <a:gd name="T49" fmla="*/ 587 h 3698"/>
              <a:gd name="T50" fmla="*/ 429 w 2411"/>
              <a:gd name="T51" fmla="*/ 618 h 3698"/>
              <a:gd name="T52" fmla="*/ 562 w 2411"/>
              <a:gd name="T53" fmla="*/ 658 h 3698"/>
              <a:gd name="T54" fmla="*/ 690 w 2411"/>
              <a:gd name="T55" fmla="*/ 706 h 3698"/>
              <a:gd name="T56" fmla="*/ 814 w 2411"/>
              <a:gd name="T57" fmla="*/ 764 h 3698"/>
              <a:gd name="T58" fmla="*/ 931 w 2411"/>
              <a:gd name="T59" fmla="*/ 830 h 3698"/>
              <a:gd name="T60" fmla="*/ 1044 w 2411"/>
              <a:gd name="T61" fmla="*/ 903 h 3698"/>
              <a:gd name="T62" fmla="*/ 1151 w 2411"/>
              <a:gd name="T63" fmla="*/ 986 h 3698"/>
              <a:gd name="T64" fmla="*/ 1253 w 2411"/>
              <a:gd name="T65" fmla="*/ 1074 h 3698"/>
              <a:gd name="T66" fmla="*/ 1348 w 2411"/>
              <a:gd name="T67" fmla="*/ 1169 h 3698"/>
              <a:gd name="T68" fmla="*/ 1435 w 2411"/>
              <a:gd name="T69" fmla="*/ 1271 h 3698"/>
              <a:gd name="T70" fmla="*/ 1515 w 2411"/>
              <a:gd name="T71" fmla="*/ 1379 h 3698"/>
              <a:gd name="T72" fmla="*/ 1589 w 2411"/>
              <a:gd name="T73" fmla="*/ 1492 h 3698"/>
              <a:gd name="T74" fmla="*/ 1653 w 2411"/>
              <a:gd name="T75" fmla="*/ 1611 h 3698"/>
              <a:gd name="T76" fmla="*/ 1709 w 2411"/>
              <a:gd name="T77" fmla="*/ 1735 h 3698"/>
              <a:gd name="T78" fmla="*/ 1756 w 2411"/>
              <a:gd name="T79" fmla="*/ 1863 h 3698"/>
              <a:gd name="T80" fmla="*/ 1796 w 2411"/>
              <a:gd name="T81" fmla="*/ 1996 h 3698"/>
              <a:gd name="T82" fmla="*/ 1825 w 2411"/>
              <a:gd name="T83" fmla="*/ 2131 h 3698"/>
              <a:gd name="T84" fmla="*/ 1843 w 2411"/>
              <a:gd name="T85" fmla="*/ 2272 h 3698"/>
              <a:gd name="T86" fmla="*/ 1853 w 2411"/>
              <a:gd name="T87" fmla="*/ 2415 h 3698"/>
              <a:gd name="T88" fmla="*/ 1853 w 2411"/>
              <a:gd name="T89" fmla="*/ 2523 h 3698"/>
              <a:gd name="T90" fmla="*/ 1839 w 2411"/>
              <a:gd name="T91" fmla="*/ 2702 h 3698"/>
              <a:gd name="T92" fmla="*/ 1808 w 2411"/>
              <a:gd name="T93" fmla="*/ 2874 h 3698"/>
              <a:gd name="T94" fmla="*/ 1764 w 2411"/>
              <a:gd name="T95" fmla="*/ 3042 h 3698"/>
              <a:gd name="T96" fmla="*/ 1705 w 2411"/>
              <a:gd name="T97" fmla="*/ 3204 h 3698"/>
              <a:gd name="T98" fmla="*/ 1630 w 2411"/>
              <a:gd name="T99" fmla="*/ 3358 h 3698"/>
              <a:gd name="T100" fmla="*/ 2229 w 2411"/>
              <a:gd name="T101" fmla="*/ 3690 h 3698"/>
              <a:gd name="T102" fmla="*/ 2152 w 2411"/>
              <a:gd name="T103" fmla="*/ 3562 h 3698"/>
              <a:gd name="T104" fmla="*/ 2243 w 2411"/>
              <a:gd name="T105" fmla="*/ 3359 h 3698"/>
              <a:gd name="T106" fmla="*/ 2315 w 2411"/>
              <a:gd name="T107" fmla="*/ 3146 h 3698"/>
              <a:gd name="T108" fmla="*/ 2367 w 2411"/>
              <a:gd name="T109" fmla="*/ 2925 h 3698"/>
              <a:gd name="T110" fmla="*/ 2400 w 2411"/>
              <a:gd name="T111" fmla="*/ 2697 h 3698"/>
              <a:gd name="T112" fmla="*/ 2411 w 2411"/>
              <a:gd name="T113" fmla="*/ 2462 h 3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1" h="3698">
                <a:moveTo>
                  <a:pt x="2411" y="2462"/>
                </a:moveTo>
                <a:lnTo>
                  <a:pt x="2411" y="2462"/>
                </a:lnTo>
                <a:lnTo>
                  <a:pt x="2409" y="2400"/>
                </a:lnTo>
                <a:lnTo>
                  <a:pt x="2408" y="2337"/>
                </a:lnTo>
                <a:lnTo>
                  <a:pt x="2403" y="2275"/>
                </a:lnTo>
                <a:lnTo>
                  <a:pt x="2399" y="2214"/>
                </a:lnTo>
                <a:lnTo>
                  <a:pt x="2391" y="2153"/>
                </a:lnTo>
                <a:lnTo>
                  <a:pt x="2384" y="2092"/>
                </a:lnTo>
                <a:lnTo>
                  <a:pt x="2373" y="2032"/>
                </a:lnTo>
                <a:lnTo>
                  <a:pt x="2362" y="1973"/>
                </a:lnTo>
                <a:lnTo>
                  <a:pt x="2350" y="1913"/>
                </a:lnTo>
                <a:lnTo>
                  <a:pt x="2335" y="1855"/>
                </a:lnTo>
                <a:lnTo>
                  <a:pt x="2319" y="1797"/>
                </a:lnTo>
                <a:lnTo>
                  <a:pt x="2303" y="1739"/>
                </a:lnTo>
                <a:lnTo>
                  <a:pt x="2284" y="1683"/>
                </a:lnTo>
                <a:lnTo>
                  <a:pt x="2265" y="1626"/>
                </a:lnTo>
                <a:lnTo>
                  <a:pt x="2245" y="1570"/>
                </a:lnTo>
                <a:lnTo>
                  <a:pt x="2222" y="1515"/>
                </a:lnTo>
                <a:lnTo>
                  <a:pt x="2199" y="1462"/>
                </a:lnTo>
                <a:lnTo>
                  <a:pt x="2175" y="1407"/>
                </a:lnTo>
                <a:lnTo>
                  <a:pt x="2149" y="1355"/>
                </a:lnTo>
                <a:lnTo>
                  <a:pt x="2121" y="1301"/>
                </a:lnTo>
                <a:lnTo>
                  <a:pt x="2092" y="1251"/>
                </a:lnTo>
                <a:lnTo>
                  <a:pt x="2063" y="1199"/>
                </a:lnTo>
                <a:lnTo>
                  <a:pt x="2033" y="1150"/>
                </a:lnTo>
                <a:lnTo>
                  <a:pt x="2001" y="1100"/>
                </a:lnTo>
                <a:lnTo>
                  <a:pt x="1967" y="1053"/>
                </a:lnTo>
                <a:lnTo>
                  <a:pt x="1933" y="1005"/>
                </a:lnTo>
                <a:lnTo>
                  <a:pt x="1898" y="958"/>
                </a:lnTo>
                <a:lnTo>
                  <a:pt x="1862" y="912"/>
                </a:lnTo>
                <a:lnTo>
                  <a:pt x="1825" y="868"/>
                </a:lnTo>
                <a:lnTo>
                  <a:pt x="1787" y="824"/>
                </a:lnTo>
                <a:lnTo>
                  <a:pt x="1747" y="780"/>
                </a:lnTo>
                <a:lnTo>
                  <a:pt x="1706" y="738"/>
                </a:lnTo>
                <a:lnTo>
                  <a:pt x="1665" y="697"/>
                </a:lnTo>
                <a:lnTo>
                  <a:pt x="1622" y="656"/>
                </a:lnTo>
                <a:lnTo>
                  <a:pt x="1579" y="618"/>
                </a:lnTo>
                <a:lnTo>
                  <a:pt x="1535" y="580"/>
                </a:lnTo>
                <a:lnTo>
                  <a:pt x="1491" y="542"/>
                </a:lnTo>
                <a:lnTo>
                  <a:pt x="1445" y="507"/>
                </a:lnTo>
                <a:lnTo>
                  <a:pt x="1398" y="472"/>
                </a:lnTo>
                <a:lnTo>
                  <a:pt x="1351" y="438"/>
                </a:lnTo>
                <a:lnTo>
                  <a:pt x="1302" y="404"/>
                </a:lnTo>
                <a:lnTo>
                  <a:pt x="1253" y="372"/>
                </a:lnTo>
                <a:lnTo>
                  <a:pt x="1203" y="342"/>
                </a:lnTo>
                <a:lnTo>
                  <a:pt x="1151" y="313"/>
                </a:lnTo>
                <a:lnTo>
                  <a:pt x="1100" y="285"/>
                </a:lnTo>
                <a:lnTo>
                  <a:pt x="1047" y="258"/>
                </a:lnTo>
                <a:lnTo>
                  <a:pt x="994" y="232"/>
                </a:lnTo>
                <a:lnTo>
                  <a:pt x="940" y="208"/>
                </a:lnTo>
                <a:lnTo>
                  <a:pt x="887" y="185"/>
                </a:lnTo>
                <a:lnTo>
                  <a:pt x="830" y="162"/>
                </a:lnTo>
                <a:lnTo>
                  <a:pt x="775" y="142"/>
                </a:lnTo>
                <a:lnTo>
                  <a:pt x="719" y="122"/>
                </a:lnTo>
                <a:lnTo>
                  <a:pt x="663" y="104"/>
                </a:lnTo>
                <a:lnTo>
                  <a:pt x="605" y="87"/>
                </a:lnTo>
                <a:lnTo>
                  <a:pt x="547" y="72"/>
                </a:lnTo>
                <a:lnTo>
                  <a:pt x="487" y="58"/>
                </a:lnTo>
                <a:lnTo>
                  <a:pt x="428" y="46"/>
                </a:lnTo>
                <a:lnTo>
                  <a:pt x="368" y="35"/>
                </a:lnTo>
                <a:lnTo>
                  <a:pt x="309" y="26"/>
                </a:lnTo>
                <a:lnTo>
                  <a:pt x="248" y="17"/>
                </a:lnTo>
                <a:lnTo>
                  <a:pt x="187" y="11"/>
                </a:lnTo>
                <a:lnTo>
                  <a:pt x="124" y="5"/>
                </a:lnTo>
                <a:lnTo>
                  <a:pt x="63" y="2"/>
                </a:lnTo>
                <a:lnTo>
                  <a:pt x="0" y="0"/>
                </a:lnTo>
                <a:lnTo>
                  <a:pt x="167" y="295"/>
                </a:lnTo>
                <a:lnTo>
                  <a:pt x="13" y="558"/>
                </a:lnTo>
                <a:lnTo>
                  <a:pt x="13" y="558"/>
                </a:lnTo>
                <a:lnTo>
                  <a:pt x="60" y="560"/>
                </a:lnTo>
                <a:lnTo>
                  <a:pt x="107" y="563"/>
                </a:lnTo>
                <a:lnTo>
                  <a:pt x="154" y="568"/>
                </a:lnTo>
                <a:lnTo>
                  <a:pt x="202" y="574"/>
                </a:lnTo>
                <a:lnTo>
                  <a:pt x="248" y="580"/>
                </a:lnTo>
                <a:lnTo>
                  <a:pt x="293" y="587"/>
                </a:lnTo>
                <a:lnTo>
                  <a:pt x="339" y="597"/>
                </a:lnTo>
                <a:lnTo>
                  <a:pt x="385" y="607"/>
                </a:lnTo>
                <a:lnTo>
                  <a:pt x="429" y="618"/>
                </a:lnTo>
                <a:lnTo>
                  <a:pt x="475" y="630"/>
                </a:lnTo>
                <a:lnTo>
                  <a:pt x="518" y="644"/>
                </a:lnTo>
                <a:lnTo>
                  <a:pt x="562" y="658"/>
                </a:lnTo>
                <a:lnTo>
                  <a:pt x="605" y="673"/>
                </a:lnTo>
                <a:lnTo>
                  <a:pt x="647" y="690"/>
                </a:lnTo>
                <a:lnTo>
                  <a:pt x="690" y="706"/>
                </a:lnTo>
                <a:lnTo>
                  <a:pt x="731" y="725"/>
                </a:lnTo>
                <a:lnTo>
                  <a:pt x="772" y="745"/>
                </a:lnTo>
                <a:lnTo>
                  <a:pt x="814" y="764"/>
                </a:lnTo>
                <a:lnTo>
                  <a:pt x="853" y="786"/>
                </a:lnTo>
                <a:lnTo>
                  <a:pt x="893" y="807"/>
                </a:lnTo>
                <a:lnTo>
                  <a:pt x="931" y="830"/>
                </a:lnTo>
                <a:lnTo>
                  <a:pt x="969" y="854"/>
                </a:lnTo>
                <a:lnTo>
                  <a:pt x="1007" y="879"/>
                </a:lnTo>
                <a:lnTo>
                  <a:pt x="1044" y="903"/>
                </a:lnTo>
                <a:lnTo>
                  <a:pt x="1081" y="931"/>
                </a:lnTo>
                <a:lnTo>
                  <a:pt x="1116" y="957"/>
                </a:lnTo>
                <a:lnTo>
                  <a:pt x="1151" y="986"/>
                </a:lnTo>
                <a:lnTo>
                  <a:pt x="1186" y="1013"/>
                </a:lnTo>
                <a:lnTo>
                  <a:pt x="1219" y="1044"/>
                </a:lnTo>
                <a:lnTo>
                  <a:pt x="1253" y="1074"/>
                </a:lnTo>
                <a:lnTo>
                  <a:pt x="1285" y="1105"/>
                </a:lnTo>
                <a:lnTo>
                  <a:pt x="1316" y="1137"/>
                </a:lnTo>
                <a:lnTo>
                  <a:pt x="1348" y="1169"/>
                </a:lnTo>
                <a:lnTo>
                  <a:pt x="1377" y="1202"/>
                </a:lnTo>
                <a:lnTo>
                  <a:pt x="1406" y="1236"/>
                </a:lnTo>
                <a:lnTo>
                  <a:pt x="1435" y="1271"/>
                </a:lnTo>
                <a:lnTo>
                  <a:pt x="1462" y="1306"/>
                </a:lnTo>
                <a:lnTo>
                  <a:pt x="1489" y="1343"/>
                </a:lnTo>
                <a:lnTo>
                  <a:pt x="1515" y="1379"/>
                </a:lnTo>
                <a:lnTo>
                  <a:pt x="1540" y="1416"/>
                </a:lnTo>
                <a:lnTo>
                  <a:pt x="1564" y="1454"/>
                </a:lnTo>
                <a:lnTo>
                  <a:pt x="1589" y="1492"/>
                </a:lnTo>
                <a:lnTo>
                  <a:pt x="1610" y="1532"/>
                </a:lnTo>
                <a:lnTo>
                  <a:pt x="1633" y="1571"/>
                </a:lnTo>
                <a:lnTo>
                  <a:pt x="1653" y="1611"/>
                </a:lnTo>
                <a:lnTo>
                  <a:pt x="1673" y="1652"/>
                </a:lnTo>
                <a:lnTo>
                  <a:pt x="1691" y="1693"/>
                </a:lnTo>
                <a:lnTo>
                  <a:pt x="1709" y="1735"/>
                </a:lnTo>
                <a:lnTo>
                  <a:pt x="1726" y="1777"/>
                </a:lnTo>
                <a:lnTo>
                  <a:pt x="1743" y="1820"/>
                </a:lnTo>
                <a:lnTo>
                  <a:pt x="1756" y="1863"/>
                </a:lnTo>
                <a:lnTo>
                  <a:pt x="1772" y="1907"/>
                </a:lnTo>
                <a:lnTo>
                  <a:pt x="1784" y="1951"/>
                </a:lnTo>
                <a:lnTo>
                  <a:pt x="1796" y="1996"/>
                </a:lnTo>
                <a:lnTo>
                  <a:pt x="1807" y="2041"/>
                </a:lnTo>
                <a:lnTo>
                  <a:pt x="1816" y="2086"/>
                </a:lnTo>
                <a:lnTo>
                  <a:pt x="1825" y="2131"/>
                </a:lnTo>
                <a:lnTo>
                  <a:pt x="1833" y="2179"/>
                </a:lnTo>
                <a:lnTo>
                  <a:pt x="1839" y="2224"/>
                </a:lnTo>
                <a:lnTo>
                  <a:pt x="1843" y="2272"/>
                </a:lnTo>
                <a:lnTo>
                  <a:pt x="1848" y="2319"/>
                </a:lnTo>
                <a:lnTo>
                  <a:pt x="1851" y="2366"/>
                </a:lnTo>
                <a:lnTo>
                  <a:pt x="1853" y="2415"/>
                </a:lnTo>
                <a:lnTo>
                  <a:pt x="1853" y="2462"/>
                </a:lnTo>
                <a:lnTo>
                  <a:pt x="1853" y="2462"/>
                </a:lnTo>
                <a:lnTo>
                  <a:pt x="1853" y="2523"/>
                </a:lnTo>
                <a:lnTo>
                  <a:pt x="1850" y="2583"/>
                </a:lnTo>
                <a:lnTo>
                  <a:pt x="1845" y="2642"/>
                </a:lnTo>
                <a:lnTo>
                  <a:pt x="1839" y="2702"/>
                </a:lnTo>
                <a:lnTo>
                  <a:pt x="1830" y="2760"/>
                </a:lnTo>
                <a:lnTo>
                  <a:pt x="1821" y="2818"/>
                </a:lnTo>
                <a:lnTo>
                  <a:pt x="1808" y="2874"/>
                </a:lnTo>
                <a:lnTo>
                  <a:pt x="1795" y="2931"/>
                </a:lnTo>
                <a:lnTo>
                  <a:pt x="1781" y="2987"/>
                </a:lnTo>
                <a:lnTo>
                  <a:pt x="1764" y="3042"/>
                </a:lnTo>
                <a:lnTo>
                  <a:pt x="1746" y="3097"/>
                </a:lnTo>
                <a:lnTo>
                  <a:pt x="1726" y="3150"/>
                </a:lnTo>
                <a:lnTo>
                  <a:pt x="1705" y="3204"/>
                </a:lnTo>
                <a:lnTo>
                  <a:pt x="1680" y="3256"/>
                </a:lnTo>
                <a:lnTo>
                  <a:pt x="1656" y="3307"/>
                </a:lnTo>
                <a:lnTo>
                  <a:pt x="1630" y="3358"/>
                </a:lnTo>
                <a:lnTo>
                  <a:pt x="1493" y="3280"/>
                </a:lnTo>
                <a:lnTo>
                  <a:pt x="1743" y="3698"/>
                </a:lnTo>
                <a:lnTo>
                  <a:pt x="2229" y="3690"/>
                </a:lnTo>
                <a:lnTo>
                  <a:pt x="2118" y="3628"/>
                </a:lnTo>
                <a:lnTo>
                  <a:pt x="2118" y="3628"/>
                </a:lnTo>
                <a:lnTo>
                  <a:pt x="2152" y="3562"/>
                </a:lnTo>
                <a:lnTo>
                  <a:pt x="2184" y="3497"/>
                </a:lnTo>
                <a:lnTo>
                  <a:pt x="2214" y="3428"/>
                </a:lnTo>
                <a:lnTo>
                  <a:pt x="2243" y="3359"/>
                </a:lnTo>
                <a:lnTo>
                  <a:pt x="2269" y="3289"/>
                </a:lnTo>
                <a:lnTo>
                  <a:pt x="2292" y="3219"/>
                </a:lnTo>
                <a:lnTo>
                  <a:pt x="2315" y="3146"/>
                </a:lnTo>
                <a:lnTo>
                  <a:pt x="2335" y="3074"/>
                </a:lnTo>
                <a:lnTo>
                  <a:pt x="2351" y="2999"/>
                </a:lnTo>
                <a:lnTo>
                  <a:pt x="2367" y="2925"/>
                </a:lnTo>
                <a:lnTo>
                  <a:pt x="2380" y="2850"/>
                </a:lnTo>
                <a:lnTo>
                  <a:pt x="2391" y="2774"/>
                </a:lnTo>
                <a:lnTo>
                  <a:pt x="2400" y="2697"/>
                </a:lnTo>
                <a:lnTo>
                  <a:pt x="2406" y="2619"/>
                </a:lnTo>
                <a:lnTo>
                  <a:pt x="2409" y="2542"/>
                </a:lnTo>
                <a:lnTo>
                  <a:pt x="2411" y="2462"/>
                </a:lnTo>
                <a:lnTo>
                  <a:pt x="2411" y="2462"/>
                </a:lnTo>
                <a:close/>
              </a:path>
            </a:pathLst>
          </a:custGeom>
          <a:solidFill>
            <a:srgbClr val="9DCB43"/>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cs typeface="+mn-cs"/>
            </a:endParaRPr>
          </a:p>
        </p:txBody>
      </p:sp>
      <p:sp>
        <p:nvSpPr>
          <p:cNvPr id="23" name="Freeform 6"/>
          <p:cNvSpPr>
            <a:spLocks/>
          </p:cNvSpPr>
          <p:nvPr/>
        </p:nvSpPr>
        <p:spPr bwMode="auto">
          <a:xfrm>
            <a:off x="467544" y="2483152"/>
            <a:ext cx="1562809" cy="2237684"/>
          </a:xfrm>
          <a:custGeom>
            <a:avLst/>
            <a:gdLst>
              <a:gd name="T0" fmla="*/ 777 w 2626"/>
              <a:gd name="T1" fmla="*/ 3478 h 3760"/>
              <a:gd name="T2" fmla="*/ 705 w 2626"/>
              <a:gd name="T3" fmla="*/ 3326 h 3760"/>
              <a:gd name="T4" fmla="*/ 647 w 2626"/>
              <a:gd name="T5" fmla="*/ 3165 h 3760"/>
              <a:gd name="T6" fmla="*/ 603 w 2626"/>
              <a:gd name="T7" fmla="*/ 2999 h 3760"/>
              <a:gd name="T8" fmla="*/ 572 w 2626"/>
              <a:gd name="T9" fmla="*/ 2827 h 3760"/>
              <a:gd name="T10" fmla="*/ 558 w 2626"/>
              <a:gd name="T11" fmla="*/ 2650 h 3760"/>
              <a:gd name="T12" fmla="*/ 558 w 2626"/>
              <a:gd name="T13" fmla="*/ 2543 h 3760"/>
              <a:gd name="T14" fmla="*/ 568 w 2626"/>
              <a:gd name="T15" fmla="*/ 2400 h 3760"/>
              <a:gd name="T16" fmla="*/ 586 w 2626"/>
              <a:gd name="T17" fmla="*/ 2261 h 3760"/>
              <a:gd name="T18" fmla="*/ 615 w 2626"/>
              <a:gd name="T19" fmla="*/ 2125 h 3760"/>
              <a:gd name="T20" fmla="*/ 653 w 2626"/>
              <a:gd name="T21" fmla="*/ 1994 h 3760"/>
              <a:gd name="T22" fmla="*/ 700 w 2626"/>
              <a:gd name="T23" fmla="*/ 1866 h 3760"/>
              <a:gd name="T24" fmla="*/ 757 w 2626"/>
              <a:gd name="T25" fmla="*/ 1742 h 3760"/>
              <a:gd name="T26" fmla="*/ 821 w 2626"/>
              <a:gd name="T27" fmla="*/ 1623 h 3760"/>
              <a:gd name="T28" fmla="*/ 894 w 2626"/>
              <a:gd name="T29" fmla="*/ 1510 h 3760"/>
              <a:gd name="T30" fmla="*/ 973 w 2626"/>
              <a:gd name="T31" fmla="*/ 1402 h 3760"/>
              <a:gd name="T32" fmla="*/ 1060 w 2626"/>
              <a:gd name="T33" fmla="*/ 1301 h 3760"/>
              <a:gd name="T34" fmla="*/ 1155 w 2626"/>
              <a:gd name="T35" fmla="*/ 1205 h 3760"/>
              <a:gd name="T36" fmla="*/ 1256 w 2626"/>
              <a:gd name="T37" fmla="*/ 1117 h 3760"/>
              <a:gd name="T38" fmla="*/ 1361 w 2626"/>
              <a:gd name="T39" fmla="*/ 1036 h 3760"/>
              <a:gd name="T40" fmla="*/ 1474 w 2626"/>
              <a:gd name="T41" fmla="*/ 963 h 3760"/>
              <a:gd name="T42" fmla="*/ 1591 w 2626"/>
              <a:gd name="T43" fmla="*/ 895 h 3760"/>
              <a:gd name="T44" fmla="*/ 1713 w 2626"/>
              <a:gd name="T45" fmla="*/ 838 h 3760"/>
              <a:gd name="T46" fmla="*/ 1840 w 2626"/>
              <a:gd name="T47" fmla="*/ 789 h 3760"/>
              <a:gd name="T48" fmla="*/ 1971 w 2626"/>
              <a:gd name="T49" fmla="*/ 749 h 3760"/>
              <a:gd name="T50" fmla="*/ 2107 w 2626"/>
              <a:gd name="T51" fmla="*/ 719 h 3760"/>
              <a:gd name="T52" fmla="*/ 2246 w 2626"/>
              <a:gd name="T53" fmla="*/ 697 h 3760"/>
              <a:gd name="T54" fmla="*/ 2388 w 2626"/>
              <a:gd name="T55" fmla="*/ 686 h 3760"/>
              <a:gd name="T56" fmla="*/ 2374 w 2626"/>
              <a:gd name="T57" fmla="*/ 0 h 3760"/>
              <a:gd name="T58" fmla="*/ 2314 w 2626"/>
              <a:gd name="T59" fmla="*/ 131 h 3760"/>
              <a:gd name="T60" fmla="*/ 2133 w 2626"/>
              <a:gd name="T61" fmla="*/ 149 h 3760"/>
              <a:gd name="T62" fmla="*/ 1954 w 2626"/>
              <a:gd name="T63" fmla="*/ 180 h 3760"/>
              <a:gd name="T64" fmla="*/ 1780 w 2626"/>
              <a:gd name="T65" fmla="*/ 223 h 3760"/>
              <a:gd name="T66" fmla="*/ 1611 w 2626"/>
              <a:gd name="T67" fmla="*/ 279 h 3760"/>
              <a:gd name="T68" fmla="*/ 1448 w 2626"/>
              <a:gd name="T69" fmla="*/ 345 h 3760"/>
              <a:gd name="T70" fmla="*/ 1292 w 2626"/>
              <a:gd name="T71" fmla="*/ 424 h 3760"/>
              <a:gd name="T72" fmla="*/ 1141 w 2626"/>
              <a:gd name="T73" fmla="*/ 513 h 3760"/>
              <a:gd name="T74" fmla="*/ 998 w 2626"/>
              <a:gd name="T75" fmla="*/ 610 h 3760"/>
              <a:gd name="T76" fmla="*/ 862 w 2626"/>
              <a:gd name="T77" fmla="*/ 719 h 3760"/>
              <a:gd name="T78" fmla="*/ 734 w 2626"/>
              <a:gd name="T79" fmla="*/ 836 h 3760"/>
              <a:gd name="T80" fmla="*/ 615 w 2626"/>
              <a:gd name="T81" fmla="*/ 963 h 3760"/>
              <a:gd name="T82" fmla="*/ 505 w 2626"/>
              <a:gd name="T83" fmla="*/ 1097 h 3760"/>
              <a:gd name="T84" fmla="*/ 404 w 2626"/>
              <a:gd name="T85" fmla="*/ 1239 h 3760"/>
              <a:gd name="T86" fmla="*/ 314 w 2626"/>
              <a:gd name="T87" fmla="*/ 1388 h 3760"/>
              <a:gd name="T88" fmla="*/ 233 w 2626"/>
              <a:gd name="T89" fmla="*/ 1544 h 3760"/>
              <a:gd name="T90" fmla="*/ 165 w 2626"/>
              <a:gd name="T91" fmla="*/ 1706 h 3760"/>
              <a:gd name="T92" fmla="*/ 107 w 2626"/>
              <a:gd name="T93" fmla="*/ 1873 h 3760"/>
              <a:gd name="T94" fmla="*/ 61 w 2626"/>
              <a:gd name="T95" fmla="*/ 2046 h 3760"/>
              <a:gd name="T96" fmla="*/ 27 w 2626"/>
              <a:gd name="T97" fmla="*/ 2223 h 3760"/>
              <a:gd name="T98" fmla="*/ 8 w 2626"/>
              <a:gd name="T99" fmla="*/ 2406 h 3760"/>
              <a:gd name="T100" fmla="*/ 0 w 2626"/>
              <a:gd name="T101" fmla="*/ 2590 h 3760"/>
              <a:gd name="T102" fmla="*/ 6 w 2626"/>
              <a:gd name="T103" fmla="*/ 2747 h 3760"/>
              <a:gd name="T104" fmla="*/ 31 w 2626"/>
              <a:gd name="T105" fmla="*/ 2979 h 3760"/>
              <a:gd name="T106" fmla="*/ 78 w 2626"/>
              <a:gd name="T107" fmla="*/ 3204 h 3760"/>
              <a:gd name="T108" fmla="*/ 143 w 2626"/>
              <a:gd name="T109" fmla="*/ 3420 h 3760"/>
              <a:gd name="T110" fmla="*/ 229 w 2626"/>
              <a:gd name="T111" fmla="*/ 3628 h 3760"/>
              <a:gd name="T112" fmla="*/ 467 w 2626"/>
              <a:gd name="T113" fmla="*/ 3474 h 3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26" h="3760">
                <a:moveTo>
                  <a:pt x="467" y="3474"/>
                </a:moveTo>
                <a:lnTo>
                  <a:pt x="777" y="3478"/>
                </a:lnTo>
                <a:lnTo>
                  <a:pt x="777" y="3478"/>
                </a:lnTo>
                <a:lnTo>
                  <a:pt x="752" y="3428"/>
                </a:lnTo>
                <a:lnTo>
                  <a:pt x="728" y="3377"/>
                </a:lnTo>
                <a:lnTo>
                  <a:pt x="705" y="3326"/>
                </a:lnTo>
                <a:lnTo>
                  <a:pt x="684" y="3272"/>
                </a:lnTo>
                <a:lnTo>
                  <a:pt x="664" y="3219"/>
                </a:lnTo>
                <a:lnTo>
                  <a:pt x="647" y="3165"/>
                </a:lnTo>
                <a:lnTo>
                  <a:pt x="630" y="3111"/>
                </a:lnTo>
                <a:lnTo>
                  <a:pt x="615" y="3056"/>
                </a:lnTo>
                <a:lnTo>
                  <a:pt x="603" y="2999"/>
                </a:lnTo>
                <a:lnTo>
                  <a:pt x="590" y="2943"/>
                </a:lnTo>
                <a:lnTo>
                  <a:pt x="581" y="2885"/>
                </a:lnTo>
                <a:lnTo>
                  <a:pt x="572" y="2827"/>
                </a:lnTo>
                <a:lnTo>
                  <a:pt x="566" y="2769"/>
                </a:lnTo>
                <a:lnTo>
                  <a:pt x="561" y="2709"/>
                </a:lnTo>
                <a:lnTo>
                  <a:pt x="558" y="2650"/>
                </a:lnTo>
                <a:lnTo>
                  <a:pt x="558" y="2590"/>
                </a:lnTo>
                <a:lnTo>
                  <a:pt x="558" y="2590"/>
                </a:lnTo>
                <a:lnTo>
                  <a:pt x="558" y="2543"/>
                </a:lnTo>
                <a:lnTo>
                  <a:pt x="560" y="2494"/>
                </a:lnTo>
                <a:lnTo>
                  <a:pt x="563" y="2447"/>
                </a:lnTo>
                <a:lnTo>
                  <a:pt x="568" y="2400"/>
                </a:lnTo>
                <a:lnTo>
                  <a:pt x="572" y="2354"/>
                </a:lnTo>
                <a:lnTo>
                  <a:pt x="578" y="2307"/>
                </a:lnTo>
                <a:lnTo>
                  <a:pt x="586" y="2261"/>
                </a:lnTo>
                <a:lnTo>
                  <a:pt x="595" y="2215"/>
                </a:lnTo>
                <a:lnTo>
                  <a:pt x="604" y="2171"/>
                </a:lnTo>
                <a:lnTo>
                  <a:pt x="615" y="2125"/>
                </a:lnTo>
                <a:lnTo>
                  <a:pt x="627" y="2081"/>
                </a:lnTo>
                <a:lnTo>
                  <a:pt x="639" y="2037"/>
                </a:lnTo>
                <a:lnTo>
                  <a:pt x="653" y="1994"/>
                </a:lnTo>
                <a:lnTo>
                  <a:pt x="668" y="1950"/>
                </a:lnTo>
                <a:lnTo>
                  <a:pt x="684" y="1908"/>
                </a:lnTo>
                <a:lnTo>
                  <a:pt x="700" y="1866"/>
                </a:lnTo>
                <a:lnTo>
                  <a:pt x="719" y="1825"/>
                </a:lnTo>
                <a:lnTo>
                  <a:pt x="737" y="1783"/>
                </a:lnTo>
                <a:lnTo>
                  <a:pt x="757" y="1742"/>
                </a:lnTo>
                <a:lnTo>
                  <a:pt x="777" y="1702"/>
                </a:lnTo>
                <a:lnTo>
                  <a:pt x="799" y="1663"/>
                </a:lnTo>
                <a:lnTo>
                  <a:pt x="821" y="1623"/>
                </a:lnTo>
                <a:lnTo>
                  <a:pt x="844" y="1585"/>
                </a:lnTo>
                <a:lnTo>
                  <a:pt x="868" y="1547"/>
                </a:lnTo>
                <a:lnTo>
                  <a:pt x="894" y="1510"/>
                </a:lnTo>
                <a:lnTo>
                  <a:pt x="920" y="1474"/>
                </a:lnTo>
                <a:lnTo>
                  <a:pt x="946" y="1439"/>
                </a:lnTo>
                <a:lnTo>
                  <a:pt x="973" y="1402"/>
                </a:lnTo>
                <a:lnTo>
                  <a:pt x="1002" y="1368"/>
                </a:lnTo>
                <a:lnTo>
                  <a:pt x="1031" y="1335"/>
                </a:lnTo>
                <a:lnTo>
                  <a:pt x="1060" y="1301"/>
                </a:lnTo>
                <a:lnTo>
                  <a:pt x="1091" y="1269"/>
                </a:lnTo>
                <a:lnTo>
                  <a:pt x="1123" y="1237"/>
                </a:lnTo>
                <a:lnTo>
                  <a:pt x="1155" y="1205"/>
                </a:lnTo>
                <a:lnTo>
                  <a:pt x="1187" y="1176"/>
                </a:lnTo>
                <a:lnTo>
                  <a:pt x="1221" y="1146"/>
                </a:lnTo>
                <a:lnTo>
                  <a:pt x="1256" y="1117"/>
                </a:lnTo>
                <a:lnTo>
                  <a:pt x="1289" y="1089"/>
                </a:lnTo>
                <a:lnTo>
                  <a:pt x="1326" y="1062"/>
                </a:lnTo>
                <a:lnTo>
                  <a:pt x="1361" y="1036"/>
                </a:lnTo>
                <a:lnTo>
                  <a:pt x="1398" y="1010"/>
                </a:lnTo>
                <a:lnTo>
                  <a:pt x="1436" y="985"/>
                </a:lnTo>
                <a:lnTo>
                  <a:pt x="1474" y="963"/>
                </a:lnTo>
                <a:lnTo>
                  <a:pt x="1512" y="940"/>
                </a:lnTo>
                <a:lnTo>
                  <a:pt x="1552" y="917"/>
                </a:lnTo>
                <a:lnTo>
                  <a:pt x="1591" y="895"/>
                </a:lnTo>
                <a:lnTo>
                  <a:pt x="1631" y="876"/>
                </a:lnTo>
                <a:lnTo>
                  <a:pt x="1672" y="856"/>
                </a:lnTo>
                <a:lnTo>
                  <a:pt x="1713" y="838"/>
                </a:lnTo>
                <a:lnTo>
                  <a:pt x="1756" y="821"/>
                </a:lnTo>
                <a:lnTo>
                  <a:pt x="1797" y="804"/>
                </a:lnTo>
                <a:lnTo>
                  <a:pt x="1840" y="789"/>
                </a:lnTo>
                <a:lnTo>
                  <a:pt x="1884" y="775"/>
                </a:lnTo>
                <a:lnTo>
                  <a:pt x="1927" y="761"/>
                </a:lnTo>
                <a:lnTo>
                  <a:pt x="1971" y="749"/>
                </a:lnTo>
                <a:lnTo>
                  <a:pt x="2017" y="738"/>
                </a:lnTo>
                <a:lnTo>
                  <a:pt x="2061" y="728"/>
                </a:lnTo>
                <a:lnTo>
                  <a:pt x="2107" y="719"/>
                </a:lnTo>
                <a:lnTo>
                  <a:pt x="2153" y="709"/>
                </a:lnTo>
                <a:lnTo>
                  <a:pt x="2199" y="703"/>
                </a:lnTo>
                <a:lnTo>
                  <a:pt x="2246" y="697"/>
                </a:lnTo>
                <a:lnTo>
                  <a:pt x="2292" y="693"/>
                </a:lnTo>
                <a:lnTo>
                  <a:pt x="2339" y="688"/>
                </a:lnTo>
                <a:lnTo>
                  <a:pt x="2388" y="686"/>
                </a:lnTo>
                <a:lnTo>
                  <a:pt x="2389" y="844"/>
                </a:lnTo>
                <a:lnTo>
                  <a:pt x="2626" y="418"/>
                </a:lnTo>
                <a:lnTo>
                  <a:pt x="2374" y="0"/>
                </a:lnTo>
                <a:lnTo>
                  <a:pt x="2377" y="128"/>
                </a:lnTo>
                <a:lnTo>
                  <a:pt x="2377" y="128"/>
                </a:lnTo>
                <a:lnTo>
                  <a:pt x="2314" y="131"/>
                </a:lnTo>
                <a:lnTo>
                  <a:pt x="2253" y="136"/>
                </a:lnTo>
                <a:lnTo>
                  <a:pt x="2192" y="142"/>
                </a:lnTo>
                <a:lnTo>
                  <a:pt x="2133" y="149"/>
                </a:lnTo>
                <a:lnTo>
                  <a:pt x="2073" y="159"/>
                </a:lnTo>
                <a:lnTo>
                  <a:pt x="2014" y="168"/>
                </a:lnTo>
                <a:lnTo>
                  <a:pt x="1954" y="180"/>
                </a:lnTo>
                <a:lnTo>
                  <a:pt x="1896" y="194"/>
                </a:lnTo>
                <a:lnTo>
                  <a:pt x="1838" y="207"/>
                </a:lnTo>
                <a:lnTo>
                  <a:pt x="1780" y="223"/>
                </a:lnTo>
                <a:lnTo>
                  <a:pt x="1724" y="241"/>
                </a:lnTo>
                <a:lnTo>
                  <a:pt x="1668" y="259"/>
                </a:lnTo>
                <a:lnTo>
                  <a:pt x="1611" y="279"/>
                </a:lnTo>
                <a:lnTo>
                  <a:pt x="1556" y="299"/>
                </a:lnTo>
                <a:lnTo>
                  <a:pt x="1503" y="322"/>
                </a:lnTo>
                <a:lnTo>
                  <a:pt x="1448" y="345"/>
                </a:lnTo>
                <a:lnTo>
                  <a:pt x="1396" y="371"/>
                </a:lnTo>
                <a:lnTo>
                  <a:pt x="1343" y="397"/>
                </a:lnTo>
                <a:lnTo>
                  <a:pt x="1292" y="424"/>
                </a:lnTo>
                <a:lnTo>
                  <a:pt x="1240" y="452"/>
                </a:lnTo>
                <a:lnTo>
                  <a:pt x="1190" y="482"/>
                </a:lnTo>
                <a:lnTo>
                  <a:pt x="1141" y="513"/>
                </a:lnTo>
                <a:lnTo>
                  <a:pt x="1092" y="545"/>
                </a:lnTo>
                <a:lnTo>
                  <a:pt x="1045" y="577"/>
                </a:lnTo>
                <a:lnTo>
                  <a:pt x="998" y="610"/>
                </a:lnTo>
                <a:lnTo>
                  <a:pt x="952" y="645"/>
                </a:lnTo>
                <a:lnTo>
                  <a:pt x="906" y="682"/>
                </a:lnTo>
                <a:lnTo>
                  <a:pt x="862" y="719"/>
                </a:lnTo>
                <a:lnTo>
                  <a:pt x="818" y="757"/>
                </a:lnTo>
                <a:lnTo>
                  <a:pt x="777" y="796"/>
                </a:lnTo>
                <a:lnTo>
                  <a:pt x="734" y="836"/>
                </a:lnTo>
                <a:lnTo>
                  <a:pt x="694" y="877"/>
                </a:lnTo>
                <a:lnTo>
                  <a:pt x="655" y="920"/>
                </a:lnTo>
                <a:lnTo>
                  <a:pt x="615" y="963"/>
                </a:lnTo>
                <a:lnTo>
                  <a:pt x="577" y="1007"/>
                </a:lnTo>
                <a:lnTo>
                  <a:pt x="540" y="1051"/>
                </a:lnTo>
                <a:lnTo>
                  <a:pt x="505" y="1097"/>
                </a:lnTo>
                <a:lnTo>
                  <a:pt x="470" y="1143"/>
                </a:lnTo>
                <a:lnTo>
                  <a:pt x="436" y="1190"/>
                </a:lnTo>
                <a:lnTo>
                  <a:pt x="404" y="1239"/>
                </a:lnTo>
                <a:lnTo>
                  <a:pt x="372" y="1288"/>
                </a:lnTo>
                <a:lnTo>
                  <a:pt x="343" y="1338"/>
                </a:lnTo>
                <a:lnTo>
                  <a:pt x="314" y="1388"/>
                </a:lnTo>
                <a:lnTo>
                  <a:pt x="285" y="1439"/>
                </a:lnTo>
                <a:lnTo>
                  <a:pt x="259" y="1490"/>
                </a:lnTo>
                <a:lnTo>
                  <a:pt x="233" y="1544"/>
                </a:lnTo>
                <a:lnTo>
                  <a:pt x="209" y="1597"/>
                </a:lnTo>
                <a:lnTo>
                  <a:pt x="186" y="1651"/>
                </a:lnTo>
                <a:lnTo>
                  <a:pt x="165" y="1706"/>
                </a:lnTo>
                <a:lnTo>
                  <a:pt x="143" y="1760"/>
                </a:lnTo>
                <a:lnTo>
                  <a:pt x="125" y="1817"/>
                </a:lnTo>
                <a:lnTo>
                  <a:pt x="107" y="1873"/>
                </a:lnTo>
                <a:lnTo>
                  <a:pt x="90" y="1930"/>
                </a:lnTo>
                <a:lnTo>
                  <a:pt x="75" y="1988"/>
                </a:lnTo>
                <a:lnTo>
                  <a:pt x="61" y="2046"/>
                </a:lnTo>
                <a:lnTo>
                  <a:pt x="49" y="2104"/>
                </a:lnTo>
                <a:lnTo>
                  <a:pt x="37" y="2163"/>
                </a:lnTo>
                <a:lnTo>
                  <a:pt x="27" y="2223"/>
                </a:lnTo>
                <a:lnTo>
                  <a:pt x="20" y="2284"/>
                </a:lnTo>
                <a:lnTo>
                  <a:pt x="12" y="2345"/>
                </a:lnTo>
                <a:lnTo>
                  <a:pt x="8" y="2406"/>
                </a:lnTo>
                <a:lnTo>
                  <a:pt x="3" y="2467"/>
                </a:lnTo>
                <a:lnTo>
                  <a:pt x="2" y="2528"/>
                </a:lnTo>
                <a:lnTo>
                  <a:pt x="0" y="2590"/>
                </a:lnTo>
                <a:lnTo>
                  <a:pt x="0" y="2590"/>
                </a:lnTo>
                <a:lnTo>
                  <a:pt x="2" y="2670"/>
                </a:lnTo>
                <a:lnTo>
                  <a:pt x="6" y="2747"/>
                </a:lnTo>
                <a:lnTo>
                  <a:pt x="12" y="2825"/>
                </a:lnTo>
                <a:lnTo>
                  <a:pt x="20" y="2903"/>
                </a:lnTo>
                <a:lnTo>
                  <a:pt x="31" y="2979"/>
                </a:lnTo>
                <a:lnTo>
                  <a:pt x="44" y="3056"/>
                </a:lnTo>
                <a:lnTo>
                  <a:pt x="60" y="3130"/>
                </a:lnTo>
                <a:lnTo>
                  <a:pt x="78" y="3204"/>
                </a:lnTo>
                <a:lnTo>
                  <a:pt x="98" y="3277"/>
                </a:lnTo>
                <a:lnTo>
                  <a:pt x="119" y="3348"/>
                </a:lnTo>
                <a:lnTo>
                  <a:pt x="143" y="3420"/>
                </a:lnTo>
                <a:lnTo>
                  <a:pt x="169" y="3490"/>
                </a:lnTo>
                <a:lnTo>
                  <a:pt x="198" y="3559"/>
                </a:lnTo>
                <a:lnTo>
                  <a:pt x="229" y="3628"/>
                </a:lnTo>
                <a:lnTo>
                  <a:pt x="261" y="3695"/>
                </a:lnTo>
                <a:lnTo>
                  <a:pt x="296" y="3760"/>
                </a:lnTo>
                <a:lnTo>
                  <a:pt x="467" y="3474"/>
                </a:lnTo>
                <a:close/>
              </a:path>
            </a:pathLst>
          </a:custGeom>
          <a:solidFill>
            <a:srgbClr val="3BA9F8"/>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24" name="Freeform 7"/>
          <p:cNvSpPr>
            <a:spLocks/>
          </p:cNvSpPr>
          <p:nvPr/>
        </p:nvSpPr>
        <p:spPr bwMode="auto">
          <a:xfrm>
            <a:off x="617517" y="4578600"/>
            <a:ext cx="2566195" cy="912928"/>
          </a:xfrm>
          <a:custGeom>
            <a:avLst/>
            <a:gdLst>
              <a:gd name="T0" fmla="*/ 3793 w 4313"/>
              <a:gd name="T1" fmla="*/ 136 h 1533"/>
              <a:gd name="T2" fmla="*/ 3686 w 4313"/>
              <a:gd name="T3" fmla="*/ 278 h 1533"/>
              <a:gd name="T4" fmla="*/ 3567 w 4313"/>
              <a:gd name="T5" fmla="*/ 410 h 1533"/>
              <a:gd name="T6" fmla="*/ 3437 w 4313"/>
              <a:gd name="T7" fmla="*/ 529 h 1533"/>
              <a:gd name="T8" fmla="*/ 3297 w 4313"/>
              <a:gd name="T9" fmla="*/ 638 h 1533"/>
              <a:gd name="T10" fmla="*/ 3146 w 4313"/>
              <a:gd name="T11" fmla="*/ 732 h 1533"/>
              <a:gd name="T12" fmla="*/ 2987 w 4313"/>
              <a:gd name="T13" fmla="*/ 811 h 1533"/>
              <a:gd name="T14" fmla="*/ 2819 w 4313"/>
              <a:gd name="T15" fmla="*/ 877 h 1533"/>
              <a:gd name="T16" fmla="*/ 2644 w 4313"/>
              <a:gd name="T17" fmla="*/ 926 h 1533"/>
              <a:gd name="T18" fmla="*/ 2462 w 4313"/>
              <a:gd name="T19" fmla="*/ 959 h 1533"/>
              <a:gd name="T20" fmla="*/ 2276 w 4313"/>
              <a:gd name="T21" fmla="*/ 975 h 1533"/>
              <a:gd name="T22" fmla="*/ 2148 w 4313"/>
              <a:gd name="T23" fmla="*/ 975 h 1533"/>
              <a:gd name="T24" fmla="*/ 1960 w 4313"/>
              <a:gd name="T25" fmla="*/ 959 h 1533"/>
              <a:gd name="T26" fmla="*/ 1779 w 4313"/>
              <a:gd name="T27" fmla="*/ 926 h 1533"/>
              <a:gd name="T28" fmla="*/ 1602 w 4313"/>
              <a:gd name="T29" fmla="*/ 876 h 1533"/>
              <a:gd name="T30" fmla="*/ 1434 w 4313"/>
              <a:gd name="T31" fmla="*/ 810 h 1533"/>
              <a:gd name="T32" fmla="*/ 1274 w 4313"/>
              <a:gd name="T33" fmla="*/ 729 h 1533"/>
              <a:gd name="T34" fmla="*/ 1123 w 4313"/>
              <a:gd name="T35" fmla="*/ 633 h 1533"/>
              <a:gd name="T36" fmla="*/ 981 w 4313"/>
              <a:gd name="T37" fmla="*/ 525 h 1533"/>
              <a:gd name="T38" fmla="*/ 851 w 4313"/>
              <a:gd name="T39" fmla="*/ 404 h 1533"/>
              <a:gd name="T40" fmla="*/ 732 w 4313"/>
              <a:gd name="T41" fmla="*/ 271 h 1533"/>
              <a:gd name="T42" fmla="*/ 627 w 4313"/>
              <a:gd name="T43" fmla="*/ 128 h 1533"/>
              <a:gd name="T44" fmla="*/ 239 w 4313"/>
              <a:gd name="T45" fmla="*/ 6 h 1533"/>
              <a:gd name="T46" fmla="*/ 116 w 4313"/>
              <a:gd name="T47" fmla="*/ 363 h 1533"/>
              <a:gd name="T48" fmla="*/ 245 w 4313"/>
              <a:gd name="T49" fmla="*/ 554 h 1533"/>
              <a:gd name="T50" fmla="*/ 393 w 4313"/>
              <a:gd name="T51" fmla="*/ 732 h 1533"/>
              <a:gd name="T52" fmla="*/ 558 w 4313"/>
              <a:gd name="T53" fmla="*/ 894 h 1533"/>
              <a:gd name="T54" fmla="*/ 735 w 4313"/>
              <a:gd name="T55" fmla="*/ 1042 h 1533"/>
              <a:gd name="T56" fmla="*/ 927 w 4313"/>
              <a:gd name="T57" fmla="*/ 1171 h 1533"/>
              <a:gd name="T58" fmla="*/ 1132 w 4313"/>
              <a:gd name="T59" fmla="*/ 1284 h 1533"/>
              <a:gd name="T60" fmla="*/ 1347 w 4313"/>
              <a:gd name="T61" fmla="*/ 1376 h 1533"/>
              <a:gd name="T62" fmla="*/ 1571 w 4313"/>
              <a:gd name="T63" fmla="*/ 1449 h 1533"/>
              <a:gd name="T64" fmla="*/ 1806 w 4313"/>
              <a:gd name="T65" fmla="*/ 1499 h 1533"/>
              <a:gd name="T66" fmla="*/ 2047 w 4313"/>
              <a:gd name="T67" fmla="*/ 1527 h 1533"/>
              <a:gd name="T68" fmla="*/ 2212 w 4313"/>
              <a:gd name="T69" fmla="*/ 1533 h 1533"/>
              <a:gd name="T70" fmla="*/ 2459 w 4313"/>
              <a:gd name="T71" fmla="*/ 1521 h 1533"/>
              <a:gd name="T72" fmla="*/ 2699 w 4313"/>
              <a:gd name="T73" fmla="*/ 1484 h 1533"/>
              <a:gd name="T74" fmla="*/ 2931 w 4313"/>
              <a:gd name="T75" fmla="*/ 1426 h 1533"/>
              <a:gd name="T76" fmla="*/ 3153 w 4313"/>
              <a:gd name="T77" fmla="*/ 1347 h 1533"/>
              <a:gd name="T78" fmla="*/ 3365 w 4313"/>
              <a:gd name="T79" fmla="*/ 1248 h 1533"/>
              <a:gd name="T80" fmla="*/ 3565 w 4313"/>
              <a:gd name="T81" fmla="*/ 1129 h 1533"/>
              <a:gd name="T82" fmla="*/ 3753 w 4313"/>
              <a:gd name="T83" fmla="*/ 991 h 1533"/>
              <a:gd name="T84" fmla="*/ 3927 w 4313"/>
              <a:gd name="T85" fmla="*/ 839 h 1533"/>
              <a:gd name="T86" fmla="*/ 4086 w 4313"/>
              <a:gd name="T87" fmla="*/ 670 h 1533"/>
              <a:gd name="T88" fmla="*/ 4227 w 4313"/>
              <a:gd name="T89" fmla="*/ 487 h 1533"/>
              <a:gd name="T90" fmla="*/ 3974 w 4313"/>
              <a:gd name="T91" fmla="*/ 354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13" h="1533">
                <a:moveTo>
                  <a:pt x="3825" y="87"/>
                </a:moveTo>
                <a:lnTo>
                  <a:pt x="3825" y="87"/>
                </a:lnTo>
                <a:lnTo>
                  <a:pt x="3793" y="136"/>
                </a:lnTo>
                <a:lnTo>
                  <a:pt x="3758" y="184"/>
                </a:lnTo>
                <a:lnTo>
                  <a:pt x="3722" y="232"/>
                </a:lnTo>
                <a:lnTo>
                  <a:pt x="3686" y="278"/>
                </a:lnTo>
                <a:lnTo>
                  <a:pt x="3648" y="323"/>
                </a:lnTo>
                <a:lnTo>
                  <a:pt x="3608" y="368"/>
                </a:lnTo>
                <a:lnTo>
                  <a:pt x="3567" y="410"/>
                </a:lnTo>
                <a:lnTo>
                  <a:pt x="3526" y="451"/>
                </a:lnTo>
                <a:lnTo>
                  <a:pt x="3481" y="491"/>
                </a:lnTo>
                <a:lnTo>
                  <a:pt x="3437" y="529"/>
                </a:lnTo>
                <a:lnTo>
                  <a:pt x="3391" y="567"/>
                </a:lnTo>
                <a:lnTo>
                  <a:pt x="3344" y="602"/>
                </a:lnTo>
                <a:lnTo>
                  <a:pt x="3297" y="638"/>
                </a:lnTo>
                <a:lnTo>
                  <a:pt x="3248" y="670"/>
                </a:lnTo>
                <a:lnTo>
                  <a:pt x="3198" y="702"/>
                </a:lnTo>
                <a:lnTo>
                  <a:pt x="3146" y="732"/>
                </a:lnTo>
                <a:lnTo>
                  <a:pt x="3094" y="760"/>
                </a:lnTo>
                <a:lnTo>
                  <a:pt x="3040" y="787"/>
                </a:lnTo>
                <a:lnTo>
                  <a:pt x="2987" y="811"/>
                </a:lnTo>
                <a:lnTo>
                  <a:pt x="2932" y="836"/>
                </a:lnTo>
                <a:lnTo>
                  <a:pt x="2876" y="857"/>
                </a:lnTo>
                <a:lnTo>
                  <a:pt x="2819" y="877"/>
                </a:lnTo>
                <a:lnTo>
                  <a:pt x="2761" y="895"/>
                </a:lnTo>
                <a:lnTo>
                  <a:pt x="2703" y="912"/>
                </a:lnTo>
                <a:lnTo>
                  <a:pt x="2644" y="926"/>
                </a:lnTo>
                <a:lnTo>
                  <a:pt x="2584" y="940"/>
                </a:lnTo>
                <a:lnTo>
                  <a:pt x="2523" y="950"/>
                </a:lnTo>
                <a:lnTo>
                  <a:pt x="2462" y="959"/>
                </a:lnTo>
                <a:lnTo>
                  <a:pt x="2401" y="966"/>
                </a:lnTo>
                <a:lnTo>
                  <a:pt x="2339" y="972"/>
                </a:lnTo>
                <a:lnTo>
                  <a:pt x="2276" y="975"/>
                </a:lnTo>
                <a:lnTo>
                  <a:pt x="2212" y="976"/>
                </a:lnTo>
                <a:lnTo>
                  <a:pt x="2212" y="976"/>
                </a:lnTo>
                <a:lnTo>
                  <a:pt x="2148" y="975"/>
                </a:lnTo>
                <a:lnTo>
                  <a:pt x="2085" y="972"/>
                </a:lnTo>
                <a:lnTo>
                  <a:pt x="2023" y="966"/>
                </a:lnTo>
                <a:lnTo>
                  <a:pt x="1960" y="959"/>
                </a:lnTo>
                <a:lnTo>
                  <a:pt x="1899" y="950"/>
                </a:lnTo>
                <a:lnTo>
                  <a:pt x="1838" y="940"/>
                </a:lnTo>
                <a:lnTo>
                  <a:pt x="1779" y="926"/>
                </a:lnTo>
                <a:lnTo>
                  <a:pt x="1719" y="911"/>
                </a:lnTo>
                <a:lnTo>
                  <a:pt x="1660" y="894"/>
                </a:lnTo>
                <a:lnTo>
                  <a:pt x="1602" y="876"/>
                </a:lnTo>
                <a:lnTo>
                  <a:pt x="1545" y="856"/>
                </a:lnTo>
                <a:lnTo>
                  <a:pt x="1489" y="834"/>
                </a:lnTo>
                <a:lnTo>
                  <a:pt x="1434" y="810"/>
                </a:lnTo>
                <a:lnTo>
                  <a:pt x="1379" y="784"/>
                </a:lnTo>
                <a:lnTo>
                  <a:pt x="1326" y="758"/>
                </a:lnTo>
                <a:lnTo>
                  <a:pt x="1274" y="729"/>
                </a:lnTo>
                <a:lnTo>
                  <a:pt x="1222" y="699"/>
                </a:lnTo>
                <a:lnTo>
                  <a:pt x="1171" y="667"/>
                </a:lnTo>
                <a:lnTo>
                  <a:pt x="1123" y="633"/>
                </a:lnTo>
                <a:lnTo>
                  <a:pt x="1074" y="599"/>
                </a:lnTo>
                <a:lnTo>
                  <a:pt x="1028" y="563"/>
                </a:lnTo>
                <a:lnTo>
                  <a:pt x="981" y="525"/>
                </a:lnTo>
                <a:lnTo>
                  <a:pt x="937" y="487"/>
                </a:lnTo>
                <a:lnTo>
                  <a:pt x="894" y="445"/>
                </a:lnTo>
                <a:lnTo>
                  <a:pt x="851" y="404"/>
                </a:lnTo>
                <a:lnTo>
                  <a:pt x="810" y="361"/>
                </a:lnTo>
                <a:lnTo>
                  <a:pt x="770" y="317"/>
                </a:lnTo>
                <a:lnTo>
                  <a:pt x="732" y="271"/>
                </a:lnTo>
                <a:lnTo>
                  <a:pt x="695" y="224"/>
                </a:lnTo>
                <a:lnTo>
                  <a:pt x="660" y="177"/>
                </a:lnTo>
                <a:lnTo>
                  <a:pt x="627" y="128"/>
                </a:lnTo>
                <a:lnTo>
                  <a:pt x="595" y="78"/>
                </a:lnTo>
                <a:lnTo>
                  <a:pt x="726" y="0"/>
                </a:lnTo>
                <a:lnTo>
                  <a:pt x="239" y="6"/>
                </a:lnTo>
                <a:lnTo>
                  <a:pt x="0" y="432"/>
                </a:lnTo>
                <a:lnTo>
                  <a:pt x="116" y="363"/>
                </a:lnTo>
                <a:lnTo>
                  <a:pt x="116" y="363"/>
                </a:lnTo>
                <a:lnTo>
                  <a:pt x="157" y="429"/>
                </a:lnTo>
                <a:lnTo>
                  <a:pt x="201" y="491"/>
                </a:lnTo>
                <a:lnTo>
                  <a:pt x="245" y="554"/>
                </a:lnTo>
                <a:lnTo>
                  <a:pt x="294" y="615"/>
                </a:lnTo>
                <a:lnTo>
                  <a:pt x="343" y="674"/>
                </a:lnTo>
                <a:lnTo>
                  <a:pt x="393" y="732"/>
                </a:lnTo>
                <a:lnTo>
                  <a:pt x="447" y="787"/>
                </a:lnTo>
                <a:lnTo>
                  <a:pt x="502" y="842"/>
                </a:lnTo>
                <a:lnTo>
                  <a:pt x="558" y="894"/>
                </a:lnTo>
                <a:lnTo>
                  <a:pt x="615" y="946"/>
                </a:lnTo>
                <a:lnTo>
                  <a:pt x="674" y="994"/>
                </a:lnTo>
                <a:lnTo>
                  <a:pt x="735" y="1042"/>
                </a:lnTo>
                <a:lnTo>
                  <a:pt x="798" y="1088"/>
                </a:lnTo>
                <a:lnTo>
                  <a:pt x="862" y="1130"/>
                </a:lnTo>
                <a:lnTo>
                  <a:pt x="927" y="1171"/>
                </a:lnTo>
                <a:lnTo>
                  <a:pt x="994" y="1211"/>
                </a:lnTo>
                <a:lnTo>
                  <a:pt x="1062" y="1249"/>
                </a:lnTo>
                <a:lnTo>
                  <a:pt x="1132" y="1284"/>
                </a:lnTo>
                <a:lnTo>
                  <a:pt x="1202" y="1316"/>
                </a:lnTo>
                <a:lnTo>
                  <a:pt x="1274" y="1348"/>
                </a:lnTo>
                <a:lnTo>
                  <a:pt x="1347" y="1376"/>
                </a:lnTo>
                <a:lnTo>
                  <a:pt x="1420" y="1403"/>
                </a:lnTo>
                <a:lnTo>
                  <a:pt x="1495" y="1428"/>
                </a:lnTo>
                <a:lnTo>
                  <a:pt x="1571" y="1449"/>
                </a:lnTo>
                <a:lnTo>
                  <a:pt x="1649" y="1469"/>
                </a:lnTo>
                <a:lnTo>
                  <a:pt x="1727" y="1486"/>
                </a:lnTo>
                <a:lnTo>
                  <a:pt x="1806" y="1499"/>
                </a:lnTo>
                <a:lnTo>
                  <a:pt x="1886" y="1512"/>
                </a:lnTo>
                <a:lnTo>
                  <a:pt x="1966" y="1521"/>
                </a:lnTo>
                <a:lnTo>
                  <a:pt x="2047" y="1527"/>
                </a:lnTo>
                <a:lnTo>
                  <a:pt x="2130" y="1531"/>
                </a:lnTo>
                <a:lnTo>
                  <a:pt x="2212" y="1533"/>
                </a:lnTo>
                <a:lnTo>
                  <a:pt x="2212" y="1533"/>
                </a:lnTo>
                <a:lnTo>
                  <a:pt x="2294" y="1531"/>
                </a:lnTo>
                <a:lnTo>
                  <a:pt x="2377" y="1527"/>
                </a:lnTo>
                <a:lnTo>
                  <a:pt x="2459" y="1521"/>
                </a:lnTo>
                <a:lnTo>
                  <a:pt x="2540" y="1512"/>
                </a:lnTo>
                <a:lnTo>
                  <a:pt x="2619" y="1499"/>
                </a:lnTo>
                <a:lnTo>
                  <a:pt x="2699" y="1484"/>
                </a:lnTo>
                <a:lnTo>
                  <a:pt x="2777" y="1467"/>
                </a:lnTo>
                <a:lnTo>
                  <a:pt x="2854" y="1449"/>
                </a:lnTo>
                <a:lnTo>
                  <a:pt x="2931" y="1426"/>
                </a:lnTo>
                <a:lnTo>
                  <a:pt x="3005" y="1402"/>
                </a:lnTo>
                <a:lnTo>
                  <a:pt x="3080" y="1376"/>
                </a:lnTo>
                <a:lnTo>
                  <a:pt x="3153" y="1347"/>
                </a:lnTo>
                <a:lnTo>
                  <a:pt x="3225" y="1316"/>
                </a:lnTo>
                <a:lnTo>
                  <a:pt x="3295" y="1283"/>
                </a:lnTo>
                <a:lnTo>
                  <a:pt x="3365" y="1248"/>
                </a:lnTo>
                <a:lnTo>
                  <a:pt x="3433" y="1210"/>
                </a:lnTo>
                <a:lnTo>
                  <a:pt x="3500" y="1170"/>
                </a:lnTo>
                <a:lnTo>
                  <a:pt x="3565" y="1129"/>
                </a:lnTo>
                <a:lnTo>
                  <a:pt x="3629" y="1085"/>
                </a:lnTo>
                <a:lnTo>
                  <a:pt x="3692" y="1039"/>
                </a:lnTo>
                <a:lnTo>
                  <a:pt x="3753" y="991"/>
                </a:lnTo>
                <a:lnTo>
                  <a:pt x="3812" y="943"/>
                </a:lnTo>
                <a:lnTo>
                  <a:pt x="3870" y="891"/>
                </a:lnTo>
                <a:lnTo>
                  <a:pt x="3927" y="839"/>
                </a:lnTo>
                <a:lnTo>
                  <a:pt x="3982" y="784"/>
                </a:lnTo>
                <a:lnTo>
                  <a:pt x="4034" y="728"/>
                </a:lnTo>
                <a:lnTo>
                  <a:pt x="4086" y="670"/>
                </a:lnTo>
                <a:lnTo>
                  <a:pt x="4134" y="610"/>
                </a:lnTo>
                <a:lnTo>
                  <a:pt x="4182" y="549"/>
                </a:lnTo>
                <a:lnTo>
                  <a:pt x="4227" y="487"/>
                </a:lnTo>
                <a:lnTo>
                  <a:pt x="4272" y="422"/>
                </a:lnTo>
                <a:lnTo>
                  <a:pt x="4313" y="357"/>
                </a:lnTo>
                <a:lnTo>
                  <a:pt x="3974" y="354"/>
                </a:lnTo>
                <a:lnTo>
                  <a:pt x="3825" y="87"/>
                </a:lnTo>
                <a:close/>
              </a:path>
            </a:pathLst>
          </a:custGeom>
          <a:solidFill>
            <a:srgbClr val="DF5947"/>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grpSp>
        <p:nvGrpSpPr>
          <p:cNvPr id="25" name="组合 24"/>
          <p:cNvGrpSpPr/>
          <p:nvPr/>
        </p:nvGrpSpPr>
        <p:grpSpPr>
          <a:xfrm>
            <a:off x="1180437" y="3211995"/>
            <a:ext cx="1507011" cy="1591825"/>
            <a:chOff x="5090222" y="2830434"/>
            <a:chExt cx="2009969" cy="2123088"/>
          </a:xfrm>
          <a:effectLst/>
        </p:grpSpPr>
        <p:sp>
          <p:nvSpPr>
            <p:cNvPr id="26" name="Freeform 6"/>
            <p:cNvSpPr>
              <a:spLocks/>
            </p:cNvSpPr>
            <p:nvPr/>
          </p:nvSpPr>
          <p:spPr bwMode="auto">
            <a:xfrm rot="5400000">
              <a:off x="4601809" y="3318847"/>
              <a:ext cx="2058599" cy="1081774"/>
            </a:xfrm>
            <a:custGeom>
              <a:avLst/>
              <a:gdLst>
                <a:gd name="T0" fmla="*/ 5092 w 5100"/>
                <a:gd name="T1" fmla="*/ 385 h 2679"/>
                <a:gd name="T2" fmla="*/ 5049 w 5100"/>
                <a:gd name="T3" fmla="*/ 694 h 2679"/>
                <a:gd name="T4" fmla="*/ 4969 w 5100"/>
                <a:gd name="T5" fmla="*/ 990 h 2679"/>
                <a:gd name="T6" fmla="*/ 4855 w 5100"/>
                <a:gd name="T7" fmla="*/ 1272 h 2679"/>
                <a:gd name="T8" fmla="*/ 4709 w 5100"/>
                <a:gd name="T9" fmla="*/ 1533 h 2679"/>
                <a:gd name="T10" fmla="*/ 4532 w 5100"/>
                <a:gd name="T11" fmla="*/ 1775 h 2679"/>
                <a:gd name="T12" fmla="*/ 4329 w 5100"/>
                <a:gd name="T13" fmla="*/ 1992 h 2679"/>
                <a:gd name="T14" fmla="*/ 4101 w 5100"/>
                <a:gd name="T15" fmla="*/ 2186 h 2679"/>
                <a:gd name="T16" fmla="*/ 3851 w 5100"/>
                <a:gd name="T17" fmla="*/ 2349 h 2679"/>
                <a:gd name="T18" fmla="*/ 3582 w 5100"/>
                <a:gd name="T19" fmla="*/ 2483 h 2679"/>
                <a:gd name="T20" fmla="*/ 3294 w 5100"/>
                <a:gd name="T21" fmla="*/ 2585 h 2679"/>
                <a:gd name="T22" fmla="*/ 2993 w 5100"/>
                <a:gd name="T23" fmla="*/ 2651 h 2679"/>
                <a:gd name="T24" fmla="*/ 2678 w 5100"/>
                <a:gd name="T25" fmla="*/ 2679 h 2679"/>
                <a:gd name="T26" fmla="*/ 2426 w 5100"/>
                <a:gd name="T27" fmla="*/ 2673 h 2679"/>
                <a:gd name="T28" fmla="*/ 2120 w 5100"/>
                <a:gd name="T29" fmla="*/ 2630 h 2679"/>
                <a:gd name="T30" fmla="*/ 1827 w 5100"/>
                <a:gd name="T31" fmla="*/ 2553 h 2679"/>
                <a:gd name="T32" fmla="*/ 1549 w 5100"/>
                <a:gd name="T33" fmla="*/ 2440 h 2679"/>
                <a:gd name="T34" fmla="*/ 1290 w 5100"/>
                <a:gd name="T35" fmla="*/ 2297 h 2679"/>
                <a:gd name="T36" fmla="*/ 1050 w 5100"/>
                <a:gd name="T37" fmla="*/ 2125 h 2679"/>
                <a:gd name="T38" fmla="*/ 833 w 5100"/>
                <a:gd name="T39" fmla="*/ 1926 h 2679"/>
                <a:gd name="T40" fmla="*/ 640 w 5100"/>
                <a:gd name="T41" fmla="*/ 1704 h 2679"/>
                <a:gd name="T42" fmla="*/ 474 w 5100"/>
                <a:gd name="T43" fmla="*/ 1459 h 2679"/>
                <a:gd name="T44" fmla="*/ 339 w 5100"/>
                <a:gd name="T45" fmla="*/ 1195 h 2679"/>
                <a:gd name="T46" fmla="*/ 234 w 5100"/>
                <a:gd name="T47" fmla="*/ 914 h 2679"/>
                <a:gd name="T48" fmla="*/ 165 w 5100"/>
                <a:gd name="T49" fmla="*/ 617 h 2679"/>
                <a:gd name="T50" fmla="*/ 131 w 5100"/>
                <a:gd name="T51" fmla="*/ 309 h 2679"/>
                <a:gd name="T52" fmla="*/ 703 w 5100"/>
                <a:gd name="T53" fmla="*/ 161 h 2679"/>
                <a:gd name="T54" fmla="*/ 697 w 5100"/>
                <a:gd name="T55" fmla="*/ 343 h 2679"/>
                <a:gd name="T56" fmla="*/ 730 w 5100"/>
                <a:gd name="T57" fmla="*/ 579 h 2679"/>
                <a:gd name="T58" fmla="*/ 790 w 5100"/>
                <a:gd name="T59" fmla="*/ 804 h 2679"/>
                <a:gd name="T60" fmla="*/ 876 w 5100"/>
                <a:gd name="T61" fmla="*/ 1018 h 2679"/>
                <a:gd name="T62" fmla="*/ 987 w 5100"/>
                <a:gd name="T63" fmla="*/ 1218 h 2679"/>
                <a:gd name="T64" fmla="*/ 1119 w 5100"/>
                <a:gd name="T65" fmla="*/ 1403 h 2679"/>
                <a:gd name="T66" fmla="*/ 1272 w 5100"/>
                <a:gd name="T67" fmla="*/ 1570 h 2679"/>
                <a:gd name="T68" fmla="*/ 1444 w 5100"/>
                <a:gd name="T69" fmla="*/ 1720 h 2679"/>
                <a:gd name="T70" fmla="*/ 1632 w 5100"/>
                <a:gd name="T71" fmla="*/ 1848 h 2679"/>
                <a:gd name="T72" fmla="*/ 1835 w 5100"/>
                <a:gd name="T73" fmla="*/ 1952 h 2679"/>
                <a:gd name="T74" fmla="*/ 2052 w 5100"/>
                <a:gd name="T75" fmla="*/ 2034 h 2679"/>
                <a:gd name="T76" fmla="*/ 2280 w 5100"/>
                <a:gd name="T77" fmla="*/ 2088 h 2679"/>
                <a:gd name="T78" fmla="*/ 2517 w 5100"/>
                <a:gd name="T79" fmla="*/ 2114 h 2679"/>
                <a:gd name="T80" fmla="*/ 2714 w 5100"/>
                <a:gd name="T81" fmla="*/ 2114 h 2679"/>
                <a:gd name="T82" fmla="*/ 2954 w 5100"/>
                <a:gd name="T83" fmla="*/ 2086 h 2679"/>
                <a:gd name="T84" fmla="*/ 3186 w 5100"/>
                <a:gd name="T85" fmla="*/ 2031 h 2679"/>
                <a:gd name="T86" fmla="*/ 3405 w 5100"/>
                <a:gd name="T87" fmla="*/ 1948 h 2679"/>
                <a:gd name="T88" fmla="*/ 3611 w 5100"/>
                <a:gd name="T89" fmla="*/ 1838 h 2679"/>
                <a:gd name="T90" fmla="*/ 3802 w 5100"/>
                <a:gd name="T91" fmla="*/ 1707 h 2679"/>
                <a:gd name="T92" fmla="*/ 3975 w 5100"/>
                <a:gd name="T93" fmla="*/ 1553 h 2679"/>
                <a:gd name="T94" fmla="*/ 4127 w 5100"/>
                <a:gd name="T95" fmla="*/ 1381 h 2679"/>
                <a:gd name="T96" fmla="*/ 4259 w 5100"/>
                <a:gd name="T97" fmla="*/ 1190 h 2679"/>
                <a:gd name="T98" fmla="*/ 4367 w 5100"/>
                <a:gd name="T99" fmla="*/ 985 h 2679"/>
                <a:gd name="T100" fmla="*/ 4450 w 5100"/>
                <a:gd name="T101" fmla="*/ 765 h 2679"/>
                <a:gd name="T102" fmla="*/ 4507 w 5100"/>
                <a:gd name="T103" fmla="*/ 534 h 2679"/>
                <a:gd name="T104" fmla="*/ 4535 w 5100"/>
                <a:gd name="T105" fmla="*/ 292 h 2679"/>
                <a:gd name="T106" fmla="*/ 4535 w 5100"/>
                <a:gd name="T107" fmla="*/ 100 h 2679"/>
                <a:gd name="T108" fmla="*/ 5095 w 5100"/>
                <a:gd name="T109" fmla="*/ 34 h 2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00" h="2679">
                  <a:moveTo>
                    <a:pt x="5100" y="194"/>
                  </a:moveTo>
                  <a:lnTo>
                    <a:pt x="5100" y="194"/>
                  </a:lnTo>
                  <a:lnTo>
                    <a:pt x="5100" y="257"/>
                  </a:lnTo>
                  <a:lnTo>
                    <a:pt x="5097" y="322"/>
                  </a:lnTo>
                  <a:lnTo>
                    <a:pt x="5092" y="385"/>
                  </a:lnTo>
                  <a:lnTo>
                    <a:pt x="5088" y="448"/>
                  </a:lnTo>
                  <a:lnTo>
                    <a:pt x="5080" y="509"/>
                  </a:lnTo>
                  <a:lnTo>
                    <a:pt x="5071" y="573"/>
                  </a:lnTo>
                  <a:lnTo>
                    <a:pt x="5061" y="633"/>
                  </a:lnTo>
                  <a:lnTo>
                    <a:pt x="5049" y="694"/>
                  </a:lnTo>
                  <a:lnTo>
                    <a:pt x="5037" y="754"/>
                  </a:lnTo>
                  <a:lnTo>
                    <a:pt x="5021" y="814"/>
                  </a:lnTo>
                  <a:lnTo>
                    <a:pt x="5006" y="874"/>
                  </a:lnTo>
                  <a:lnTo>
                    <a:pt x="4988" y="933"/>
                  </a:lnTo>
                  <a:lnTo>
                    <a:pt x="4969" y="990"/>
                  </a:lnTo>
                  <a:lnTo>
                    <a:pt x="4949" y="1048"/>
                  </a:lnTo>
                  <a:lnTo>
                    <a:pt x="4927" y="1105"/>
                  </a:lnTo>
                  <a:lnTo>
                    <a:pt x="4904" y="1161"/>
                  </a:lnTo>
                  <a:lnTo>
                    <a:pt x="4880" y="1216"/>
                  </a:lnTo>
                  <a:lnTo>
                    <a:pt x="4855" y="1272"/>
                  </a:lnTo>
                  <a:lnTo>
                    <a:pt x="4827" y="1326"/>
                  </a:lnTo>
                  <a:lnTo>
                    <a:pt x="4800" y="1378"/>
                  </a:lnTo>
                  <a:lnTo>
                    <a:pt x="4770" y="1430"/>
                  </a:lnTo>
                  <a:lnTo>
                    <a:pt x="4740" y="1483"/>
                  </a:lnTo>
                  <a:lnTo>
                    <a:pt x="4709" y="1533"/>
                  </a:lnTo>
                  <a:lnTo>
                    <a:pt x="4675" y="1583"/>
                  </a:lnTo>
                  <a:lnTo>
                    <a:pt x="4641" y="1632"/>
                  </a:lnTo>
                  <a:lnTo>
                    <a:pt x="4606" y="1681"/>
                  </a:lnTo>
                  <a:lnTo>
                    <a:pt x="4570" y="1729"/>
                  </a:lnTo>
                  <a:lnTo>
                    <a:pt x="4532" y="1775"/>
                  </a:lnTo>
                  <a:lnTo>
                    <a:pt x="4493" y="1820"/>
                  </a:lnTo>
                  <a:lnTo>
                    <a:pt x="4455" y="1864"/>
                  </a:lnTo>
                  <a:lnTo>
                    <a:pt x="4413" y="1909"/>
                  </a:lnTo>
                  <a:lnTo>
                    <a:pt x="4372" y="1951"/>
                  </a:lnTo>
                  <a:lnTo>
                    <a:pt x="4329" y="1992"/>
                  </a:lnTo>
                  <a:lnTo>
                    <a:pt x="4286" y="2034"/>
                  </a:lnTo>
                  <a:lnTo>
                    <a:pt x="4241" y="2074"/>
                  </a:lnTo>
                  <a:lnTo>
                    <a:pt x="4195" y="2112"/>
                  </a:lnTo>
                  <a:lnTo>
                    <a:pt x="4149" y="2149"/>
                  </a:lnTo>
                  <a:lnTo>
                    <a:pt x="4101" y="2186"/>
                  </a:lnTo>
                  <a:lnTo>
                    <a:pt x="4053" y="2220"/>
                  </a:lnTo>
                  <a:lnTo>
                    <a:pt x="4004" y="2256"/>
                  </a:lnTo>
                  <a:lnTo>
                    <a:pt x="3955" y="2288"/>
                  </a:lnTo>
                  <a:lnTo>
                    <a:pt x="3904" y="2320"/>
                  </a:lnTo>
                  <a:lnTo>
                    <a:pt x="3851" y="2349"/>
                  </a:lnTo>
                  <a:lnTo>
                    <a:pt x="3799" y="2379"/>
                  </a:lnTo>
                  <a:lnTo>
                    <a:pt x="3745" y="2408"/>
                  </a:lnTo>
                  <a:lnTo>
                    <a:pt x="3691" y="2434"/>
                  </a:lnTo>
                  <a:lnTo>
                    <a:pt x="3638" y="2460"/>
                  </a:lnTo>
                  <a:lnTo>
                    <a:pt x="3582" y="2483"/>
                  </a:lnTo>
                  <a:lnTo>
                    <a:pt x="3525" y="2507"/>
                  </a:lnTo>
                  <a:lnTo>
                    <a:pt x="3468" y="2528"/>
                  </a:lnTo>
                  <a:lnTo>
                    <a:pt x="3411" y="2550"/>
                  </a:lnTo>
                  <a:lnTo>
                    <a:pt x="3353" y="2568"/>
                  </a:lnTo>
                  <a:lnTo>
                    <a:pt x="3294" y="2585"/>
                  </a:lnTo>
                  <a:lnTo>
                    <a:pt x="3236" y="2602"/>
                  </a:lnTo>
                  <a:lnTo>
                    <a:pt x="3176" y="2616"/>
                  </a:lnTo>
                  <a:lnTo>
                    <a:pt x="3116" y="2630"/>
                  </a:lnTo>
                  <a:lnTo>
                    <a:pt x="3054" y="2641"/>
                  </a:lnTo>
                  <a:lnTo>
                    <a:pt x="2993" y="2651"/>
                  </a:lnTo>
                  <a:lnTo>
                    <a:pt x="2931" y="2659"/>
                  </a:lnTo>
                  <a:lnTo>
                    <a:pt x="2868" y="2667"/>
                  </a:lnTo>
                  <a:lnTo>
                    <a:pt x="2805" y="2673"/>
                  </a:lnTo>
                  <a:lnTo>
                    <a:pt x="2742" y="2676"/>
                  </a:lnTo>
                  <a:lnTo>
                    <a:pt x="2678" y="2679"/>
                  </a:lnTo>
                  <a:lnTo>
                    <a:pt x="2614" y="2679"/>
                  </a:lnTo>
                  <a:lnTo>
                    <a:pt x="2614" y="2679"/>
                  </a:lnTo>
                  <a:lnTo>
                    <a:pt x="2551" y="2679"/>
                  </a:lnTo>
                  <a:lnTo>
                    <a:pt x="2488" y="2676"/>
                  </a:lnTo>
                  <a:lnTo>
                    <a:pt x="2426" y="2673"/>
                  </a:lnTo>
                  <a:lnTo>
                    <a:pt x="2363" y="2667"/>
                  </a:lnTo>
                  <a:lnTo>
                    <a:pt x="2301" y="2661"/>
                  </a:lnTo>
                  <a:lnTo>
                    <a:pt x="2240" y="2651"/>
                  </a:lnTo>
                  <a:lnTo>
                    <a:pt x="2180" y="2642"/>
                  </a:lnTo>
                  <a:lnTo>
                    <a:pt x="2120" y="2630"/>
                  </a:lnTo>
                  <a:lnTo>
                    <a:pt x="2060" y="2617"/>
                  </a:lnTo>
                  <a:lnTo>
                    <a:pt x="2001" y="2604"/>
                  </a:lnTo>
                  <a:lnTo>
                    <a:pt x="1943" y="2588"/>
                  </a:lnTo>
                  <a:lnTo>
                    <a:pt x="1884" y="2571"/>
                  </a:lnTo>
                  <a:lnTo>
                    <a:pt x="1827" y="2553"/>
                  </a:lnTo>
                  <a:lnTo>
                    <a:pt x="1770" y="2533"/>
                  </a:lnTo>
                  <a:lnTo>
                    <a:pt x="1713" y="2511"/>
                  </a:lnTo>
                  <a:lnTo>
                    <a:pt x="1658" y="2490"/>
                  </a:lnTo>
                  <a:lnTo>
                    <a:pt x="1604" y="2465"/>
                  </a:lnTo>
                  <a:lnTo>
                    <a:pt x="1549" y="2440"/>
                  </a:lnTo>
                  <a:lnTo>
                    <a:pt x="1496" y="2414"/>
                  </a:lnTo>
                  <a:lnTo>
                    <a:pt x="1442" y="2386"/>
                  </a:lnTo>
                  <a:lnTo>
                    <a:pt x="1392" y="2359"/>
                  </a:lnTo>
                  <a:lnTo>
                    <a:pt x="1339" y="2328"/>
                  </a:lnTo>
                  <a:lnTo>
                    <a:pt x="1290" y="2297"/>
                  </a:lnTo>
                  <a:lnTo>
                    <a:pt x="1239" y="2265"/>
                  </a:lnTo>
                  <a:lnTo>
                    <a:pt x="1191" y="2232"/>
                  </a:lnTo>
                  <a:lnTo>
                    <a:pt x="1142" y="2197"/>
                  </a:lnTo>
                  <a:lnTo>
                    <a:pt x="1096" y="2162"/>
                  </a:lnTo>
                  <a:lnTo>
                    <a:pt x="1050" y="2125"/>
                  </a:lnTo>
                  <a:lnTo>
                    <a:pt x="1004" y="2088"/>
                  </a:lnTo>
                  <a:lnTo>
                    <a:pt x="961" y="2049"/>
                  </a:lnTo>
                  <a:lnTo>
                    <a:pt x="916" y="2009"/>
                  </a:lnTo>
                  <a:lnTo>
                    <a:pt x="874" y="1969"/>
                  </a:lnTo>
                  <a:lnTo>
                    <a:pt x="833" y="1926"/>
                  </a:lnTo>
                  <a:lnTo>
                    <a:pt x="791" y="1884"/>
                  </a:lnTo>
                  <a:lnTo>
                    <a:pt x="753" y="1840"/>
                  </a:lnTo>
                  <a:lnTo>
                    <a:pt x="714" y="1795"/>
                  </a:lnTo>
                  <a:lnTo>
                    <a:pt x="676" y="1751"/>
                  </a:lnTo>
                  <a:lnTo>
                    <a:pt x="640" y="1704"/>
                  </a:lnTo>
                  <a:lnTo>
                    <a:pt x="605" y="1657"/>
                  </a:lnTo>
                  <a:lnTo>
                    <a:pt x="570" y="1609"/>
                  </a:lnTo>
                  <a:lnTo>
                    <a:pt x="537" y="1560"/>
                  </a:lnTo>
                  <a:lnTo>
                    <a:pt x="505" y="1510"/>
                  </a:lnTo>
                  <a:lnTo>
                    <a:pt x="474" y="1459"/>
                  </a:lnTo>
                  <a:lnTo>
                    <a:pt x="445" y="1409"/>
                  </a:lnTo>
                  <a:lnTo>
                    <a:pt x="417" y="1356"/>
                  </a:lnTo>
                  <a:lnTo>
                    <a:pt x="389" y="1302"/>
                  </a:lnTo>
                  <a:lnTo>
                    <a:pt x="363" y="1250"/>
                  </a:lnTo>
                  <a:lnTo>
                    <a:pt x="339" y="1195"/>
                  </a:lnTo>
                  <a:lnTo>
                    <a:pt x="316" y="1141"/>
                  </a:lnTo>
                  <a:lnTo>
                    <a:pt x="292" y="1084"/>
                  </a:lnTo>
                  <a:lnTo>
                    <a:pt x="272" y="1028"/>
                  </a:lnTo>
                  <a:lnTo>
                    <a:pt x="252" y="971"/>
                  </a:lnTo>
                  <a:lnTo>
                    <a:pt x="234" y="914"/>
                  </a:lnTo>
                  <a:lnTo>
                    <a:pt x="217" y="856"/>
                  </a:lnTo>
                  <a:lnTo>
                    <a:pt x="202" y="797"/>
                  </a:lnTo>
                  <a:lnTo>
                    <a:pt x="188" y="737"/>
                  </a:lnTo>
                  <a:lnTo>
                    <a:pt x="175" y="677"/>
                  </a:lnTo>
                  <a:lnTo>
                    <a:pt x="165" y="617"/>
                  </a:lnTo>
                  <a:lnTo>
                    <a:pt x="155" y="557"/>
                  </a:lnTo>
                  <a:lnTo>
                    <a:pt x="146" y="496"/>
                  </a:lnTo>
                  <a:lnTo>
                    <a:pt x="140" y="434"/>
                  </a:lnTo>
                  <a:lnTo>
                    <a:pt x="135" y="371"/>
                  </a:lnTo>
                  <a:lnTo>
                    <a:pt x="131" y="309"/>
                  </a:lnTo>
                  <a:lnTo>
                    <a:pt x="129" y="246"/>
                  </a:lnTo>
                  <a:lnTo>
                    <a:pt x="0" y="246"/>
                  </a:lnTo>
                  <a:lnTo>
                    <a:pt x="123" y="174"/>
                  </a:lnTo>
                  <a:lnTo>
                    <a:pt x="425" y="0"/>
                  </a:lnTo>
                  <a:lnTo>
                    <a:pt x="703" y="161"/>
                  </a:lnTo>
                  <a:lnTo>
                    <a:pt x="851" y="246"/>
                  </a:lnTo>
                  <a:lnTo>
                    <a:pt x="691" y="246"/>
                  </a:lnTo>
                  <a:lnTo>
                    <a:pt x="691" y="246"/>
                  </a:lnTo>
                  <a:lnTo>
                    <a:pt x="694" y="294"/>
                  </a:lnTo>
                  <a:lnTo>
                    <a:pt x="697" y="343"/>
                  </a:lnTo>
                  <a:lnTo>
                    <a:pt x="700" y="391"/>
                  </a:lnTo>
                  <a:lnTo>
                    <a:pt x="707" y="439"/>
                  </a:lnTo>
                  <a:lnTo>
                    <a:pt x="713" y="485"/>
                  </a:lnTo>
                  <a:lnTo>
                    <a:pt x="720" y="533"/>
                  </a:lnTo>
                  <a:lnTo>
                    <a:pt x="730" y="579"/>
                  </a:lnTo>
                  <a:lnTo>
                    <a:pt x="739" y="625"/>
                  </a:lnTo>
                  <a:lnTo>
                    <a:pt x="751" y="670"/>
                  </a:lnTo>
                  <a:lnTo>
                    <a:pt x="762" y="716"/>
                  </a:lnTo>
                  <a:lnTo>
                    <a:pt x="776" y="760"/>
                  </a:lnTo>
                  <a:lnTo>
                    <a:pt x="790" y="804"/>
                  </a:lnTo>
                  <a:lnTo>
                    <a:pt x="805" y="848"/>
                  </a:lnTo>
                  <a:lnTo>
                    <a:pt x="822" y="891"/>
                  </a:lnTo>
                  <a:lnTo>
                    <a:pt x="839" y="934"/>
                  </a:lnTo>
                  <a:lnTo>
                    <a:pt x="857" y="976"/>
                  </a:lnTo>
                  <a:lnTo>
                    <a:pt x="876" y="1018"/>
                  </a:lnTo>
                  <a:lnTo>
                    <a:pt x="896" y="1059"/>
                  </a:lnTo>
                  <a:lnTo>
                    <a:pt x="917" y="1099"/>
                  </a:lnTo>
                  <a:lnTo>
                    <a:pt x="939" y="1139"/>
                  </a:lnTo>
                  <a:lnTo>
                    <a:pt x="962" y="1179"/>
                  </a:lnTo>
                  <a:lnTo>
                    <a:pt x="987" y="1218"/>
                  </a:lnTo>
                  <a:lnTo>
                    <a:pt x="1011" y="1256"/>
                  </a:lnTo>
                  <a:lnTo>
                    <a:pt x="1038" y="1295"/>
                  </a:lnTo>
                  <a:lnTo>
                    <a:pt x="1064" y="1332"/>
                  </a:lnTo>
                  <a:lnTo>
                    <a:pt x="1091" y="1367"/>
                  </a:lnTo>
                  <a:lnTo>
                    <a:pt x="1119" y="1403"/>
                  </a:lnTo>
                  <a:lnTo>
                    <a:pt x="1148" y="1438"/>
                  </a:lnTo>
                  <a:lnTo>
                    <a:pt x="1178" y="1472"/>
                  </a:lnTo>
                  <a:lnTo>
                    <a:pt x="1208" y="1506"/>
                  </a:lnTo>
                  <a:lnTo>
                    <a:pt x="1239" y="1538"/>
                  </a:lnTo>
                  <a:lnTo>
                    <a:pt x="1272" y="1570"/>
                  </a:lnTo>
                  <a:lnTo>
                    <a:pt x="1304" y="1603"/>
                  </a:lnTo>
                  <a:lnTo>
                    <a:pt x="1338" y="1632"/>
                  </a:lnTo>
                  <a:lnTo>
                    <a:pt x="1373" y="1663"/>
                  </a:lnTo>
                  <a:lnTo>
                    <a:pt x="1407" y="1690"/>
                  </a:lnTo>
                  <a:lnTo>
                    <a:pt x="1444" y="1720"/>
                  </a:lnTo>
                  <a:lnTo>
                    <a:pt x="1479" y="1746"/>
                  </a:lnTo>
                  <a:lnTo>
                    <a:pt x="1516" y="1774"/>
                  </a:lnTo>
                  <a:lnTo>
                    <a:pt x="1555" y="1798"/>
                  </a:lnTo>
                  <a:lnTo>
                    <a:pt x="1593" y="1823"/>
                  </a:lnTo>
                  <a:lnTo>
                    <a:pt x="1632" y="1848"/>
                  </a:lnTo>
                  <a:lnTo>
                    <a:pt x="1672" y="1871"/>
                  </a:lnTo>
                  <a:lnTo>
                    <a:pt x="1712" y="1892"/>
                  </a:lnTo>
                  <a:lnTo>
                    <a:pt x="1752" y="1914"/>
                  </a:lnTo>
                  <a:lnTo>
                    <a:pt x="1793" y="1934"/>
                  </a:lnTo>
                  <a:lnTo>
                    <a:pt x="1835" y="1952"/>
                  </a:lnTo>
                  <a:lnTo>
                    <a:pt x="1876" y="1971"/>
                  </a:lnTo>
                  <a:lnTo>
                    <a:pt x="1920" y="1988"/>
                  </a:lnTo>
                  <a:lnTo>
                    <a:pt x="1963" y="2005"/>
                  </a:lnTo>
                  <a:lnTo>
                    <a:pt x="2007" y="2018"/>
                  </a:lnTo>
                  <a:lnTo>
                    <a:pt x="2052" y="2034"/>
                  </a:lnTo>
                  <a:lnTo>
                    <a:pt x="2097" y="2046"/>
                  </a:lnTo>
                  <a:lnTo>
                    <a:pt x="2141" y="2058"/>
                  </a:lnTo>
                  <a:lnTo>
                    <a:pt x="2187" y="2069"/>
                  </a:lnTo>
                  <a:lnTo>
                    <a:pt x="2234" y="2078"/>
                  </a:lnTo>
                  <a:lnTo>
                    <a:pt x="2280" y="2088"/>
                  </a:lnTo>
                  <a:lnTo>
                    <a:pt x="2326" y="2095"/>
                  </a:lnTo>
                  <a:lnTo>
                    <a:pt x="2374" y="2102"/>
                  </a:lnTo>
                  <a:lnTo>
                    <a:pt x="2421" y="2108"/>
                  </a:lnTo>
                  <a:lnTo>
                    <a:pt x="2469" y="2111"/>
                  </a:lnTo>
                  <a:lnTo>
                    <a:pt x="2517" y="2114"/>
                  </a:lnTo>
                  <a:lnTo>
                    <a:pt x="2566" y="2117"/>
                  </a:lnTo>
                  <a:lnTo>
                    <a:pt x="2614" y="2117"/>
                  </a:lnTo>
                  <a:lnTo>
                    <a:pt x="2614" y="2117"/>
                  </a:lnTo>
                  <a:lnTo>
                    <a:pt x="2665" y="2117"/>
                  </a:lnTo>
                  <a:lnTo>
                    <a:pt x="2714" y="2114"/>
                  </a:lnTo>
                  <a:lnTo>
                    <a:pt x="2762" y="2111"/>
                  </a:lnTo>
                  <a:lnTo>
                    <a:pt x="2811" y="2108"/>
                  </a:lnTo>
                  <a:lnTo>
                    <a:pt x="2859" y="2102"/>
                  </a:lnTo>
                  <a:lnTo>
                    <a:pt x="2908" y="2095"/>
                  </a:lnTo>
                  <a:lnTo>
                    <a:pt x="2954" y="2086"/>
                  </a:lnTo>
                  <a:lnTo>
                    <a:pt x="3002" y="2078"/>
                  </a:lnTo>
                  <a:lnTo>
                    <a:pt x="3048" y="2068"/>
                  </a:lnTo>
                  <a:lnTo>
                    <a:pt x="3096" y="2057"/>
                  </a:lnTo>
                  <a:lnTo>
                    <a:pt x="3140" y="2045"/>
                  </a:lnTo>
                  <a:lnTo>
                    <a:pt x="3186" y="2031"/>
                  </a:lnTo>
                  <a:lnTo>
                    <a:pt x="3231" y="2015"/>
                  </a:lnTo>
                  <a:lnTo>
                    <a:pt x="3276" y="2000"/>
                  </a:lnTo>
                  <a:lnTo>
                    <a:pt x="3319" y="1983"/>
                  </a:lnTo>
                  <a:lnTo>
                    <a:pt x="3364" y="1966"/>
                  </a:lnTo>
                  <a:lnTo>
                    <a:pt x="3405" y="1948"/>
                  </a:lnTo>
                  <a:lnTo>
                    <a:pt x="3448" y="1928"/>
                  </a:lnTo>
                  <a:lnTo>
                    <a:pt x="3490" y="1906"/>
                  </a:lnTo>
                  <a:lnTo>
                    <a:pt x="3531" y="1884"/>
                  </a:lnTo>
                  <a:lnTo>
                    <a:pt x="3571" y="1861"/>
                  </a:lnTo>
                  <a:lnTo>
                    <a:pt x="3611" y="1838"/>
                  </a:lnTo>
                  <a:lnTo>
                    <a:pt x="3651" y="1814"/>
                  </a:lnTo>
                  <a:lnTo>
                    <a:pt x="3690" y="1789"/>
                  </a:lnTo>
                  <a:lnTo>
                    <a:pt x="3728" y="1761"/>
                  </a:lnTo>
                  <a:lnTo>
                    <a:pt x="3765" y="1735"/>
                  </a:lnTo>
                  <a:lnTo>
                    <a:pt x="3802" y="1707"/>
                  </a:lnTo>
                  <a:lnTo>
                    <a:pt x="3838" y="1678"/>
                  </a:lnTo>
                  <a:lnTo>
                    <a:pt x="3873" y="1647"/>
                  </a:lnTo>
                  <a:lnTo>
                    <a:pt x="3907" y="1617"/>
                  </a:lnTo>
                  <a:lnTo>
                    <a:pt x="3941" y="1586"/>
                  </a:lnTo>
                  <a:lnTo>
                    <a:pt x="3975" y="1553"/>
                  </a:lnTo>
                  <a:lnTo>
                    <a:pt x="4007" y="1521"/>
                  </a:lnTo>
                  <a:lnTo>
                    <a:pt x="4038" y="1487"/>
                  </a:lnTo>
                  <a:lnTo>
                    <a:pt x="4069" y="1452"/>
                  </a:lnTo>
                  <a:lnTo>
                    <a:pt x="4098" y="1416"/>
                  </a:lnTo>
                  <a:lnTo>
                    <a:pt x="4127" y="1381"/>
                  </a:lnTo>
                  <a:lnTo>
                    <a:pt x="4155" y="1344"/>
                  </a:lnTo>
                  <a:lnTo>
                    <a:pt x="4182" y="1307"/>
                  </a:lnTo>
                  <a:lnTo>
                    <a:pt x="4209" y="1269"/>
                  </a:lnTo>
                  <a:lnTo>
                    <a:pt x="4235" y="1230"/>
                  </a:lnTo>
                  <a:lnTo>
                    <a:pt x="4259" y="1190"/>
                  </a:lnTo>
                  <a:lnTo>
                    <a:pt x="4283" y="1150"/>
                  </a:lnTo>
                  <a:lnTo>
                    <a:pt x="4306" y="1110"/>
                  </a:lnTo>
                  <a:lnTo>
                    <a:pt x="4327" y="1068"/>
                  </a:lnTo>
                  <a:lnTo>
                    <a:pt x="4347" y="1027"/>
                  </a:lnTo>
                  <a:lnTo>
                    <a:pt x="4367" y="985"/>
                  </a:lnTo>
                  <a:lnTo>
                    <a:pt x="4386" y="942"/>
                  </a:lnTo>
                  <a:lnTo>
                    <a:pt x="4404" y="899"/>
                  </a:lnTo>
                  <a:lnTo>
                    <a:pt x="4421" y="854"/>
                  </a:lnTo>
                  <a:lnTo>
                    <a:pt x="4436" y="810"/>
                  </a:lnTo>
                  <a:lnTo>
                    <a:pt x="4450" y="765"/>
                  </a:lnTo>
                  <a:lnTo>
                    <a:pt x="4464" y="720"/>
                  </a:lnTo>
                  <a:lnTo>
                    <a:pt x="4476" y="674"/>
                  </a:lnTo>
                  <a:lnTo>
                    <a:pt x="4489" y="628"/>
                  </a:lnTo>
                  <a:lnTo>
                    <a:pt x="4498" y="580"/>
                  </a:lnTo>
                  <a:lnTo>
                    <a:pt x="4507" y="534"/>
                  </a:lnTo>
                  <a:lnTo>
                    <a:pt x="4515" y="486"/>
                  </a:lnTo>
                  <a:lnTo>
                    <a:pt x="4523" y="439"/>
                  </a:lnTo>
                  <a:lnTo>
                    <a:pt x="4527" y="389"/>
                  </a:lnTo>
                  <a:lnTo>
                    <a:pt x="4532" y="342"/>
                  </a:lnTo>
                  <a:lnTo>
                    <a:pt x="4535" y="292"/>
                  </a:lnTo>
                  <a:lnTo>
                    <a:pt x="4536" y="243"/>
                  </a:lnTo>
                  <a:lnTo>
                    <a:pt x="4538" y="194"/>
                  </a:lnTo>
                  <a:lnTo>
                    <a:pt x="4538" y="194"/>
                  </a:lnTo>
                  <a:lnTo>
                    <a:pt x="4536" y="146"/>
                  </a:lnTo>
                  <a:lnTo>
                    <a:pt x="4535" y="100"/>
                  </a:lnTo>
                  <a:lnTo>
                    <a:pt x="4532" y="54"/>
                  </a:lnTo>
                  <a:lnTo>
                    <a:pt x="4529" y="7"/>
                  </a:lnTo>
                  <a:lnTo>
                    <a:pt x="4834" y="185"/>
                  </a:lnTo>
                  <a:lnTo>
                    <a:pt x="5095" y="34"/>
                  </a:lnTo>
                  <a:lnTo>
                    <a:pt x="5095" y="34"/>
                  </a:lnTo>
                  <a:lnTo>
                    <a:pt x="5098" y="112"/>
                  </a:lnTo>
                  <a:lnTo>
                    <a:pt x="5100" y="194"/>
                  </a:lnTo>
                  <a:lnTo>
                    <a:pt x="5100" y="194"/>
                  </a:lnTo>
                  <a:close/>
                </a:path>
              </a:pathLst>
            </a:custGeom>
            <a:solidFill>
              <a:srgbClr val="FFAC6A"/>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1">
                <a:ln>
                  <a:noFill/>
                </a:ln>
                <a:solidFill>
                  <a:sysClr val="window" lastClr="FFFFFF"/>
                </a:solidFill>
                <a:effectLst/>
                <a:uLnTx/>
                <a:uFillTx/>
                <a:latin typeface="微软雅黑" pitchFamily="34" charset="-122"/>
                <a:ea typeface="微软雅黑" pitchFamily="34" charset="-122"/>
                <a:cs typeface="+mn-cs"/>
              </a:endParaRPr>
            </a:p>
          </p:txBody>
        </p:sp>
        <p:sp>
          <p:nvSpPr>
            <p:cNvPr id="27" name="Freeform 7"/>
            <p:cNvSpPr>
              <a:spLocks/>
            </p:cNvSpPr>
            <p:nvPr/>
          </p:nvSpPr>
          <p:spPr bwMode="auto">
            <a:xfrm rot="5400000">
              <a:off x="5576985" y="3430315"/>
              <a:ext cx="2070100" cy="976313"/>
            </a:xfrm>
            <a:custGeom>
              <a:avLst/>
              <a:gdLst>
                <a:gd name="T0" fmla="*/ 4280 w 5131"/>
                <a:gd name="T1" fmla="*/ 2171 h 2417"/>
                <a:gd name="T2" fmla="*/ 4367 w 5131"/>
                <a:gd name="T3" fmla="*/ 2086 h 2417"/>
                <a:gd name="T4" fmla="*/ 4324 w 5131"/>
                <a:gd name="T5" fmla="*/ 1922 h 2417"/>
                <a:gd name="T6" fmla="*/ 4267 w 5131"/>
                <a:gd name="T7" fmla="*/ 1762 h 2417"/>
                <a:gd name="T8" fmla="*/ 4158 w 5131"/>
                <a:gd name="T9" fmla="*/ 1535 h 2417"/>
                <a:gd name="T10" fmla="*/ 3969 w 5131"/>
                <a:gd name="T11" fmla="*/ 1261 h 2417"/>
                <a:gd name="T12" fmla="*/ 3736 w 5131"/>
                <a:gd name="T13" fmla="*/ 1024 h 2417"/>
                <a:gd name="T14" fmla="*/ 3465 w 5131"/>
                <a:gd name="T15" fmla="*/ 831 h 2417"/>
                <a:gd name="T16" fmla="*/ 3242 w 5131"/>
                <a:gd name="T17" fmla="*/ 718 h 2417"/>
                <a:gd name="T18" fmla="*/ 3084 w 5131"/>
                <a:gd name="T19" fmla="*/ 657 h 2417"/>
                <a:gd name="T20" fmla="*/ 2919 w 5131"/>
                <a:gd name="T21" fmla="*/ 611 h 2417"/>
                <a:gd name="T22" fmla="*/ 2750 w 5131"/>
                <a:gd name="T23" fmla="*/ 581 h 2417"/>
                <a:gd name="T24" fmla="*/ 2574 w 5131"/>
                <a:gd name="T25" fmla="*/ 564 h 2417"/>
                <a:gd name="T26" fmla="*/ 2437 w 5131"/>
                <a:gd name="T27" fmla="*/ 564 h 2417"/>
                <a:gd name="T28" fmla="*/ 2248 w 5131"/>
                <a:gd name="T29" fmla="*/ 577 h 2417"/>
                <a:gd name="T30" fmla="*/ 2065 w 5131"/>
                <a:gd name="T31" fmla="*/ 608 h 2417"/>
                <a:gd name="T32" fmla="*/ 1886 w 5131"/>
                <a:gd name="T33" fmla="*/ 657 h 2417"/>
                <a:gd name="T34" fmla="*/ 1717 w 5131"/>
                <a:gd name="T35" fmla="*/ 722 h 2417"/>
                <a:gd name="T36" fmla="*/ 1555 w 5131"/>
                <a:gd name="T37" fmla="*/ 802 h 2417"/>
                <a:gd name="T38" fmla="*/ 1401 w 5131"/>
                <a:gd name="T39" fmla="*/ 896 h 2417"/>
                <a:gd name="T40" fmla="*/ 1260 w 5131"/>
                <a:gd name="T41" fmla="*/ 1004 h 2417"/>
                <a:gd name="T42" fmla="*/ 1127 w 5131"/>
                <a:gd name="T43" fmla="*/ 1124 h 2417"/>
                <a:gd name="T44" fmla="*/ 1006 w 5131"/>
                <a:gd name="T45" fmla="*/ 1256 h 2417"/>
                <a:gd name="T46" fmla="*/ 898 w 5131"/>
                <a:gd name="T47" fmla="*/ 1400 h 2417"/>
                <a:gd name="T48" fmla="*/ 804 w 5131"/>
                <a:gd name="T49" fmla="*/ 1552 h 2417"/>
                <a:gd name="T50" fmla="*/ 724 w 5131"/>
                <a:gd name="T51" fmla="*/ 1714 h 2417"/>
                <a:gd name="T52" fmla="*/ 658 w 5131"/>
                <a:gd name="T53" fmla="*/ 1883 h 2417"/>
                <a:gd name="T54" fmla="*/ 610 w 5131"/>
                <a:gd name="T55" fmla="*/ 2060 h 2417"/>
                <a:gd name="T56" fmla="*/ 578 w 5131"/>
                <a:gd name="T57" fmla="*/ 2245 h 2417"/>
                <a:gd name="T58" fmla="*/ 296 w 5131"/>
                <a:gd name="T59" fmla="*/ 2231 h 2417"/>
                <a:gd name="T60" fmla="*/ 8 w 5131"/>
                <a:gd name="T61" fmla="*/ 2277 h 2417"/>
                <a:gd name="T62" fmla="*/ 40 w 5131"/>
                <a:gd name="T63" fmla="*/ 2034 h 2417"/>
                <a:gd name="T64" fmla="*/ 96 w 5131"/>
                <a:gd name="T65" fmla="*/ 1798 h 2417"/>
                <a:gd name="T66" fmla="*/ 173 w 5131"/>
                <a:gd name="T67" fmla="*/ 1572 h 2417"/>
                <a:gd name="T68" fmla="*/ 270 w 5131"/>
                <a:gd name="T69" fmla="*/ 1357 h 2417"/>
                <a:gd name="T70" fmla="*/ 387 w 5131"/>
                <a:gd name="T71" fmla="*/ 1153 h 2417"/>
                <a:gd name="T72" fmla="*/ 522 w 5131"/>
                <a:gd name="T73" fmla="*/ 961 h 2417"/>
                <a:gd name="T74" fmla="*/ 673 w 5131"/>
                <a:gd name="T75" fmla="*/ 784 h 2417"/>
                <a:gd name="T76" fmla="*/ 841 w 5131"/>
                <a:gd name="T77" fmla="*/ 621 h 2417"/>
                <a:gd name="T78" fmla="*/ 1024 w 5131"/>
                <a:gd name="T79" fmla="*/ 474 h 2417"/>
                <a:gd name="T80" fmla="*/ 1219 w 5131"/>
                <a:gd name="T81" fmla="*/ 345 h 2417"/>
                <a:gd name="T82" fmla="*/ 1427 w 5131"/>
                <a:gd name="T83" fmla="*/ 236 h 2417"/>
                <a:gd name="T84" fmla="*/ 1647 w 5131"/>
                <a:gd name="T85" fmla="*/ 145 h 2417"/>
                <a:gd name="T86" fmla="*/ 1877 w 5131"/>
                <a:gd name="T87" fmla="*/ 75 h 2417"/>
                <a:gd name="T88" fmla="*/ 2114 w 5131"/>
                <a:gd name="T89" fmla="*/ 28 h 2417"/>
                <a:gd name="T90" fmla="*/ 2360 w 5131"/>
                <a:gd name="T91" fmla="*/ 3 h 2417"/>
                <a:gd name="T92" fmla="*/ 2545 w 5131"/>
                <a:gd name="T93" fmla="*/ 0 h 2417"/>
                <a:gd name="T94" fmla="*/ 2777 w 5131"/>
                <a:gd name="T95" fmla="*/ 17 h 2417"/>
                <a:gd name="T96" fmla="*/ 3005 w 5131"/>
                <a:gd name="T97" fmla="*/ 54 h 2417"/>
                <a:gd name="T98" fmla="*/ 3224 w 5131"/>
                <a:gd name="T99" fmla="*/ 111 h 2417"/>
                <a:gd name="T100" fmla="*/ 3435 w 5131"/>
                <a:gd name="T101" fmla="*/ 188 h 2417"/>
                <a:gd name="T102" fmla="*/ 3636 w 5131"/>
                <a:gd name="T103" fmla="*/ 282 h 2417"/>
                <a:gd name="T104" fmla="*/ 3829 w 5131"/>
                <a:gd name="T105" fmla="*/ 393 h 2417"/>
                <a:gd name="T106" fmla="*/ 4009 w 5131"/>
                <a:gd name="T107" fmla="*/ 520 h 2417"/>
                <a:gd name="T108" fmla="*/ 4177 w 5131"/>
                <a:gd name="T109" fmla="*/ 664 h 2417"/>
                <a:gd name="T110" fmla="*/ 4331 w 5131"/>
                <a:gd name="T111" fmla="*/ 821 h 2417"/>
                <a:gd name="T112" fmla="*/ 4471 w 5131"/>
                <a:gd name="T113" fmla="*/ 990 h 2417"/>
                <a:gd name="T114" fmla="*/ 4595 w 5131"/>
                <a:gd name="T115" fmla="*/ 1172 h 2417"/>
                <a:gd name="T116" fmla="*/ 4705 w 5131"/>
                <a:gd name="T117" fmla="*/ 1364 h 2417"/>
                <a:gd name="T118" fmla="*/ 4797 w 5131"/>
                <a:gd name="T119" fmla="*/ 1568 h 2417"/>
                <a:gd name="T120" fmla="*/ 4869 w 5131"/>
                <a:gd name="T121" fmla="*/ 1780 h 2417"/>
                <a:gd name="T122" fmla="*/ 4923 w 5131"/>
                <a:gd name="T123" fmla="*/ 2002 h 2417"/>
                <a:gd name="T124" fmla="*/ 5131 w 5131"/>
                <a:gd name="T125" fmla="*/ 2171 h 2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31" h="2417">
                  <a:moveTo>
                    <a:pt x="5131" y="2171"/>
                  </a:moveTo>
                  <a:lnTo>
                    <a:pt x="4976" y="2262"/>
                  </a:lnTo>
                  <a:lnTo>
                    <a:pt x="4705" y="2417"/>
                  </a:lnTo>
                  <a:lnTo>
                    <a:pt x="4280" y="2171"/>
                  </a:lnTo>
                  <a:lnTo>
                    <a:pt x="4383" y="2171"/>
                  </a:lnTo>
                  <a:lnTo>
                    <a:pt x="4383" y="2171"/>
                  </a:lnTo>
                  <a:lnTo>
                    <a:pt x="4375" y="2130"/>
                  </a:lnTo>
                  <a:lnTo>
                    <a:pt x="4367" y="2086"/>
                  </a:lnTo>
                  <a:lnTo>
                    <a:pt x="4358" y="2045"/>
                  </a:lnTo>
                  <a:lnTo>
                    <a:pt x="4347" y="2003"/>
                  </a:lnTo>
                  <a:lnTo>
                    <a:pt x="4337" y="1962"/>
                  </a:lnTo>
                  <a:lnTo>
                    <a:pt x="4324" y="1922"/>
                  </a:lnTo>
                  <a:lnTo>
                    <a:pt x="4311" y="1880"/>
                  </a:lnTo>
                  <a:lnTo>
                    <a:pt x="4298" y="1840"/>
                  </a:lnTo>
                  <a:lnTo>
                    <a:pt x="4283" y="1802"/>
                  </a:lnTo>
                  <a:lnTo>
                    <a:pt x="4267" y="1762"/>
                  </a:lnTo>
                  <a:lnTo>
                    <a:pt x="4250" y="1723"/>
                  </a:lnTo>
                  <a:lnTo>
                    <a:pt x="4234" y="1685"/>
                  </a:lnTo>
                  <a:lnTo>
                    <a:pt x="4197" y="1609"/>
                  </a:lnTo>
                  <a:lnTo>
                    <a:pt x="4158" y="1535"/>
                  </a:lnTo>
                  <a:lnTo>
                    <a:pt x="4115" y="1463"/>
                  </a:lnTo>
                  <a:lnTo>
                    <a:pt x="4069" y="1394"/>
                  </a:lnTo>
                  <a:lnTo>
                    <a:pt x="4020" y="1327"/>
                  </a:lnTo>
                  <a:lnTo>
                    <a:pt x="3969" y="1261"/>
                  </a:lnTo>
                  <a:lnTo>
                    <a:pt x="3915" y="1198"/>
                  </a:lnTo>
                  <a:lnTo>
                    <a:pt x="3858" y="1138"/>
                  </a:lnTo>
                  <a:lnTo>
                    <a:pt x="3798" y="1079"/>
                  </a:lnTo>
                  <a:lnTo>
                    <a:pt x="3736" y="1024"/>
                  </a:lnTo>
                  <a:lnTo>
                    <a:pt x="3672" y="972"/>
                  </a:lnTo>
                  <a:lnTo>
                    <a:pt x="3605" y="922"/>
                  </a:lnTo>
                  <a:lnTo>
                    <a:pt x="3536" y="875"/>
                  </a:lnTo>
                  <a:lnTo>
                    <a:pt x="3465" y="831"/>
                  </a:lnTo>
                  <a:lnTo>
                    <a:pt x="3393" y="790"/>
                  </a:lnTo>
                  <a:lnTo>
                    <a:pt x="3319" y="751"/>
                  </a:lnTo>
                  <a:lnTo>
                    <a:pt x="3281" y="734"/>
                  </a:lnTo>
                  <a:lnTo>
                    <a:pt x="3242" y="718"/>
                  </a:lnTo>
                  <a:lnTo>
                    <a:pt x="3204" y="701"/>
                  </a:lnTo>
                  <a:lnTo>
                    <a:pt x="3164" y="685"/>
                  </a:lnTo>
                  <a:lnTo>
                    <a:pt x="3124" y="671"/>
                  </a:lnTo>
                  <a:lnTo>
                    <a:pt x="3084" y="657"/>
                  </a:lnTo>
                  <a:lnTo>
                    <a:pt x="3044" y="645"/>
                  </a:lnTo>
                  <a:lnTo>
                    <a:pt x="3002" y="633"/>
                  </a:lnTo>
                  <a:lnTo>
                    <a:pt x="2960" y="622"/>
                  </a:lnTo>
                  <a:lnTo>
                    <a:pt x="2919" y="611"/>
                  </a:lnTo>
                  <a:lnTo>
                    <a:pt x="2877" y="602"/>
                  </a:lnTo>
                  <a:lnTo>
                    <a:pt x="2834" y="594"/>
                  </a:lnTo>
                  <a:lnTo>
                    <a:pt x="2793" y="587"/>
                  </a:lnTo>
                  <a:lnTo>
                    <a:pt x="2750" y="581"/>
                  </a:lnTo>
                  <a:lnTo>
                    <a:pt x="2707" y="574"/>
                  </a:lnTo>
                  <a:lnTo>
                    <a:pt x="2662" y="570"/>
                  </a:lnTo>
                  <a:lnTo>
                    <a:pt x="2619" y="567"/>
                  </a:lnTo>
                  <a:lnTo>
                    <a:pt x="2574" y="564"/>
                  </a:lnTo>
                  <a:lnTo>
                    <a:pt x="2529" y="564"/>
                  </a:lnTo>
                  <a:lnTo>
                    <a:pt x="2485" y="562"/>
                  </a:lnTo>
                  <a:lnTo>
                    <a:pt x="2485" y="562"/>
                  </a:lnTo>
                  <a:lnTo>
                    <a:pt x="2437" y="564"/>
                  </a:lnTo>
                  <a:lnTo>
                    <a:pt x="2389" y="565"/>
                  </a:lnTo>
                  <a:lnTo>
                    <a:pt x="2342" y="568"/>
                  </a:lnTo>
                  <a:lnTo>
                    <a:pt x="2294" y="571"/>
                  </a:lnTo>
                  <a:lnTo>
                    <a:pt x="2248" y="577"/>
                  </a:lnTo>
                  <a:lnTo>
                    <a:pt x="2202" y="584"/>
                  </a:lnTo>
                  <a:lnTo>
                    <a:pt x="2155" y="590"/>
                  </a:lnTo>
                  <a:lnTo>
                    <a:pt x="2109" y="599"/>
                  </a:lnTo>
                  <a:lnTo>
                    <a:pt x="2065" y="608"/>
                  </a:lnTo>
                  <a:lnTo>
                    <a:pt x="2018" y="619"/>
                  </a:lnTo>
                  <a:lnTo>
                    <a:pt x="1975" y="631"/>
                  </a:lnTo>
                  <a:lnTo>
                    <a:pt x="1931" y="644"/>
                  </a:lnTo>
                  <a:lnTo>
                    <a:pt x="1886" y="657"/>
                  </a:lnTo>
                  <a:lnTo>
                    <a:pt x="1843" y="671"/>
                  </a:lnTo>
                  <a:lnTo>
                    <a:pt x="1801" y="688"/>
                  </a:lnTo>
                  <a:lnTo>
                    <a:pt x="1758" y="704"/>
                  </a:lnTo>
                  <a:lnTo>
                    <a:pt x="1717" y="722"/>
                  </a:lnTo>
                  <a:lnTo>
                    <a:pt x="1675" y="741"/>
                  </a:lnTo>
                  <a:lnTo>
                    <a:pt x="1635" y="761"/>
                  </a:lnTo>
                  <a:lnTo>
                    <a:pt x="1595" y="781"/>
                  </a:lnTo>
                  <a:lnTo>
                    <a:pt x="1555" y="802"/>
                  </a:lnTo>
                  <a:lnTo>
                    <a:pt x="1515" y="824"/>
                  </a:lnTo>
                  <a:lnTo>
                    <a:pt x="1477" y="847"/>
                  </a:lnTo>
                  <a:lnTo>
                    <a:pt x="1440" y="872"/>
                  </a:lnTo>
                  <a:lnTo>
                    <a:pt x="1401" y="896"/>
                  </a:lnTo>
                  <a:lnTo>
                    <a:pt x="1366" y="922"/>
                  </a:lnTo>
                  <a:lnTo>
                    <a:pt x="1329" y="949"/>
                  </a:lnTo>
                  <a:lnTo>
                    <a:pt x="1293" y="976"/>
                  </a:lnTo>
                  <a:lnTo>
                    <a:pt x="1260" y="1004"/>
                  </a:lnTo>
                  <a:lnTo>
                    <a:pt x="1224" y="1033"/>
                  </a:lnTo>
                  <a:lnTo>
                    <a:pt x="1192" y="1062"/>
                  </a:lnTo>
                  <a:lnTo>
                    <a:pt x="1159" y="1093"/>
                  </a:lnTo>
                  <a:lnTo>
                    <a:pt x="1127" y="1124"/>
                  </a:lnTo>
                  <a:lnTo>
                    <a:pt x="1095" y="1156"/>
                  </a:lnTo>
                  <a:lnTo>
                    <a:pt x="1066" y="1189"/>
                  </a:lnTo>
                  <a:lnTo>
                    <a:pt x="1035" y="1223"/>
                  </a:lnTo>
                  <a:lnTo>
                    <a:pt x="1006" y="1256"/>
                  </a:lnTo>
                  <a:lnTo>
                    <a:pt x="978" y="1292"/>
                  </a:lnTo>
                  <a:lnTo>
                    <a:pt x="950" y="1327"/>
                  </a:lnTo>
                  <a:lnTo>
                    <a:pt x="924" y="1363"/>
                  </a:lnTo>
                  <a:lnTo>
                    <a:pt x="898" y="1400"/>
                  </a:lnTo>
                  <a:lnTo>
                    <a:pt x="873" y="1437"/>
                  </a:lnTo>
                  <a:lnTo>
                    <a:pt x="848" y="1475"/>
                  </a:lnTo>
                  <a:lnTo>
                    <a:pt x="825" y="1514"/>
                  </a:lnTo>
                  <a:lnTo>
                    <a:pt x="804" y="1552"/>
                  </a:lnTo>
                  <a:lnTo>
                    <a:pt x="782" y="1592"/>
                  </a:lnTo>
                  <a:lnTo>
                    <a:pt x="762" y="1632"/>
                  </a:lnTo>
                  <a:lnTo>
                    <a:pt x="742" y="1672"/>
                  </a:lnTo>
                  <a:lnTo>
                    <a:pt x="724" y="1714"/>
                  </a:lnTo>
                  <a:lnTo>
                    <a:pt x="705" y="1755"/>
                  </a:lnTo>
                  <a:lnTo>
                    <a:pt x="688" y="1798"/>
                  </a:lnTo>
                  <a:lnTo>
                    <a:pt x="673" y="1840"/>
                  </a:lnTo>
                  <a:lnTo>
                    <a:pt x="658" y="1883"/>
                  </a:lnTo>
                  <a:lnTo>
                    <a:pt x="644" y="1928"/>
                  </a:lnTo>
                  <a:lnTo>
                    <a:pt x="631" y="1971"/>
                  </a:lnTo>
                  <a:lnTo>
                    <a:pt x="619" y="2016"/>
                  </a:lnTo>
                  <a:lnTo>
                    <a:pt x="610" y="2060"/>
                  </a:lnTo>
                  <a:lnTo>
                    <a:pt x="599" y="2106"/>
                  </a:lnTo>
                  <a:lnTo>
                    <a:pt x="591" y="2153"/>
                  </a:lnTo>
                  <a:lnTo>
                    <a:pt x="584" y="2199"/>
                  </a:lnTo>
                  <a:lnTo>
                    <a:pt x="578" y="2245"/>
                  </a:lnTo>
                  <a:lnTo>
                    <a:pt x="571" y="2291"/>
                  </a:lnTo>
                  <a:lnTo>
                    <a:pt x="568" y="2339"/>
                  </a:lnTo>
                  <a:lnTo>
                    <a:pt x="565" y="2387"/>
                  </a:lnTo>
                  <a:lnTo>
                    <a:pt x="296" y="2231"/>
                  </a:lnTo>
                  <a:lnTo>
                    <a:pt x="0" y="2402"/>
                  </a:lnTo>
                  <a:lnTo>
                    <a:pt x="0" y="2402"/>
                  </a:lnTo>
                  <a:lnTo>
                    <a:pt x="3" y="2339"/>
                  </a:lnTo>
                  <a:lnTo>
                    <a:pt x="8" y="2277"/>
                  </a:lnTo>
                  <a:lnTo>
                    <a:pt x="14" y="2216"/>
                  </a:lnTo>
                  <a:lnTo>
                    <a:pt x="22" y="2154"/>
                  </a:lnTo>
                  <a:lnTo>
                    <a:pt x="30" y="2094"/>
                  </a:lnTo>
                  <a:lnTo>
                    <a:pt x="40" y="2034"/>
                  </a:lnTo>
                  <a:lnTo>
                    <a:pt x="53" y="1974"/>
                  </a:lnTo>
                  <a:lnTo>
                    <a:pt x="65" y="1916"/>
                  </a:lnTo>
                  <a:lnTo>
                    <a:pt x="80" y="1857"/>
                  </a:lnTo>
                  <a:lnTo>
                    <a:pt x="96" y="1798"/>
                  </a:lnTo>
                  <a:lnTo>
                    <a:pt x="113" y="1742"/>
                  </a:lnTo>
                  <a:lnTo>
                    <a:pt x="131" y="1685"/>
                  </a:lnTo>
                  <a:lnTo>
                    <a:pt x="151" y="1628"/>
                  </a:lnTo>
                  <a:lnTo>
                    <a:pt x="173" y="1572"/>
                  </a:lnTo>
                  <a:lnTo>
                    <a:pt x="196" y="1518"/>
                  </a:lnTo>
                  <a:lnTo>
                    <a:pt x="219" y="1463"/>
                  </a:lnTo>
                  <a:lnTo>
                    <a:pt x="244" y="1410"/>
                  </a:lnTo>
                  <a:lnTo>
                    <a:pt x="270" y="1357"/>
                  </a:lnTo>
                  <a:lnTo>
                    <a:pt x="297" y="1304"/>
                  </a:lnTo>
                  <a:lnTo>
                    <a:pt x="327" y="1253"/>
                  </a:lnTo>
                  <a:lnTo>
                    <a:pt x="356" y="1203"/>
                  </a:lnTo>
                  <a:lnTo>
                    <a:pt x="387" y="1153"/>
                  </a:lnTo>
                  <a:lnTo>
                    <a:pt x="419" y="1104"/>
                  </a:lnTo>
                  <a:lnTo>
                    <a:pt x="451" y="1055"/>
                  </a:lnTo>
                  <a:lnTo>
                    <a:pt x="487" y="1007"/>
                  </a:lnTo>
                  <a:lnTo>
                    <a:pt x="522" y="961"/>
                  </a:lnTo>
                  <a:lnTo>
                    <a:pt x="558" y="915"/>
                  </a:lnTo>
                  <a:lnTo>
                    <a:pt x="596" y="870"/>
                  </a:lnTo>
                  <a:lnTo>
                    <a:pt x="635" y="827"/>
                  </a:lnTo>
                  <a:lnTo>
                    <a:pt x="673" y="784"/>
                  </a:lnTo>
                  <a:lnTo>
                    <a:pt x="715" y="741"/>
                  </a:lnTo>
                  <a:lnTo>
                    <a:pt x="756" y="701"/>
                  </a:lnTo>
                  <a:lnTo>
                    <a:pt x="798" y="661"/>
                  </a:lnTo>
                  <a:lnTo>
                    <a:pt x="841" y="621"/>
                  </a:lnTo>
                  <a:lnTo>
                    <a:pt x="885" y="582"/>
                  </a:lnTo>
                  <a:lnTo>
                    <a:pt x="932" y="545"/>
                  </a:lnTo>
                  <a:lnTo>
                    <a:pt x="976" y="510"/>
                  </a:lnTo>
                  <a:lnTo>
                    <a:pt x="1024" y="474"/>
                  </a:lnTo>
                  <a:lnTo>
                    <a:pt x="1072" y="440"/>
                  </a:lnTo>
                  <a:lnTo>
                    <a:pt x="1119" y="408"/>
                  </a:lnTo>
                  <a:lnTo>
                    <a:pt x="1170" y="376"/>
                  </a:lnTo>
                  <a:lnTo>
                    <a:pt x="1219" y="345"/>
                  </a:lnTo>
                  <a:lnTo>
                    <a:pt x="1270" y="316"/>
                  </a:lnTo>
                  <a:lnTo>
                    <a:pt x="1323" y="288"/>
                  </a:lnTo>
                  <a:lnTo>
                    <a:pt x="1375" y="260"/>
                  </a:lnTo>
                  <a:lnTo>
                    <a:pt x="1427" y="236"/>
                  </a:lnTo>
                  <a:lnTo>
                    <a:pt x="1481" y="211"/>
                  </a:lnTo>
                  <a:lnTo>
                    <a:pt x="1537" y="188"/>
                  </a:lnTo>
                  <a:lnTo>
                    <a:pt x="1592" y="165"/>
                  </a:lnTo>
                  <a:lnTo>
                    <a:pt x="1647" y="145"/>
                  </a:lnTo>
                  <a:lnTo>
                    <a:pt x="1703" y="125"/>
                  </a:lnTo>
                  <a:lnTo>
                    <a:pt x="1760" y="106"/>
                  </a:lnTo>
                  <a:lnTo>
                    <a:pt x="1818" y="91"/>
                  </a:lnTo>
                  <a:lnTo>
                    <a:pt x="1877" y="75"/>
                  </a:lnTo>
                  <a:lnTo>
                    <a:pt x="1935" y="60"/>
                  </a:lnTo>
                  <a:lnTo>
                    <a:pt x="1994" y="48"/>
                  </a:lnTo>
                  <a:lnTo>
                    <a:pt x="2054" y="37"/>
                  </a:lnTo>
                  <a:lnTo>
                    <a:pt x="2114" y="28"/>
                  </a:lnTo>
                  <a:lnTo>
                    <a:pt x="2175" y="18"/>
                  </a:lnTo>
                  <a:lnTo>
                    <a:pt x="2237" y="12"/>
                  </a:lnTo>
                  <a:lnTo>
                    <a:pt x="2299" y="6"/>
                  </a:lnTo>
                  <a:lnTo>
                    <a:pt x="2360" y="3"/>
                  </a:lnTo>
                  <a:lnTo>
                    <a:pt x="2422" y="0"/>
                  </a:lnTo>
                  <a:lnTo>
                    <a:pt x="2485" y="0"/>
                  </a:lnTo>
                  <a:lnTo>
                    <a:pt x="2485" y="0"/>
                  </a:lnTo>
                  <a:lnTo>
                    <a:pt x="2545" y="0"/>
                  </a:lnTo>
                  <a:lnTo>
                    <a:pt x="2603" y="3"/>
                  </a:lnTo>
                  <a:lnTo>
                    <a:pt x="2662" y="6"/>
                  </a:lnTo>
                  <a:lnTo>
                    <a:pt x="2720" y="11"/>
                  </a:lnTo>
                  <a:lnTo>
                    <a:pt x="2777" y="17"/>
                  </a:lnTo>
                  <a:lnTo>
                    <a:pt x="2834" y="25"/>
                  </a:lnTo>
                  <a:lnTo>
                    <a:pt x="2891" y="32"/>
                  </a:lnTo>
                  <a:lnTo>
                    <a:pt x="2948" y="43"/>
                  </a:lnTo>
                  <a:lnTo>
                    <a:pt x="3005" y="54"/>
                  </a:lnTo>
                  <a:lnTo>
                    <a:pt x="3061" y="66"/>
                  </a:lnTo>
                  <a:lnTo>
                    <a:pt x="3116" y="80"/>
                  </a:lnTo>
                  <a:lnTo>
                    <a:pt x="3170" y="95"/>
                  </a:lnTo>
                  <a:lnTo>
                    <a:pt x="3224" y="111"/>
                  </a:lnTo>
                  <a:lnTo>
                    <a:pt x="3278" y="129"/>
                  </a:lnTo>
                  <a:lnTo>
                    <a:pt x="3330" y="148"/>
                  </a:lnTo>
                  <a:lnTo>
                    <a:pt x="3384" y="166"/>
                  </a:lnTo>
                  <a:lnTo>
                    <a:pt x="3435" y="188"/>
                  </a:lnTo>
                  <a:lnTo>
                    <a:pt x="3487" y="209"/>
                  </a:lnTo>
                  <a:lnTo>
                    <a:pt x="3538" y="233"/>
                  </a:lnTo>
                  <a:lnTo>
                    <a:pt x="3587" y="257"/>
                  </a:lnTo>
                  <a:lnTo>
                    <a:pt x="3636" y="282"/>
                  </a:lnTo>
                  <a:lnTo>
                    <a:pt x="3686" y="308"/>
                  </a:lnTo>
                  <a:lnTo>
                    <a:pt x="3733" y="336"/>
                  </a:lnTo>
                  <a:lnTo>
                    <a:pt x="3781" y="363"/>
                  </a:lnTo>
                  <a:lnTo>
                    <a:pt x="3829" y="393"/>
                  </a:lnTo>
                  <a:lnTo>
                    <a:pt x="3875" y="423"/>
                  </a:lnTo>
                  <a:lnTo>
                    <a:pt x="3920" y="456"/>
                  </a:lnTo>
                  <a:lnTo>
                    <a:pt x="3964" y="488"/>
                  </a:lnTo>
                  <a:lnTo>
                    <a:pt x="4009" y="520"/>
                  </a:lnTo>
                  <a:lnTo>
                    <a:pt x="4052" y="556"/>
                  </a:lnTo>
                  <a:lnTo>
                    <a:pt x="4093" y="590"/>
                  </a:lnTo>
                  <a:lnTo>
                    <a:pt x="4135" y="627"/>
                  </a:lnTo>
                  <a:lnTo>
                    <a:pt x="4177" y="664"/>
                  </a:lnTo>
                  <a:lnTo>
                    <a:pt x="4217" y="701"/>
                  </a:lnTo>
                  <a:lnTo>
                    <a:pt x="4255" y="741"/>
                  </a:lnTo>
                  <a:lnTo>
                    <a:pt x="4294" y="779"/>
                  </a:lnTo>
                  <a:lnTo>
                    <a:pt x="4331" y="821"/>
                  </a:lnTo>
                  <a:lnTo>
                    <a:pt x="4367" y="861"/>
                  </a:lnTo>
                  <a:lnTo>
                    <a:pt x="4403" y="904"/>
                  </a:lnTo>
                  <a:lnTo>
                    <a:pt x="4437" y="947"/>
                  </a:lnTo>
                  <a:lnTo>
                    <a:pt x="4471" y="990"/>
                  </a:lnTo>
                  <a:lnTo>
                    <a:pt x="4503" y="1035"/>
                  </a:lnTo>
                  <a:lnTo>
                    <a:pt x="4535" y="1079"/>
                  </a:lnTo>
                  <a:lnTo>
                    <a:pt x="4566" y="1126"/>
                  </a:lnTo>
                  <a:lnTo>
                    <a:pt x="4595" y="1172"/>
                  </a:lnTo>
                  <a:lnTo>
                    <a:pt x="4625" y="1220"/>
                  </a:lnTo>
                  <a:lnTo>
                    <a:pt x="4652" y="1267"/>
                  </a:lnTo>
                  <a:lnTo>
                    <a:pt x="4678" y="1315"/>
                  </a:lnTo>
                  <a:lnTo>
                    <a:pt x="4705" y="1364"/>
                  </a:lnTo>
                  <a:lnTo>
                    <a:pt x="4729" y="1415"/>
                  </a:lnTo>
                  <a:lnTo>
                    <a:pt x="4752" y="1466"/>
                  </a:lnTo>
                  <a:lnTo>
                    <a:pt x="4775" y="1517"/>
                  </a:lnTo>
                  <a:lnTo>
                    <a:pt x="4797" y="1568"/>
                  </a:lnTo>
                  <a:lnTo>
                    <a:pt x="4817" y="1620"/>
                  </a:lnTo>
                  <a:lnTo>
                    <a:pt x="4835" y="1674"/>
                  </a:lnTo>
                  <a:lnTo>
                    <a:pt x="4852" y="1726"/>
                  </a:lnTo>
                  <a:lnTo>
                    <a:pt x="4869" y="1780"/>
                  </a:lnTo>
                  <a:lnTo>
                    <a:pt x="4885" y="1835"/>
                  </a:lnTo>
                  <a:lnTo>
                    <a:pt x="4899" y="1891"/>
                  </a:lnTo>
                  <a:lnTo>
                    <a:pt x="4912" y="1946"/>
                  </a:lnTo>
                  <a:lnTo>
                    <a:pt x="4923" y="2002"/>
                  </a:lnTo>
                  <a:lnTo>
                    <a:pt x="4934" y="2057"/>
                  </a:lnTo>
                  <a:lnTo>
                    <a:pt x="4943" y="2114"/>
                  </a:lnTo>
                  <a:lnTo>
                    <a:pt x="4951" y="2171"/>
                  </a:lnTo>
                  <a:lnTo>
                    <a:pt x="5131" y="2171"/>
                  </a:lnTo>
                  <a:close/>
                </a:path>
              </a:pathLst>
            </a:custGeom>
            <a:solidFill>
              <a:srgbClr val="49C2DD"/>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1">
                <a:ln>
                  <a:noFill/>
                </a:ln>
                <a:solidFill>
                  <a:sysClr val="window" lastClr="FFFFFF"/>
                </a:solidFill>
                <a:effectLst/>
                <a:uLnTx/>
                <a:uFillTx/>
                <a:latin typeface="微软雅黑" pitchFamily="34" charset="-122"/>
                <a:ea typeface="微软雅黑" pitchFamily="34" charset="-122"/>
                <a:cs typeface="+mn-cs"/>
              </a:endParaRPr>
            </a:p>
          </p:txBody>
        </p:sp>
      </p:grpSp>
      <p:grpSp>
        <p:nvGrpSpPr>
          <p:cNvPr id="28" name="组合 27"/>
          <p:cNvGrpSpPr/>
          <p:nvPr/>
        </p:nvGrpSpPr>
        <p:grpSpPr>
          <a:xfrm>
            <a:off x="1621268" y="3710719"/>
            <a:ext cx="554065" cy="527507"/>
            <a:chOff x="985838" y="-500062"/>
            <a:chExt cx="728663" cy="693738"/>
          </a:xfrm>
          <a:solidFill>
            <a:schemeClr val="accent4">
              <a:lumMod val="75000"/>
            </a:schemeClr>
          </a:solidFill>
        </p:grpSpPr>
        <p:sp>
          <p:nvSpPr>
            <p:cNvPr id="29" name="Oval 777"/>
            <p:cNvSpPr>
              <a:spLocks noChangeArrowheads="1"/>
            </p:cNvSpPr>
            <p:nvPr/>
          </p:nvSpPr>
          <p:spPr bwMode="auto">
            <a:xfrm>
              <a:off x="1492251" y="-69849"/>
              <a:ext cx="82550" cy="984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32" name="Oval 778"/>
            <p:cNvSpPr>
              <a:spLocks noChangeArrowheads="1"/>
            </p:cNvSpPr>
            <p:nvPr/>
          </p:nvSpPr>
          <p:spPr bwMode="auto">
            <a:xfrm>
              <a:off x="1169988" y="-98424"/>
              <a:ext cx="101600" cy="127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33" name="Oval 779"/>
            <p:cNvSpPr>
              <a:spLocks noChangeArrowheads="1"/>
            </p:cNvSpPr>
            <p:nvPr/>
          </p:nvSpPr>
          <p:spPr bwMode="auto">
            <a:xfrm>
              <a:off x="1304926" y="-122237"/>
              <a:ext cx="131763" cy="150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34" name="Freeform 780"/>
            <p:cNvSpPr>
              <a:spLocks noEditPoints="1"/>
            </p:cNvSpPr>
            <p:nvPr/>
          </p:nvSpPr>
          <p:spPr bwMode="auto">
            <a:xfrm>
              <a:off x="1238251" y="36513"/>
              <a:ext cx="269875" cy="157163"/>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35" name="Freeform 781"/>
            <p:cNvSpPr>
              <a:spLocks noEditPoints="1"/>
            </p:cNvSpPr>
            <p:nvPr/>
          </p:nvSpPr>
          <p:spPr bwMode="auto">
            <a:xfrm>
              <a:off x="1181101" y="-365124"/>
              <a:ext cx="131763" cy="131763"/>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36" name="Freeform 782"/>
            <p:cNvSpPr>
              <a:spLocks noEditPoints="1"/>
            </p:cNvSpPr>
            <p:nvPr/>
          </p:nvSpPr>
          <p:spPr bwMode="auto">
            <a:xfrm>
              <a:off x="1582738" y="-403224"/>
              <a:ext cx="131763" cy="131763"/>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37" name="Freeform 783"/>
            <p:cNvSpPr>
              <a:spLocks noEditPoints="1"/>
            </p:cNvSpPr>
            <p:nvPr/>
          </p:nvSpPr>
          <p:spPr bwMode="auto">
            <a:xfrm>
              <a:off x="985838" y="-222249"/>
              <a:ext cx="134938" cy="130175"/>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38" name="Freeform 784"/>
            <p:cNvSpPr>
              <a:spLocks/>
            </p:cNvSpPr>
            <p:nvPr/>
          </p:nvSpPr>
          <p:spPr bwMode="auto">
            <a:xfrm>
              <a:off x="1095376" y="-257174"/>
              <a:ext cx="366713" cy="123825"/>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39" name="Freeform 786"/>
            <p:cNvSpPr>
              <a:spLocks/>
            </p:cNvSpPr>
            <p:nvPr/>
          </p:nvSpPr>
          <p:spPr bwMode="auto">
            <a:xfrm>
              <a:off x="1031875" y="-500062"/>
              <a:ext cx="595313" cy="295275"/>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40" name="Freeform 787"/>
            <p:cNvSpPr>
              <a:spLocks/>
            </p:cNvSpPr>
            <p:nvPr/>
          </p:nvSpPr>
          <p:spPr bwMode="auto">
            <a:xfrm>
              <a:off x="1477963" y="-301625"/>
              <a:ext cx="236538" cy="461963"/>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41" name="Freeform 788"/>
            <p:cNvSpPr>
              <a:spLocks/>
            </p:cNvSpPr>
            <p:nvPr/>
          </p:nvSpPr>
          <p:spPr bwMode="auto">
            <a:xfrm>
              <a:off x="1031875" y="-114300"/>
              <a:ext cx="234950" cy="274638"/>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sp>
          <p:nvSpPr>
            <p:cNvPr id="48" name="Freeform 789"/>
            <p:cNvSpPr>
              <a:spLocks noEditPoints="1"/>
            </p:cNvSpPr>
            <p:nvPr/>
          </p:nvSpPr>
          <p:spPr bwMode="auto">
            <a:xfrm>
              <a:off x="1439863" y="-222250"/>
              <a:ext cx="131763" cy="130175"/>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endParaRPr>
            </a:p>
          </p:txBody>
        </p:sp>
      </p:grpSp>
      <p:sp>
        <p:nvSpPr>
          <p:cNvPr id="52" name="TextBox 32"/>
          <p:cNvSpPr txBox="1"/>
          <p:nvPr/>
        </p:nvSpPr>
        <p:spPr>
          <a:xfrm>
            <a:off x="3746631" y="2573610"/>
            <a:ext cx="4666643" cy="3231654"/>
          </a:xfrm>
          <a:prstGeom prst="rect">
            <a:avLst/>
          </a:prstGeom>
          <a:noFill/>
        </p:spPr>
        <p:txBody>
          <a:bodyPr wrap="square" tIns="0" bIns="0" rtlCol="0" anchor="t">
            <a:spAutoFit/>
          </a:bodyPr>
          <a:lstStyle/>
          <a:p>
            <a:pPr lvl="0" algn="just">
              <a:lnSpc>
                <a:spcPct val="150000"/>
              </a:lnSpc>
              <a:defRPr/>
            </a:pPr>
            <a:r>
              <a:rPr lang="en-US" altLang="zh-CN" sz="1400" kern="0" dirty="0">
                <a:latin typeface="微软雅黑" pitchFamily="34" charset="-122"/>
                <a:ea typeface="微软雅黑" pitchFamily="34" charset="-122"/>
                <a:cs typeface="华文黑体" pitchFamily="2" charset="-122"/>
              </a:rPr>
              <a:t>1</a:t>
            </a:r>
            <a:r>
              <a:rPr lang="zh-CN" altLang="en-US" sz="1400" kern="0" dirty="0">
                <a:latin typeface="微软雅黑" pitchFamily="34" charset="-122"/>
                <a:ea typeface="微软雅黑" pitchFamily="34" charset="-122"/>
                <a:cs typeface="华文黑体" pitchFamily="2" charset="-122"/>
              </a:rPr>
              <a:t>、试运</a:t>
            </a:r>
            <a:r>
              <a:rPr lang="zh-CN" altLang="en-US" sz="1400" kern="0" dirty="0" smtClean="0">
                <a:latin typeface="微软雅黑" pitchFamily="34" charset="-122"/>
                <a:ea typeface="微软雅黑" pitchFamily="34" charset="-122"/>
                <a:cs typeface="华文黑体" pitchFamily="2" charset="-122"/>
              </a:rPr>
              <a:t>时间：</a:t>
            </a:r>
            <a:r>
              <a:rPr lang="en-US" altLang="zh-CN" sz="1400" kern="0" dirty="0" smtClean="0">
                <a:latin typeface="微软雅黑" pitchFamily="34" charset="-122"/>
                <a:ea typeface="微软雅黑" pitchFamily="34" charset="-122"/>
                <a:cs typeface="华文黑体" pitchFamily="2" charset="-122"/>
              </a:rPr>
              <a:t>75</a:t>
            </a:r>
            <a:r>
              <a:rPr lang="zh-CN" altLang="en-US" sz="1400" kern="0" dirty="0">
                <a:latin typeface="微软雅黑" pitchFamily="34" charset="-122"/>
                <a:ea typeface="微软雅黑" pitchFamily="34" charset="-122"/>
                <a:cs typeface="华文黑体" pitchFamily="2" charset="-122"/>
              </a:rPr>
              <a:t>千瓦以上的</a:t>
            </a:r>
            <a:r>
              <a:rPr lang="zh-CN" altLang="en-US" sz="1400" kern="0" dirty="0" smtClean="0">
                <a:latin typeface="微软雅黑" pitchFamily="34" charset="-122"/>
                <a:ea typeface="微软雅黑" pitchFamily="34" charset="-122"/>
                <a:cs typeface="华文黑体" pitchFamily="2" charset="-122"/>
              </a:rPr>
              <a:t>电机试</a:t>
            </a:r>
            <a:r>
              <a:rPr lang="zh-CN" altLang="en-US" sz="1400" kern="0" dirty="0">
                <a:latin typeface="微软雅黑" pitchFamily="34" charset="-122"/>
                <a:ea typeface="微软雅黑" pitchFamily="34" charset="-122"/>
                <a:cs typeface="华文黑体" pitchFamily="2" charset="-122"/>
              </a:rPr>
              <a:t>运</a:t>
            </a:r>
            <a:r>
              <a:rPr lang="en-US" altLang="zh-CN" sz="1400" kern="0" dirty="0">
                <a:latin typeface="微软雅黑" pitchFamily="34" charset="-122"/>
                <a:ea typeface="微软雅黑" pitchFamily="34" charset="-122"/>
                <a:cs typeface="华文黑体" pitchFamily="2" charset="-122"/>
              </a:rPr>
              <a:t>24</a:t>
            </a:r>
            <a:r>
              <a:rPr lang="zh-CN" altLang="en-US" sz="1400" kern="0" dirty="0" smtClean="0">
                <a:latin typeface="微软雅黑" pitchFamily="34" charset="-122"/>
                <a:ea typeface="微软雅黑" pitchFamily="34" charset="-122"/>
                <a:cs typeface="华文黑体" pitchFamily="2" charset="-122"/>
              </a:rPr>
              <a:t>小时，</a:t>
            </a:r>
            <a:r>
              <a:rPr lang="en-US" altLang="zh-CN" sz="1400" kern="0" dirty="0" smtClean="0">
                <a:latin typeface="微软雅黑" pitchFamily="34" charset="-122"/>
                <a:ea typeface="微软雅黑" pitchFamily="34" charset="-122"/>
                <a:cs typeface="华文黑体" pitchFamily="2" charset="-122"/>
              </a:rPr>
              <a:t>75</a:t>
            </a:r>
            <a:r>
              <a:rPr lang="zh-CN" altLang="en-US" sz="1400" kern="0" dirty="0">
                <a:latin typeface="微软雅黑" pitchFamily="34" charset="-122"/>
                <a:ea typeface="微软雅黑" pitchFamily="34" charset="-122"/>
                <a:cs typeface="华文黑体" pitchFamily="2" charset="-122"/>
              </a:rPr>
              <a:t>千瓦以下的电机试运</a:t>
            </a:r>
            <a:r>
              <a:rPr lang="en-US" altLang="zh-CN" sz="1400" kern="0" dirty="0">
                <a:latin typeface="微软雅黑" pitchFamily="34" charset="-122"/>
                <a:ea typeface="微软雅黑" pitchFamily="34" charset="-122"/>
                <a:cs typeface="华文黑体" pitchFamily="2" charset="-122"/>
              </a:rPr>
              <a:t>8</a:t>
            </a:r>
            <a:r>
              <a:rPr lang="zh-CN" altLang="en-US" sz="1400" kern="0" dirty="0" smtClean="0">
                <a:latin typeface="微软雅黑" pitchFamily="34" charset="-122"/>
                <a:ea typeface="微软雅黑" pitchFamily="34" charset="-122"/>
                <a:cs typeface="华文黑体" pitchFamily="2" charset="-122"/>
              </a:rPr>
              <a:t>小时；</a:t>
            </a:r>
            <a:endParaRPr lang="zh-CN" altLang="en-US" sz="1400" kern="0" dirty="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2</a:t>
            </a:r>
            <a:r>
              <a:rPr lang="zh-CN" altLang="en-US" sz="1400" kern="0" dirty="0">
                <a:latin typeface="微软雅黑" pitchFamily="34" charset="-122"/>
                <a:ea typeface="微软雅黑" pitchFamily="34" charset="-122"/>
                <a:cs typeface="华文黑体" pitchFamily="2" charset="-122"/>
              </a:rPr>
              <a:t>、振动不超过</a:t>
            </a:r>
            <a:r>
              <a:rPr lang="en-US" altLang="zh-CN" sz="1400" kern="0" dirty="0">
                <a:latin typeface="微软雅黑" pitchFamily="34" charset="-122"/>
                <a:ea typeface="微软雅黑" pitchFamily="34" charset="-122"/>
                <a:cs typeface="华文黑体" pitchFamily="2" charset="-122"/>
              </a:rPr>
              <a:t>0.06mm/s</a:t>
            </a:r>
            <a:r>
              <a:rPr lang="zh-CN" altLang="en-US" sz="1400" kern="0" dirty="0" smtClean="0">
                <a:latin typeface="微软雅黑" pitchFamily="34" charset="-122"/>
                <a:ea typeface="微软雅黑" pitchFamily="34" charset="-122"/>
                <a:cs typeface="华文黑体" pitchFamily="2" charset="-122"/>
              </a:rPr>
              <a:t>；</a:t>
            </a:r>
            <a:endParaRPr lang="zh-CN" altLang="en-US" sz="1400" kern="0" dirty="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3</a:t>
            </a:r>
            <a:r>
              <a:rPr lang="zh-CN" altLang="en-US" sz="1400" kern="0" dirty="0">
                <a:latin typeface="微软雅黑" pitchFamily="34" charset="-122"/>
                <a:ea typeface="微软雅黑" pitchFamily="34" charset="-122"/>
                <a:cs typeface="华文黑体" pitchFamily="2" charset="-122"/>
              </a:rPr>
              <a:t>、电机温度不大于规定值或符合铭牌要求；</a:t>
            </a:r>
            <a:endParaRPr lang="en-US" altLang="zh-CN" sz="1400" kern="0" dirty="0" smtClean="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4</a:t>
            </a:r>
            <a:r>
              <a:rPr lang="zh-CN" altLang="en-US" sz="1400" kern="0" dirty="0">
                <a:latin typeface="微软雅黑" pitchFamily="34" charset="-122"/>
                <a:ea typeface="微软雅黑" pitchFamily="34" charset="-122"/>
                <a:cs typeface="华文黑体" pitchFamily="2" charset="-122"/>
              </a:rPr>
              <a:t>、电机转向正确。电流表有良好</a:t>
            </a:r>
            <a:r>
              <a:rPr lang="zh-CN" altLang="en-US" sz="1400" kern="0" dirty="0" smtClean="0">
                <a:latin typeface="微软雅黑" pitchFamily="34" charset="-122"/>
                <a:ea typeface="微软雅黑" pitchFamily="34" charset="-122"/>
                <a:cs typeface="华文黑体" pitchFamily="2" charset="-122"/>
              </a:rPr>
              <a:t>指示，</a:t>
            </a:r>
            <a:r>
              <a:rPr lang="en-US" altLang="zh-CN" sz="1400" kern="0" dirty="0" smtClean="0">
                <a:latin typeface="微软雅黑" pitchFamily="34" charset="-122"/>
                <a:ea typeface="微软雅黑" pitchFamily="34" charset="-122"/>
                <a:cs typeface="华文黑体" pitchFamily="2" charset="-122"/>
              </a:rPr>
              <a:t>DCS</a:t>
            </a:r>
            <a:r>
              <a:rPr lang="zh-CN" altLang="en-US" sz="1400" kern="0" dirty="0">
                <a:latin typeface="微软雅黑" pitchFamily="34" charset="-122"/>
                <a:ea typeface="微软雅黑" pitchFamily="34" charset="-122"/>
                <a:cs typeface="华文黑体" pitchFamily="2" charset="-122"/>
              </a:rPr>
              <a:t>上风机运行指示灯与运行情况相符合；</a:t>
            </a:r>
            <a:endParaRPr lang="en-US" altLang="zh-CN" sz="1400" kern="0" dirty="0" smtClean="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5</a:t>
            </a:r>
            <a:r>
              <a:rPr lang="zh-CN" altLang="en-US" sz="1400" kern="0" dirty="0">
                <a:latin typeface="微软雅黑" pitchFamily="34" charset="-122"/>
                <a:ea typeface="微软雅黑" pitchFamily="34" charset="-122"/>
                <a:cs typeface="华文黑体" pitchFamily="2" charset="-122"/>
              </a:rPr>
              <a:t>、启动停止开关灵活好用，安全可靠；</a:t>
            </a:r>
            <a:endParaRPr lang="en-US" altLang="zh-CN" sz="1400" kern="0" dirty="0" smtClean="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6</a:t>
            </a:r>
            <a:r>
              <a:rPr lang="zh-CN" altLang="en-US" sz="1400" kern="0" dirty="0">
                <a:latin typeface="微软雅黑" pitchFamily="34" charset="-122"/>
                <a:ea typeface="微软雅黑" pitchFamily="34" charset="-122"/>
                <a:cs typeface="华文黑体" pitchFamily="2" charset="-122"/>
              </a:rPr>
              <a:t>、滑动轴承温度不大于</a:t>
            </a:r>
            <a:r>
              <a:rPr lang="en-US" altLang="zh-CN" sz="1400" kern="0" dirty="0">
                <a:latin typeface="微软雅黑" pitchFamily="34" charset="-122"/>
                <a:ea typeface="微软雅黑" pitchFamily="34" charset="-122"/>
                <a:cs typeface="华文黑体" pitchFamily="2" charset="-122"/>
              </a:rPr>
              <a:t>80℃</a:t>
            </a:r>
            <a:r>
              <a:rPr lang="zh-CN" altLang="en-US" sz="1400" kern="0" dirty="0">
                <a:latin typeface="微软雅黑" pitchFamily="34" charset="-122"/>
                <a:ea typeface="微软雅黑" pitchFamily="34" charset="-122"/>
                <a:cs typeface="华文黑体" pitchFamily="2" charset="-122"/>
              </a:rPr>
              <a:t>，滚动轴承温度不大于</a:t>
            </a:r>
            <a:r>
              <a:rPr lang="en-US" altLang="zh-CN" sz="1400" kern="0" dirty="0">
                <a:latin typeface="微软雅黑" pitchFamily="34" charset="-122"/>
                <a:ea typeface="微软雅黑" pitchFamily="34" charset="-122"/>
                <a:cs typeface="华文黑体" pitchFamily="2" charset="-122"/>
              </a:rPr>
              <a:t>100℃</a:t>
            </a:r>
            <a:r>
              <a:rPr lang="zh-CN" altLang="en-US" sz="1400" kern="0" dirty="0">
                <a:latin typeface="微软雅黑" pitchFamily="34" charset="-122"/>
                <a:ea typeface="微软雅黑" pitchFamily="34" charset="-122"/>
                <a:cs typeface="华文黑体" pitchFamily="2" charset="-122"/>
              </a:rPr>
              <a:t>，电机轴承换</a:t>
            </a:r>
            <a:r>
              <a:rPr lang="zh-CN" altLang="en-US" sz="1400" kern="0" dirty="0" smtClean="0">
                <a:latin typeface="微软雅黑" pitchFamily="34" charset="-122"/>
                <a:ea typeface="微软雅黑" pitchFamily="34" charset="-122"/>
                <a:cs typeface="华文黑体" pitchFamily="2" charset="-122"/>
              </a:rPr>
              <a:t>油；</a:t>
            </a:r>
            <a:endParaRPr lang="en-US" altLang="zh-CN" sz="1400" kern="0" dirty="0" smtClean="0">
              <a:latin typeface="微软雅黑" pitchFamily="34" charset="-122"/>
              <a:ea typeface="微软雅黑" pitchFamily="34" charset="-122"/>
              <a:cs typeface="华文黑体" pitchFamily="2" charset="-122"/>
            </a:endParaRPr>
          </a:p>
          <a:p>
            <a:pPr lvl="0" algn="just">
              <a:lnSpc>
                <a:spcPct val="150000"/>
              </a:lnSpc>
              <a:defRPr/>
            </a:pPr>
            <a:r>
              <a:rPr lang="en-US" altLang="zh-CN" sz="1400" kern="0" dirty="0" smtClean="0">
                <a:latin typeface="微软雅黑" pitchFamily="34" charset="-122"/>
                <a:ea typeface="微软雅黑" pitchFamily="34" charset="-122"/>
                <a:cs typeface="华文黑体" pitchFamily="2" charset="-122"/>
              </a:rPr>
              <a:t>7</a:t>
            </a:r>
            <a:r>
              <a:rPr lang="zh-CN" altLang="en-US" sz="1400" kern="0" dirty="0">
                <a:latin typeface="微软雅黑" pitchFamily="34" charset="-122"/>
                <a:ea typeface="微软雅黑" pitchFamily="34" charset="-122"/>
                <a:cs typeface="华文黑体" pitchFamily="2" charset="-122"/>
              </a:rPr>
              <a:t>、接地牢固，符合要求</a:t>
            </a:r>
          </a:p>
        </p:txBody>
      </p:sp>
      <p:grpSp>
        <p:nvGrpSpPr>
          <p:cNvPr id="59" name="组合 58"/>
          <p:cNvGrpSpPr/>
          <p:nvPr/>
        </p:nvGrpSpPr>
        <p:grpSpPr>
          <a:xfrm>
            <a:off x="3823115" y="1136804"/>
            <a:ext cx="4512096" cy="1252609"/>
            <a:chOff x="6305955" y="2429761"/>
            <a:chExt cx="5879976" cy="1897892"/>
          </a:xfrm>
        </p:grpSpPr>
        <p:sp>
          <p:nvSpPr>
            <p:cNvPr id="60" name="同侧圆角矩形 59"/>
            <p:cNvSpPr/>
            <p:nvPr/>
          </p:nvSpPr>
          <p:spPr>
            <a:xfrm rot="16200000">
              <a:off x="8296997" y="438719"/>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61" name="TextBox 20"/>
            <p:cNvSpPr txBox="1"/>
            <p:nvPr/>
          </p:nvSpPr>
          <p:spPr>
            <a:xfrm>
              <a:off x="6642210" y="2476500"/>
              <a:ext cx="1577588" cy="1072554"/>
            </a:xfrm>
            <a:prstGeom prst="rect">
              <a:avLst/>
            </a:prstGeom>
            <a:noFill/>
          </p:spPr>
          <p:txBody>
            <a:bodyPr wrap="none" rtlCol="0">
              <a:spAutoFit/>
            </a:bodyPr>
            <a:lstStyle/>
            <a:p>
              <a:r>
                <a:rPr lang="zh-CN" altLang="en-US" sz="4000" dirty="0" smtClean="0">
                  <a:solidFill>
                    <a:srgbClr val="1EF6DF"/>
                  </a:solidFill>
                  <a:latin typeface="+mj-ea"/>
                  <a:ea typeface="+mj-ea"/>
                </a:rPr>
                <a:t>要求</a:t>
              </a:r>
              <a:endParaRPr lang="zh-CN" altLang="en-US" sz="4000" dirty="0">
                <a:solidFill>
                  <a:srgbClr val="1EF6DF"/>
                </a:solidFill>
                <a:latin typeface="+mj-ea"/>
                <a:ea typeface="+mj-ea"/>
              </a:endParaRPr>
            </a:p>
          </p:txBody>
        </p:sp>
        <p:sp>
          <p:nvSpPr>
            <p:cNvPr id="62" name="文本框 61"/>
            <p:cNvSpPr txBox="1"/>
            <p:nvPr/>
          </p:nvSpPr>
          <p:spPr>
            <a:xfrm>
              <a:off x="7844899" y="3338389"/>
              <a:ext cx="4259436" cy="886022"/>
            </a:xfrm>
            <a:prstGeom prst="rect">
              <a:avLst/>
            </a:prstGeom>
            <a:noFill/>
          </p:spPr>
          <p:txBody>
            <a:bodyPr wrap="square" rtlCol="0">
              <a:spAutoFit/>
            </a:bodyPr>
            <a:lstStyle/>
            <a:p>
              <a:r>
                <a:rPr lang="en-US" altLang="zh-CN" sz="3200" cap="all" dirty="0" smtClean="0">
                  <a:solidFill>
                    <a:schemeClr val="bg1"/>
                  </a:solidFill>
                </a:rPr>
                <a:t>requirement</a:t>
              </a:r>
              <a:endParaRPr lang="en-US" altLang="zh-CN" sz="3200" cap="all" dirty="0">
                <a:solidFill>
                  <a:schemeClr val="bg1"/>
                </a:solidFill>
              </a:endParaRPr>
            </a:p>
          </p:txBody>
        </p:sp>
      </p:grpSp>
    </p:spTree>
    <p:extLst>
      <p:ext uri="{BB962C8B-B14F-4D97-AF65-F5344CB8AC3E}">
        <p14:creationId xmlns:p14="http://schemas.microsoft.com/office/powerpoint/2010/main" val="74124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49" presetClass="entr" presetSubtype="0" decel="10000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fltVal val="0"/>
                                          </p:val>
                                        </p:tav>
                                        <p:tav tm="100000">
                                          <p:val>
                                            <p:strVal val="#ppt_w"/>
                                          </p:val>
                                        </p:tav>
                                      </p:tavLst>
                                    </p:anim>
                                    <p:anim calcmode="lin" valueType="num">
                                      <p:cBhvr>
                                        <p:cTn id="20" dur="1000" fill="hold"/>
                                        <p:tgtEl>
                                          <p:spTgt spid="25"/>
                                        </p:tgtEl>
                                        <p:attrNameLst>
                                          <p:attrName>ppt_h</p:attrName>
                                        </p:attrNameLst>
                                      </p:cBhvr>
                                      <p:tavLst>
                                        <p:tav tm="0">
                                          <p:val>
                                            <p:fltVal val="0"/>
                                          </p:val>
                                        </p:tav>
                                        <p:tav tm="100000">
                                          <p:val>
                                            <p:strVal val="#ppt_h"/>
                                          </p:val>
                                        </p:tav>
                                      </p:tavLst>
                                    </p:anim>
                                    <p:anim calcmode="lin" valueType="num">
                                      <p:cBhvr>
                                        <p:cTn id="21" dur="1000" fill="hold"/>
                                        <p:tgtEl>
                                          <p:spTgt spid="25"/>
                                        </p:tgtEl>
                                        <p:attrNameLst>
                                          <p:attrName>style.rotation</p:attrName>
                                        </p:attrNameLst>
                                      </p:cBhvr>
                                      <p:tavLst>
                                        <p:tav tm="0">
                                          <p:val>
                                            <p:fltVal val="360"/>
                                          </p:val>
                                        </p:tav>
                                        <p:tav tm="100000">
                                          <p:val>
                                            <p:fltVal val="0"/>
                                          </p:val>
                                        </p:tav>
                                      </p:tavLst>
                                    </p:anim>
                                    <p:animEffect transition="in" filter="fade">
                                      <p:cBhvr>
                                        <p:cTn id="22" dur="1000"/>
                                        <p:tgtEl>
                                          <p:spTgt spid="25"/>
                                        </p:tgtEl>
                                      </p:cBhvr>
                                    </p:animEffect>
                                  </p:childTnLst>
                                </p:cTn>
                              </p:par>
                              <p:par>
                                <p:cTn id="23" presetID="2" presetClass="entr" presetSubtype="2" decel="10000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1+#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25</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13" name="矩形 12"/>
          <p:cNvSpPr/>
          <p:nvPr/>
        </p:nvSpPr>
        <p:spPr>
          <a:xfrm>
            <a:off x="483542" y="1018733"/>
            <a:ext cx="8047876" cy="507831"/>
          </a:xfrm>
          <a:prstGeom prst="rect">
            <a:avLst/>
          </a:prstGeom>
        </p:spPr>
        <p:txBody>
          <a:bodyPr wrap="square">
            <a:spAutoFit/>
          </a:bodyPr>
          <a:lstStyle/>
          <a:p>
            <a:pPr>
              <a:lnSpc>
                <a:spcPct val="150000"/>
              </a:lnSpc>
              <a:defRPr/>
            </a:pPr>
            <a:r>
              <a:rPr lang="zh-CN" altLang="en-US" b="1" dirty="0" smtClean="0">
                <a:latin typeface="微软雅黑" panose="020B0503020204020204" pitchFamily="34" charset="-122"/>
                <a:ea typeface="微软雅黑" panose="020B0503020204020204" pitchFamily="34" charset="-122"/>
              </a:rPr>
              <a:t>空冷风机单机试车</a:t>
            </a:r>
            <a:endParaRPr lang="zh-CN" altLang="en-US" b="1" dirty="0">
              <a:latin typeface="微软雅黑" panose="020B0503020204020204" pitchFamily="34" charset="-122"/>
              <a:ea typeface="微软雅黑" panose="020B0503020204020204" pitchFamily="34" charset="-122"/>
            </a:endParaRPr>
          </a:p>
        </p:txBody>
      </p:sp>
      <p:grpSp>
        <p:nvGrpSpPr>
          <p:cNvPr id="19" name="组合 18"/>
          <p:cNvGrpSpPr>
            <a:grpSpLocks noChangeAspect="1"/>
          </p:cNvGrpSpPr>
          <p:nvPr/>
        </p:nvGrpSpPr>
        <p:grpSpPr>
          <a:xfrm>
            <a:off x="360040" y="1649567"/>
            <a:ext cx="1429727" cy="1419393"/>
            <a:chOff x="1188790" y="1843450"/>
            <a:chExt cx="2932774" cy="2911576"/>
          </a:xfrm>
          <a:solidFill>
            <a:srgbClr val="DA1D27"/>
          </a:solidFill>
        </p:grpSpPr>
        <p:sp>
          <p:nvSpPr>
            <p:cNvPr id="20" name="任意多边形 19"/>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21" name="椭圆 20"/>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22" name="组合 21"/>
          <p:cNvGrpSpPr>
            <a:grpSpLocks noChangeAspect="1"/>
          </p:cNvGrpSpPr>
          <p:nvPr/>
        </p:nvGrpSpPr>
        <p:grpSpPr>
          <a:xfrm>
            <a:off x="808180" y="2193946"/>
            <a:ext cx="455815" cy="658990"/>
            <a:chOff x="1999512" y="3271906"/>
            <a:chExt cx="934993" cy="1351788"/>
          </a:xfrm>
        </p:grpSpPr>
        <p:sp>
          <p:nvSpPr>
            <p:cNvPr id="23"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24" name="文本框 23"/>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3" name="矩形 2"/>
          <p:cNvSpPr/>
          <p:nvPr/>
        </p:nvSpPr>
        <p:spPr>
          <a:xfrm>
            <a:off x="2024346" y="1438375"/>
            <a:ext cx="6551706" cy="2031325"/>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启动前的准备及</a:t>
            </a:r>
            <a:r>
              <a:rPr lang="zh-CN" altLang="en-US" sz="1400" dirty="0" smtClean="0">
                <a:latin typeface="微软雅黑" panose="020B0503020204020204" pitchFamily="34" charset="-122"/>
                <a:ea typeface="微软雅黑" panose="020B0503020204020204" pitchFamily="34" charset="-122"/>
              </a:rPr>
              <a:t>检查：</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）电机系统符合验收标准。</a:t>
            </a: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）风机系统安装正确无误，各零部件安装正确。所有螺栓已拧紧。</a:t>
            </a:r>
          </a:p>
          <a:p>
            <a:pPr>
              <a:lnSpc>
                <a:spcPct val="15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）检查电动机和起动设备的接地装置是否良好和完整，接线是否正确，接地是否良好。</a:t>
            </a:r>
          </a:p>
          <a:p>
            <a:pPr>
              <a:lnSpc>
                <a:spcPct val="15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）启动电机，检查风机旋转方向是否正确（迎风看风机为顺时针方向旋转</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nvGrpSpPr>
          <p:cNvPr id="37" name="组合 36"/>
          <p:cNvGrpSpPr>
            <a:grpSpLocks noChangeAspect="1"/>
          </p:cNvGrpSpPr>
          <p:nvPr/>
        </p:nvGrpSpPr>
        <p:grpSpPr>
          <a:xfrm>
            <a:off x="355177" y="3953041"/>
            <a:ext cx="1429727" cy="1419393"/>
            <a:chOff x="1188790" y="1843450"/>
            <a:chExt cx="2932774" cy="2911576"/>
          </a:xfrm>
          <a:solidFill>
            <a:srgbClr val="92D050"/>
          </a:solidFill>
        </p:grpSpPr>
        <p:sp>
          <p:nvSpPr>
            <p:cNvPr id="38" name="任意多边形 37"/>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39" name="椭圆 38"/>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40" name="组合 39"/>
          <p:cNvGrpSpPr>
            <a:grpSpLocks noChangeAspect="1"/>
          </p:cNvGrpSpPr>
          <p:nvPr/>
        </p:nvGrpSpPr>
        <p:grpSpPr>
          <a:xfrm>
            <a:off x="803317" y="4497420"/>
            <a:ext cx="455815" cy="658990"/>
            <a:chOff x="1999512" y="3271906"/>
            <a:chExt cx="934993" cy="1351788"/>
          </a:xfrm>
        </p:grpSpPr>
        <p:sp>
          <p:nvSpPr>
            <p:cNvPr id="41"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42" name="文本框 41"/>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25" name="矩形 37"/>
          <p:cNvSpPr>
            <a:spLocks noChangeArrowheads="1"/>
          </p:cNvSpPr>
          <p:nvPr/>
        </p:nvSpPr>
        <p:spPr bwMode="auto">
          <a:xfrm>
            <a:off x="534971" y="392778"/>
            <a:ext cx="583722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四、动设备电机单</a:t>
            </a:r>
            <a:r>
              <a:rPr lang="zh-CN" altLang="en-US" sz="2800" b="1" dirty="0">
                <a:latin typeface="微软雅黑" pitchFamily="34" charset="-122"/>
                <a:ea typeface="微软雅黑" pitchFamily="34" charset="-122"/>
                <a:cs typeface="方正苏新诗柳楷简体-yolan"/>
              </a:rPr>
              <a:t>试、联动试车</a:t>
            </a:r>
          </a:p>
        </p:txBody>
      </p:sp>
      <p:sp>
        <p:nvSpPr>
          <p:cNvPr id="26" name="矩形 25"/>
          <p:cNvSpPr/>
          <p:nvPr/>
        </p:nvSpPr>
        <p:spPr>
          <a:xfrm>
            <a:off x="2021514" y="3578252"/>
            <a:ext cx="6551706" cy="2354491"/>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启动前的准备及</a:t>
            </a:r>
            <a:r>
              <a:rPr lang="zh-CN" altLang="en-US" sz="1400" dirty="0" smtClean="0">
                <a:latin typeface="微软雅黑" panose="020B0503020204020204" pitchFamily="34" charset="-122"/>
                <a:ea typeface="微软雅黑" panose="020B0503020204020204" pitchFamily="34" charset="-122"/>
              </a:rPr>
              <a:t>检查：</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）拨动风机开关，启动风机。</a:t>
            </a: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）空载运转</a:t>
            </a: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小时以上。</a:t>
            </a:r>
          </a:p>
          <a:p>
            <a:pPr>
              <a:lnSpc>
                <a:spcPct val="15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）期间检查风机振动，晃动情况。</a:t>
            </a:r>
          </a:p>
          <a:p>
            <a:pPr>
              <a:lnSpc>
                <a:spcPct val="15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）检查皮带传动情况。</a:t>
            </a:r>
          </a:p>
          <a:p>
            <a:pPr>
              <a:lnSpc>
                <a:spcPct val="150000"/>
              </a:lnSpc>
            </a:pP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）检查电机声音和温度。</a:t>
            </a:r>
          </a:p>
          <a:p>
            <a:pPr>
              <a:lnSpc>
                <a:spcPct val="150000"/>
              </a:lnSpc>
            </a:pP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）检查风机风量可调情况。</a:t>
            </a:r>
          </a:p>
        </p:txBody>
      </p:sp>
    </p:spTree>
    <p:extLst>
      <p:ext uri="{BB962C8B-B14F-4D97-AF65-F5344CB8AC3E}">
        <p14:creationId xmlns:p14="http://schemas.microsoft.com/office/powerpoint/2010/main" val="4216881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1+#ppt_w/2"/>
                                          </p:val>
                                        </p:tav>
                                        <p:tav tm="100000">
                                          <p:val>
                                            <p:strVal val="#ppt_x"/>
                                          </p:val>
                                        </p:tav>
                                      </p:tavLst>
                                    </p:anim>
                                    <p:anim calcmode="lin" valueType="num">
                                      <p:cBhvr additive="base">
                                        <p:cTn id="2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26</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13" name="矩形 12"/>
          <p:cNvSpPr/>
          <p:nvPr/>
        </p:nvSpPr>
        <p:spPr>
          <a:xfrm>
            <a:off x="483542" y="1018733"/>
            <a:ext cx="8047876" cy="507831"/>
          </a:xfrm>
          <a:prstGeom prst="rect">
            <a:avLst/>
          </a:prstGeom>
        </p:spPr>
        <p:txBody>
          <a:bodyPr wrap="square">
            <a:spAutoFit/>
          </a:bodyPr>
          <a:lstStyle/>
          <a:p>
            <a:pPr>
              <a:lnSpc>
                <a:spcPct val="150000"/>
              </a:lnSpc>
              <a:defRPr/>
            </a:pPr>
            <a:r>
              <a:rPr lang="zh-CN" altLang="en-US" b="1" dirty="0" smtClean="0">
                <a:latin typeface="微软雅黑" panose="020B0503020204020204" pitchFamily="34" charset="-122"/>
                <a:ea typeface="微软雅黑" panose="020B0503020204020204" pitchFamily="34" charset="-122"/>
              </a:rPr>
              <a:t>离心泵试运</a:t>
            </a:r>
            <a:endParaRPr lang="zh-CN" altLang="en-US" b="1" dirty="0">
              <a:latin typeface="微软雅黑" panose="020B0503020204020204" pitchFamily="34" charset="-122"/>
              <a:ea typeface="微软雅黑" panose="020B0503020204020204" pitchFamily="34" charset="-122"/>
            </a:endParaRPr>
          </a:p>
        </p:txBody>
      </p:sp>
      <p:grpSp>
        <p:nvGrpSpPr>
          <p:cNvPr id="19" name="组合 18"/>
          <p:cNvGrpSpPr>
            <a:grpSpLocks noChangeAspect="1"/>
          </p:cNvGrpSpPr>
          <p:nvPr/>
        </p:nvGrpSpPr>
        <p:grpSpPr>
          <a:xfrm>
            <a:off x="360040" y="1649567"/>
            <a:ext cx="1429727" cy="1419393"/>
            <a:chOff x="1188790" y="1843450"/>
            <a:chExt cx="2932774" cy="2911576"/>
          </a:xfrm>
          <a:solidFill>
            <a:srgbClr val="DA1D27"/>
          </a:solidFill>
        </p:grpSpPr>
        <p:sp>
          <p:nvSpPr>
            <p:cNvPr id="20" name="任意多边形 19"/>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21" name="椭圆 20"/>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22" name="组合 21"/>
          <p:cNvGrpSpPr>
            <a:grpSpLocks noChangeAspect="1"/>
          </p:cNvGrpSpPr>
          <p:nvPr/>
        </p:nvGrpSpPr>
        <p:grpSpPr>
          <a:xfrm>
            <a:off x="808180" y="2193946"/>
            <a:ext cx="455815" cy="658990"/>
            <a:chOff x="1999512" y="3271906"/>
            <a:chExt cx="934993" cy="1351788"/>
          </a:xfrm>
        </p:grpSpPr>
        <p:sp>
          <p:nvSpPr>
            <p:cNvPr id="23"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24" name="文本框 23"/>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3" name="矩形 2"/>
          <p:cNvSpPr/>
          <p:nvPr/>
        </p:nvSpPr>
        <p:spPr>
          <a:xfrm>
            <a:off x="2024346" y="1438375"/>
            <a:ext cx="6551706" cy="2031325"/>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启动前的准备及</a:t>
            </a:r>
            <a:r>
              <a:rPr lang="zh-CN" altLang="en-US" sz="1400" dirty="0" smtClean="0">
                <a:latin typeface="微软雅黑" panose="020B0503020204020204" pitchFamily="34" charset="-122"/>
                <a:ea typeface="微软雅黑" panose="020B0503020204020204" pitchFamily="34" charset="-122"/>
              </a:rPr>
              <a:t>检查：</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）设备管线贯通吹扫完毕。</a:t>
            </a: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）机泵拆洗安装完毕。</a:t>
            </a:r>
          </a:p>
          <a:p>
            <a:pPr>
              <a:lnSpc>
                <a:spcPct val="15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）机泵入口过滤器装上过滤网。</a:t>
            </a:r>
          </a:p>
          <a:p>
            <a:pPr>
              <a:lnSpc>
                <a:spcPct val="15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）有关工艺管线，流量仪表安装校对完毕，各紧固件、螺栓无松动。</a:t>
            </a:r>
          </a:p>
          <a:p>
            <a:pPr>
              <a:lnSpc>
                <a:spcPct val="150000"/>
              </a:lnSpc>
            </a:pP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）控制阀、孔板、法兰安装完毕。</a:t>
            </a:r>
          </a:p>
        </p:txBody>
      </p:sp>
      <p:grpSp>
        <p:nvGrpSpPr>
          <p:cNvPr id="37" name="组合 36"/>
          <p:cNvGrpSpPr>
            <a:grpSpLocks noChangeAspect="1"/>
          </p:cNvGrpSpPr>
          <p:nvPr/>
        </p:nvGrpSpPr>
        <p:grpSpPr>
          <a:xfrm>
            <a:off x="355177" y="3953041"/>
            <a:ext cx="1429727" cy="1419393"/>
            <a:chOff x="1188790" y="1843450"/>
            <a:chExt cx="2932774" cy="2911576"/>
          </a:xfrm>
          <a:solidFill>
            <a:srgbClr val="92D050"/>
          </a:solidFill>
        </p:grpSpPr>
        <p:sp>
          <p:nvSpPr>
            <p:cNvPr id="38" name="任意多边形 37"/>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39" name="椭圆 38"/>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40" name="组合 39"/>
          <p:cNvGrpSpPr>
            <a:grpSpLocks noChangeAspect="1"/>
          </p:cNvGrpSpPr>
          <p:nvPr/>
        </p:nvGrpSpPr>
        <p:grpSpPr>
          <a:xfrm>
            <a:off x="803317" y="4497420"/>
            <a:ext cx="455815" cy="658990"/>
            <a:chOff x="1999512" y="3271906"/>
            <a:chExt cx="934993" cy="1351788"/>
          </a:xfrm>
        </p:grpSpPr>
        <p:sp>
          <p:nvSpPr>
            <p:cNvPr id="41"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42" name="文本框 41"/>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25" name="矩形 37"/>
          <p:cNvSpPr>
            <a:spLocks noChangeArrowheads="1"/>
          </p:cNvSpPr>
          <p:nvPr/>
        </p:nvSpPr>
        <p:spPr bwMode="auto">
          <a:xfrm>
            <a:off x="534971" y="392778"/>
            <a:ext cx="583722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四、动设备电机单</a:t>
            </a:r>
            <a:r>
              <a:rPr lang="zh-CN" altLang="en-US" sz="2800" b="1" dirty="0">
                <a:latin typeface="微软雅黑" pitchFamily="34" charset="-122"/>
                <a:ea typeface="微软雅黑" pitchFamily="34" charset="-122"/>
                <a:cs typeface="方正苏新诗柳楷简体-yolan"/>
              </a:rPr>
              <a:t>试、联动试车</a:t>
            </a:r>
          </a:p>
        </p:txBody>
      </p:sp>
      <p:sp>
        <p:nvSpPr>
          <p:cNvPr id="26" name="矩形 25"/>
          <p:cNvSpPr/>
          <p:nvPr/>
        </p:nvSpPr>
        <p:spPr>
          <a:xfrm>
            <a:off x="2021514" y="3578252"/>
            <a:ext cx="6551706" cy="2354491"/>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试运要求和注意</a:t>
            </a:r>
            <a:r>
              <a:rPr lang="zh-CN" altLang="en-US" sz="1400" dirty="0" smtClean="0">
                <a:latin typeface="微软雅黑" panose="020B0503020204020204" pitchFamily="34" charset="-122"/>
                <a:ea typeface="微软雅黑" panose="020B0503020204020204" pitchFamily="34" charset="-122"/>
              </a:rPr>
              <a:t>事项：</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smtClean="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）设备管线水冲洗完毕即可启动机泵打水试运。</a:t>
            </a: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）水试运时，有流量表要启动流量表，泵流量为额定负荷</a:t>
            </a:r>
            <a:r>
              <a:rPr lang="en-US" altLang="zh-CN" sz="1400" dirty="0">
                <a:latin typeface="微软雅黑" panose="020B0503020204020204" pitchFamily="34" charset="-122"/>
                <a:ea typeface="微软雅黑" panose="020B0503020204020204" pitchFamily="34" charset="-122"/>
              </a:rPr>
              <a:t>70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80%</a:t>
            </a:r>
            <a:r>
              <a:rPr lang="zh-CN" altLang="en-US" sz="1400" dirty="0">
                <a:latin typeface="微软雅黑" panose="020B0503020204020204" pitchFamily="34" charset="-122"/>
                <a:ea typeface="微软雅黑" panose="020B0503020204020204" pitchFamily="34" charset="-122"/>
              </a:rPr>
              <a:t>，电机在额定电流运行</a:t>
            </a:r>
            <a:r>
              <a:rPr lang="en-US" altLang="zh-CN" sz="1400" dirty="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小时。</a:t>
            </a:r>
            <a:endParaRPr lang="zh-CN" altLang="en-US"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）为了保证单机试运正常，塔、容器内的水液面要保持平衡</a:t>
            </a:r>
            <a:r>
              <a:rPr lang="en-US" altLang="zh-CN" sz="1400" dirty="0">
                <a:latin typeface="微软雅黑" panose="020B0503020204020204" pitchFamily="34" charset="-122"/>
                <a:ea typeface="微软雅黑" panose="020B0503020204020204" pitchFamily="34" charset="-122"/>
              </a:rPr>
              <a:t>30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70%</a:t>
            </a:r>
            <a:r>
              <a:rPr lang="zh-CN" altLang="en-US" sz="1400" dirty="0">
                <a:latin typeface="微软雅黑" panose="020B0503020204020204" pitchFamily="34" charset="-122"/>
                <a:ea typeface="微软雅黑" panose="020B0503020204020204" pitchFamily="34" charset="-122"/>
              </a:rPr>
              <a:t>，防止泵抽空。</a:t>
            </a:r>
          </a:p>
          <a:p>
            <a:pPr>
              <a:lnSpc>
                <a:spcPct val="15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）在试运过程中，以水代介质，做到不跑水、不串水、不憋压，不损坏设备。</a:t>
            </a:r>
          </a:p>
        </p:txBody>
      </p:sp>
    </p:spTree>
    <p:extLst>
      <p:ext uri="{BB962C8B-B14F-4D97-AF65-F5344CB8AC3E}">
        <p14:creationId xmlns:p14="http://schemas.microsoft.com/office/powerpoint/2010/main" val="2553729501"/>
      </p:ext>
    </p:extLst>
  </p:cSld>
  <p:clrMapOvr>
    <a:masterClrMapping/>
  </p:clrMapOvr>
  <p:transition spd="slow">
    <p:randomBar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27</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11576"/>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风机试车</a:t>
            </a:r>
            <a:endParaRPr lang="zh-CN" altLang="en-US" sz="2000" b="1" dirty="0">
              <a:latin typeface="微软雅黑" panose="020B0503020204020204" pitchFamily="34" charset="-122"/>
              <a:ea typeface="微软雅黑" panose="020B0503020204020204" pitchFamily="34" charset="-122"/>
            </a:endParaRPr>
          </a:p>
        </p:txBody>
      </p:sp>
      <p:grpSp>
        <p:nvGrpSpPr>
          <p:cNvPr id="10" name="Group 3"/>
          <p:cNvGrpSpPr>
            <a:grpSpLocks noChangeAspect="1"/>
          </p:cNvGrpSpPr>
          <p:nvPr/>
        </p:nvGrpSpPr>
        <p:grpSpPr bwMode="auto">
          <a:xfrm>
            <a:off x="7137159" y="4592250"/>
            <a:ext cx="1452480" cy="1542787"/>
            <a:chOff x="2469" y="1167"/>
            <a:chExt cx="2509" cy="2665"/>
          </a:xfrm>
        </p:grpSpPr>
        <p:sp>
          <p:nvSpPr>
            <p:cNvPr id="14" name="Freeform: Shape 4"/>
            <p:cNvSpPr>
              <a:spLocks/>
            </p:cNvSpPr>
            <p:nvPr/>
          </p:nvSpPr>
          <p:spPr bwMode="auto">
            <a:xfrm>
              <a:off x="4196" y="2445"/>
              <a:ext cx="720" cy="330"/>
            </a:xfrm>
            <a:custGeom>
              <a:avLst/>
              <a:gdLst>
                <a:gd name="T0" fmla="*/ 720 w 720"/>
                <a:gd name="T1" fmla="*/ 0 h 330"/>
                <a:gd name="T2" fmla="*/ 430 w 720"/>
                <a:gd name="T3" fmla="*/ 117 h 330"/>
                <a:gd name="T4" fmla="*/ 189 w 720"/>
                <a:gd name="T5" fmla="*/ 295 h 330"/>
                <a:gd name="T6" fmla="*/ 87 w 720"/>
                <a:gd name="T7" fmla="*/ 148 h 330"/>
                <a:gd name="T8" fmla="*/ 0 w 720"/>
                <a:gd name="T9" fmla="*/ 233 h 330"/>
                <a:gd name="T10" fmla="*/ 160 w 720"/>
                <a:gd name="T11" fmla="*/ 330 h 330"/>
                <a:gd name="T12" fmla="*/ 297 w 720"/>
                <a:gd name="T13" fmla="*/ 319 h 330"/>
                <a:gd name="T14" fmla="*/ 720 w 72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330">
                  <a:moveTo>
                    <a:pt x="720" y="0"/>
                  </a:moveTo>
                  <a:lnTo>
                    <a:pt x="430" y="117"/>
                  </a:lnTo>
                  <a:lnTo>
                    <a:pt x="189" y="295"/>
                  </a:lnTo>
                  <a:lnTo>
                    <a:pt x="87" y="148"/>
                  </a:lnTo>
                  <a:lnTo>
                    <a:pt x="0" y="233"/>
                  </a:lnTo>
                  <a:lnTo>
                    <a:pt x="160" y="330"/>
                  </a:lnTo>
                  <a:lnTo>
                    <a:pt x="297" y="319"/>
                  </a:lnTo>
                  <a:lnTo>
                    <a:pt x="720" y="0"/>
                  </a:lnTo>
                  <a:close/>
                </a:path>
              </a:pathLst>
            </a:custGeom>
            <a:solidFill>
              <a:srgbClr val="325A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 name="Freeform: Shape 5"/>
            <p:cNvSpPr>
              <a:spLocks/>
            </p:cNvSpPr>
            <p:nvPr/>
          </p:nvSpPr>
          <p:spPr bwMode="auto">
            <a:xfrm>
              <a:off x="3166" y="1375"/>
              <a:ext cx="557" cy="377"/>
            </a:xfrm>
            <a:custGeom>
              <a:avLst/>
              <a:gdLst>
                <a:gd name="T0" fmla="*/ 0 w 557"/>
                <a:gd name="T1" fmla="*/ 0 h 377"/>
                <a:gd name="T2" fmla="*/ 0 w 557"/>
                <a:gd name="T3" fmla="*/ 87 h 377"/>
                <a:gd name="T4" fmla="*/ 384 w 557"/>
                <a:gd name="T5" fmla="*/ 259 h 377"/>
                <a:gd name="T6" fmla="*/ 404 w 557"/>
                <a:gd name="T7" fmla="*/ 377 h 377"/>
                <a:gd name="T8" fmla="*/ 557 w 557"/>
                <a:gd name="T9" fmla="*/ 306 h 377"/>
                <a:gd name="T10" fmla="*/ 556 w 557"/>
                <a:gd name="T11" fmla="*/ 235 h 377"/>
                <a:gd name="T12" fmla="*/ 0 w 557"/>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557" h="377">
                  <a:moveTo>
                    <a:pt x="0" y="0"/>
                  </a:moveTo>
                  <a:lnTo>
                    <a:pt x="0" y="87"/>
                  </a:lnTo>
                  <a:lnTo>
                    <a:pt x="384" y="259"/>
                  </a:lnTo>
                  <a:lnTo>
                    <a:pt x="404" y="377"/>
                  </a:lnTo>
                  <a:lnTo>
                    <a:pt x="557" y="306"/>
                  </a:lnTo>
                  <a:lnTo>
                    <a:pt x="556" y="235"/>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 name="Freeform: Shape 6"/>
            <p:cNvSpPr>
              <a:spLocks/>
            </p:cNvSpPr>
            <p:nvPr/>
          </p:nvSpPr>
          <p:spPr bwMode="auto">
            <a:xfrm>
              <a:off x="3065" y="2649"/>
              <a:ext cx="212" cy="784"/>
            </a:xfrm>
            <a:custGeom>
              <a:avLst/>
              <a:gdLst>
                <a:gd name="T0" fmla="*/ 24 w 212"/>
                <a:gd name="T1" fmla="*/ 784 h 784"/>
                <a:gd name="T2" fmla="*/ 212 w 212"/>
                <a:gd name="T3" fmla="*/ 685 h 784"/>
                <a:gd name="T4" fmla="*/ 170 w 212"/>
                <a:gd name="T5" fmla="*/ 0 h 784"/>
                <a:gd name="T6" fmla="*/ 0 w 212"/>
                <a:gd name="T7" fmla="*/ 97 h 784"/>
                <a:gd name="T8" fmla="*/ 24 w 212"/>
                <a:gd name="T9" fmla="*/ 784 h 784"/>
              </a:gdLst>
              <a:ahLst/>
              <a:cxnLst>
                <a:cxn ang="0">
                  <a:pos x="T0" y="T1"/>
                </a:cxn>
                <a:cxn ang="0">
                  <a:pos x="T2" y="T3"/>
                </a:cxn>
                <a:cxn ang="0">
                  <a:pos x="T4" y="T5"/>
                </a:cxn>
                <a:cxn ang="0">
                  <a:pos x="T6" y="T7"/>
                </a:cxn>
                <a:cxn ang="0">
                  <a:pos x="T8" y="T9"/>
                </a:cxn>
              </a:cxnLst>
              <a:rect l="0" t="0" r="r" b="b"/>
              <a:pathLst>
                <a:path w="212" h="784">
                  <a:moveTo>
                    <a:pt x="24" y="784"/>
                  </a:moveTo>
                  <a:lnTo>
                    <a:pt x="212" y="685"/>
                  </a:lnTo>
                  <a:lnTo>
                    <a:pt x="170" y="0"/>
                  </a:lnTo>
                  <a:lnTo>
                    <a:pt x="0" y="97"/>
                  </a:lnTo>
                  <a:lnTo>
                    <a:pt x="24" y="7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 name="Freeform: Shape 7"/>
            <p:cNvSpPr>
              <a:spLocks/>
            </p:cNvSpPr>
            <p:nvPr/>
          </p:nvSpPr>
          <p:spPr bwMode="auto">
            <a:xfrm>
              <a:off x="3017" y="1634"/>
              <a:ext cx="638" cy="1033"/>
            </a:xfrm>
            <a:custGeom>
              <a:avLst/>
              <a:gdLst>
                <a:gd name="T0" fmla="*/ 35 w 638"/>
                <a:gd name="T1" fmla="*/ 1033 h 1033"/>
                <a:gd name="T2" fmla="*/ 164 w 638"/>
                <a:gd name="T3" fmla="*/ 973 h 1033"/>
                <a:gd name="T4" fmla="*/ 150 w 638"/>
                <a:gd name="T5" fmla="*/ 366 h 1033"/>
                <a:gd name="T6" fmla="*/ 638 w 638"/>
                <a:gd name="T7" fmla="*/ 85 h 1033"/>
                <a:gd name="T8" fmla="*/ 638 w 638"/>
                <a:gd name="T9" fmla="*/ 0 h 1033"/>
                <a:gd name="T10" fmla="*/ 0 w 638"/>
                <a:gd name="T11" fmla="*/ 268 h 1033"/>
                <a:gd name="T12" fmla="*/ 35 w 638"/>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638" h="1033">
                  <a:moveTo>
                    <a:pt x="35" y="1033"/>
                  </a:moveTo>
                  <a:lnTo>
                    <a:pt x="164" y="973"/>
                  </a:lnTo>
                  <a:lnTo>
                    <a:pt x="150" y="366"/>
                  </a:lnTo>
                  <a:lnTo>
                    <a:pt x="638" y="85"/>
                  </a:lnTo>
                  <a:lnTo>
                    <a:pt x="638" y="0"/>
                  </a:lnTo>
                  <a:lnTo>
                    <a:pt x="0" y="268"/>
                  </a:lnTo>
                  <a:lnTo>
                    <a:pt x="35" y="1033"/>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 name="Freeform: Shape 8"/>
            <p:cNvSpPr>
              <a:spLocks/>
            </p:cNvSpPr>
            <p:nvPr/>
          </p:nvSpPr>
          <p:spPr bwMode="auto">
            <a:xfrm>
              <a:off x="4327" y="2740"/>
              <a:ext cx="95" cy="693"/>
            </a:xfrm>
            <a:custGeom>
              <a:avLst/>
              <a:gdLst>
                <a:gd name="T0" fmla="*/ 58 w 95"/>
                <a:gd name="T1" fmla="*/ 0 h 693"/>
                <a:gd name="T2" fmla="*/ 0 w 95"/>
                <a:gd name="T3" fmla="*/ 275 h 693"/>
                <a:gd name="T4" fmla="*/ 29 w 95"/>
                <a:gd name="T5" fmla="*/ 693 h 693"/>
                <a:gd name="T6" fmla="*/ 95 w 95"/>
                <a:gd name="T7" fmla="*/ 275 h 693"/>
                <a:gd name="T8" fmla="*/ 58 w 95"/>
                <a:gd name="T9" fmla="*/ 0 h 693"/>
              </a:gdLst>
              <a:ahLst/>
              <a:cxnLst>
                <a:cxn ang="0">
                  <a:pos x="T0" y="T1"/>
                </a:cxn>
                <a:cxn ang="0">
                  <a:pos x="T2" y="T3"/>
                </a:cxn>
                <a:cxn ang="0">
                  <a:pos x="T4" y="T5"/>
                </a:cxn>
                <a:cxn ang="0">
                  <a:pos x="T6" y="T7"/>
                </a:cxn>
                <a:cxn ang="0">
                  <a:pos x="T8" y="T9"/>
                </a:cxn>
              </a:cxnLst>
              <a:rect l="0" t="0" r="r" b="b"/>
              <a:pathLst>
                <a:path w="95" h="693">
                  <a:moveTo>
                    <a:pt x="58" y="0"/>
                  </a:moveTo>
                  <a:lnTo>
                    <a:pt x="0" y="275"/>
                  </a:lnTo>
                  <a:lnTo>
                    <a:pt x="29" y="693"/>
                  </a:lnTo>
                  <a:lnTo>
                    <a:pt x="95" y="275"/>
                  </a:lnTo>
                  <a:lnTo>
                    <a:pt x="58" y="0"/>
                  </a:lnTo>
                  <a:close/>
                </a:path>
              </a:pathLst>
            </a:custGeom>
            <a:solidFill>
              <a:srgbClr val="B81F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 name="Freeform: Shape 9"/>
            <p:cNvSpPr>
              <a:spLocks/>
            </p:cNvSpPr>
            <p:nvPr/>
          </p:nvSpPr>
          <p:spPr bwMode="auto">
            <a:xfrm>
              <a:off x="4117" y="2638"/>
              <a:ext cx="279" cy="795"/>
            </a:xfrm>
            <a:custGeom>
              <a:avLst/>
              <a:gdLst>
                <a:gd name="T0" fmla="*/ 279 w 279"/>
                <a:gd name="T1" fmla="*/ 102 h 795"/>
                <a:gd name="T2" fmla="*/ 82 w 279"/>
                <a:gd name="T3" fmla="*/ 0 h 795"/>
                <a:gd name="T4" fmla="*/ 0 w 279"/>
                <a:gd name="T5" fmla="*/ 29 h 795"/>
                <a:gd name="T6" fmla="*/ 24 w 279"/>
                <a:gd name="T7" fmla="*/ 151 h 795"/>
                <a:gd name="T8" fmla="*/ 113 w 279"/>
                <a:gd name="T9" fmla="*/ 199 h 795"/>
                <a:gd name="T10" fmla="*/ 199 w 279"/>
                <a:gd name="T11" fmla="*/ 769 h 795"/>
                <a:gd name="T12" fmla="*/ 250 w 279"/>
                <a:gd name="T13" fmla="*/ 795 h 795"/>
                <a:gd name="T14" fmla="*/ 279 w 279"/>
                <a:gd name="T15" fmla="*/ 102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795">
                  <a:moveTo>
                    <a:pt x="279" y="102"/>
                  </a:moveTo>
                  <a:lnTo>
                    <a:pt x="82" y="0"/>
                  </a:lnTo>
                  <a:lnTo>
                    <a:pt x="0" y="29"/>
                  </a:lnTo>
                  <a:lnTo>
                    <a:pt x="24" y="151"/>
                  </a:lnTo>
                  <a:lnTo>
                    <a:pt x="113" y="199"/>
                  </a:lnTo>
                  <a:lnTo>
                    <a:pt x="199" y="769"/>
                  </a:lnTo>
                  <a:lnTo>
                    <a:pt x="250" y="795"/>
                  </a:lnTo>
                  <a:lnTo>
                    <a:pt x="279" y="102"/>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 name="Freeform: Shape 10"/>
            <p:cNvSpPr>
              <a:spLocks/>
            </p:cNvSpPr>
            <p:nvPr/>
          </p:nvSpPr>
          <p:spPr bwMode="auto">
            <a:xfrm>
              <a:off x="3718" y="1375"/>
              <a:ext cx="562" cy="361"/>
            </a:xfrm>
            <a:custGeom>
              <a:avLst/>
              <a:gdLst>
                <a:gd name="T0" fmla="*/ 4 w 562"/>
                <a:gd name="T1" fmla="*/ 235 h 361"/>
                <a:gd name="T2" fmla="*/ 562 w 562"/>
                <a:gd name="T3" fmla="*/ 0 h 361"/>
                <a:gd name="T4" fmla="*/ 562 w 562"/>
                <a:gd name="T5" fmla="*/ 66 h 361"/>
                <a:gd name="T6" fmla="*/ 111 w 562"/>
                <a:gd name="T7" fmla="*/ 259 h 361"/>
                <a:gd name="T8" fmla="*/ 115 w 562"/>
                <a:gd name="T9" fmla="*/ 361 h 361"/>
                <a:gd name="T10" fmla="*/ 0 w 562"/>
                <a:gd name="T11" fmla="*/ 335 h 361"/>
                <a:gd name="T12" fmla="*/ 4 w 562"/>
                <a:gd name="T13" fmla="*/ 235 h 361"/>
              </a:gdLst>
              <a:ahLst/>
              <a:cxnLst>
                <a:cxn ang="0">
                  <a:pos x="T0" y="T1"/>
                </a:cxn>
                <a:cxn ang="0">
                  <a:pos x="T2" y="T3"/>
                </a:cxn>
                <a:cxn ang="0">
                  <a:pos x="T4" y="T5"/>
                </a:cxn>
                <a:cxn ang="0">
                  <a:pos x="T6" y="T7"/>
                </a:cxn>
                <a:cxn ang="0">
                  <a:pos x="T8" y="T9"/>
                </a:cxn>
                <a:cxn ang="0">
                  <a:pos x="T10" y="T11"/>
                </a:cxn>
                <a:cxn ang="0">
                  <a:pos x="T12" y="T13"/>
                </a:cxn>
              </a:cxnLst>
              <a:rect l="0" t="0" r="r" b="b"/>
              <a:pathLst>
                <a:path w="562" h="361">
                  <a:moveTo>
                    <a:pt x="4" y="235"/>
                  </a:moveTo>
                  <a:lnTo>
                    <a:pt x="562" y="0"/>
                  </a:lnTo>
                  <a:lnTo>
                    <a:pt x="562" y="66"/>
                  </a:lnTo>
                  <a:lnTo>
                    <a:pt x="111" y="259"/>
                  </a:lnTo>
                  <a:lnTo>
                    <a:pt x="115" y="361"/>
                  </a:lnTo>
                  <a:lnTo>
                    <a:pt x="0" y="335"/>
                  </a:lnTo>
                  <a:lnTo>
                    <a:pt x="4" y="2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 name="Freeform: Shape 11"/>
            <p:cNvSpPr>
              <a:spLocks/>
            </p:cNvSpPr>
            <p:nvPr/>
          </p:nvSpPr>
          <p:spPr bwMode="auto">
            <a:xfrm>
              <a:off x="3116" y="2689"/>
              <a:ext cx="1211" cy="427"/>
            </a:xfrm>
            <a:custGeom>
              <a:avLst/>
              <a:gdLst>
                <a:gd name="T0" fmla="*/ 0 w 1211"/>
                <a:gd name="T1" fmla="*/ 86 h 427"/>
                <a:gd name="T2" fmla="*/ 148 w 1211"/>
                <a:gd name="T3" fmla="*/ 0 h 427"/>
                <a:gd name="T4" fmla="*/ 1131 w 1211"/>
                <a:gd name="T5" fmla="*/ 44 h 427"/>
                <a:gd name="T6" fmla="*/ 1211 w 1211"/>
                <a:gd name="T7" fmla="*/ 86 h 427"/>
                <a:gd name="T8" fmla="*/ 607 w 1211"/>
                <a:gd name="T9" fmla="*/ 427 h 427"/>
                <a:gd name="T10" fmla="*/ 0 w 1211"/>
                <a:gd name="T11" fmla="*/ 86 h 427"/>
              </a:gdLst>
              <a:ahLst/>
              <a:cxnLst>
                <a:cxn ang="0">
                  <a:pos x="T0" y="T1"/>
                </a:cxn>
                <a:cxn ang="0">
                  <a:pos x="T2" y="T3"/>
                </a:cxn>
                <a:cxn ang="0">
                  <a:pos x="T4" y="T5"/>
                </a:cxn>
                <a:cxn ang="0">
                  <a:pos x="T6" y="T7"/>
                </a:cxn>
                <a:cxn ang="0">
                  <a:pos x="T8" y="T9"/>
                </a:cxn>
                <a:cxn ang="0">
                  <a:pos x="T10" y="T11"/>
                </a:cxn>
              </a:cxnLst>
              <a:rect l="0" t="0" r="r" b="b"/>
              <a:pathLst>
                <a:path w="1211" h="427">
                  <a:moveTo>
                    <a:pt x="0" y="86"/>
                  </a:moveTo>
                  <a:lnTo>
                    <a:pt x="148" y="0"/>
                  </a:lnTo>
                  <a:lnTo>
                    <a:pt x="1131" y="44"/>
                  </a:lnTo>
                  <a:lnTo>
                    <a:pt x="1211" y="86"/>
                  </a:lnTo>
                  <a:lnTo>
                    <a:pt x="607" y="427"/>
                  </a:lnTo>
                  <a:lnTo>
                    <a:pt x="0" y="8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 name="Freeform: Shape 12"/>
            <p:cNvSpPr>
              <a:spLocks/>
            </p:cNvSpPr>
            <p:nvPr/>
          </p:nvSpPr>
          <p:spPr bwMode="auto">
            <a:xfrm>
              <a:off x="4258" y="2328"/>
              <a:ext cx="658" cy="412"/>
            </a:xfrm>
            <a:custGeom>
              <a:avLst/>
              <a:gdLst>
                <a:gd name="T0" fmla="*/ 658 w 658"/>
                <a:gd name="T1" fmla="*/ 117 h 412"/>
                <a:gd name="T2" fmla="*/ 445 w 658"/>
                <a:gd name="T3" fmla="*/ 0 h 412"/>
                <a:gd name="T4" fmla="*/ 0 w 658"/>
                <a:gd name="T5" fmla="*/ 175 h 412"/>
                <a:gd name="T6" fmla="*/ 58 w 658"/>
                <a:gd name="T7" fmla="*/ 378 h 412"/>
                <a:gd name="T8" fmla="*/ 127 w 658"/>
                <a:gd name="T9" fmla="*/ 412 h 412"/>
                <a:gd name="T10" fmla="*/ 658 w 658"/>
                <a:gd name="T11" fmla="*/ 117 h 412"/>
              </a:gdLst>
              <a:ahLst/>
              <a:cxnLst>
                <a:cxn ang="0">
                  <a:pos x="T0" y="T1"/>
                </a:cxn>
                <a:cxn ang="0">
                  <a:pos x="T2" y="T3"/>
                </a:cxn>
                <a:cxn ang="0">
                  <a:pos x="T4" y="T5"/>
                </a:cxn>
                <a:cxn ang="0">
                  <a:pos x="T6" y="T7"/>
                </a:cxn>
                <a:cxn ang="0">
                  <a:pos x="T8" y="T9"/>
                </a:cxn>
                <a:cxn ang="0">
                  <a:pos x="T10" y="T11"/>
                </a:cxn>
              </a:cxnLst>
              <a:rect l="0" t="0" r="r" b="b"/>
              <a:pathLst>
                <a:path w="658" h="412">
                  <a:moveTo>
                    <a:pt x="658" y="117"/>
                  </a:moveTo>
                  <a:lnTo>
                    <a:pt x="445" y="0"/>
                  </a:lnTo>
                  <a:lnTo>
                    <a:pt x="0" y="175"/>
                  </a:lnTo>
                  <a:lnTo>
                    <a:pt x="58" y="378"/>
                  </a:lnTo>
                  <a:lnTo>
                    <a:pt x="127" y="412"/>
                  </a:lnTo>
                  <a:lnTo>
                    <a:pt x="658" y="1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 name="Freeform: Shape 13"/>
            <p:cNvSpPr>
              <a:spLocks/>
            </p:cNvSpPr>
            <p:nvPr/>
          </p:nvSpPr>
          <p:spPr bwMode="auto">
            <a:xfrm>
              <a:off x="2547" y="2330"/>
              <a:ext cx="598" cy="410"/>
            </a:xfrm>
            <a:custGeom>
              <a:avLst/>
              <a:gdLst>
                <a:gd name="T0" fmla="*/ 0 w 598"/>
                <a:gd name="T1" fmla="*/ 109 h 410"/>
                <a:gd name="T2" fmla="*/ 204 w 598"/>
                <a:gd name="T3" fmla="*/ 0 h 410"/>
                <a:gd name="T4" fmla="*/ 525 w 598"/>
                <a:gd name="T5" fmla="*/ 331 h 410"/>
                <a:gd name="T6" fmla="*/ 598 w 598"/>
                <a:gd name="T7" fmla="*/ 297 h 410"/>
                <a:gd name="T8" fmla="*/ 598 w 598"/>
                <a:gd name="T9" fmla="*/ 371 h 410"/>
                <a:gd name="T10" fmla="*/ 530 w 598"/>
                <a:gd name="T11" fmla="*/ 410 h 410"/>
                <a:gd name="T12" fmla="*/ 0 w 598"/>
                <a:gd name="T13" fmla="*/ 109 h 410"/>
              </a:gdLst>
              <a:ahLst/>
              <a:cxnLst>
                <a:cxn ang="0">
                  <a:pos x="T0" y="T1"/>
                </a:cxn>
                <a:cxn ang="0">
                  <a:pos x="T2" y="T3"/>
                </a:cxn>
                <a:cxn ang="0">
                  <a:pos x="T4" y="T5"/>
                </a:cxn>
                <a:cxn ang="0">
                  <a:pos x="T6" y="T7"/>
                </a:cxn>
                <a:cxn ang="0">
                  <a:pos x="T8" y="T9"/>
                </a:cxn>
                <a:cxn ang="0">
                  <a:pos x="T10" y="T11"/>
                </a:cxn>
                <a:cxn ang="0">
                  <a:pos x="T12" y="T13"/>
                </a:cxn>
              </a:cxnLst>
              <a:rect l="0" t="0" r="r" b="b"/>
              <a:pathLst>
                <a:path w="598" h="410">
                  <a:moveTo>
                    <a:pt x="0" y="109"/>
                  </a:moveTo>
                  <a:lnTo>
                    <a:pt x="204" y="0"/>
                  </a:lnTo>
                  <a:lnTo>
                    <a:pt x="525" y="331"/>
                  </a:lnTo>
                  <a:lnTo>
                    <a:pt x="598" y="297"/>
                  </a:lnTo>
                  <a:lnTo>
                    <a:pt x="598" y="371"/>
                  </a:lnTo>
                  <a:lnTo>
                    <a:pt x="530" y="410"/>
                  </a:lnTo>
                  <a:lnTo>
                    <a:pt x="0" y="10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 name="Freeform: Shape 14"/>
            <p:cNvSpPr>
              <a:spLocks/>
            </p:cNvSpPr>
            <p:nvPr/>
          </p:nvSpPr>
          <p:spPr bwMode="auto">
            <a:xfrm>
              <a:off x="2547" y="2441"/>
              <a:ext cx="554" cy="988"/>
            </a:xfrm>
            <a:custGeom>
              <a:avLst/>
              <a:gdLst>
                <a:gd name="T0" fmla="*/ 45 w 554"/>
                <a:gd name="T1" fmla="*/ 669 h 988"/>
                <a:gd name="T2" fmla="*/ 554 w 554"/>
                <a:gd name="T3" fmla="*/ 988 h 988"/>
                <a:gd name="T4" fmla="*/ 530 w 554"/>
                <a:gd name="T5" fmla="*/ 301 h 988"/>
                <a:gd name="T6" fmla="*/ 0 w 554"/>
                <a:gd name="T7" fmla="*/ 0 h 988"/>
                <a:gd name="T8" fmla="*/ 45 w 554"/>
                <a:gd name="T9" fmla="*/ 669 h 988"/>
              </a:gdLst>
              <a:ahLst/>
              <a:cxnLst>
                <a:cxn ang="0">
                  <a:pos x="T0" y="T1"/>
                </a:cxn>
                <a:cxn ang="0">
                  <a:pos x="T2" y="T3"/>
                </a:cxn>
                <a:cxn ang="0">
                  <a:pos x="T4" y="T5"/>
                </a:cxn>
                <a:cxn ang="0">
                  <a:pos x="T6" y="T7"/>
                </a:cxn>
                <a:cxn ang="0">
                  <a:pos x="T8" y="T9"/>
                </a:cxn>
              </a:cxnLst>
              <a:rect l="0" t="0" r="r" b="b"/>
              <a:pathLst>
                <a:path w="554" h="988">
                  <a:moveTo>
                    <a:pt x="45" y="669"/>
                  </a:moveTo>
                  <a:lnTo>
                    <a:pt x="554" y="988"/>
                  </a:lnTo>
                  <a:lnTo>
                    <a:pt x="530" y="301"/>
                  </a:lnTo>
                  <a:lnTo>
                    <a:pt x="0" y="0"/>
                  </a:lnTo>
                  <a:lnTo>
                    <a:pt x="45" y="6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Freeform: Shape 15"/>
            <p:cNvSpPr>
              <a:spLocks/>
            </p:cNvSpPr>
            <p:nvPr/>
          </p:nvSpPr>
          <p:spPr bwMode="auto">
            <a:xfrm>
              <a:off x="2474" y="1630"/>
              <a:ext cx="591" cy="1028"/>
            </a:xfrm>
            <a:custGeom>
              <a:avLst/>
              <a:gdLst>
                <a:gd name="T0" fmla="*/ 53 w 591"/>
                <a:gd name="T1" fmla="*/ 731 h 1028"/>
                <a:gd name="T2" fmla="*/ 591 w 591"/>
                <a:gd name="T3" fmla="*/ 1028 h 1028"/>
                <a:gd name="T4" fmla="*/ 556 w 591"/>
                <a:gd name="T5" fmla="*/ 263 h 1028"/>
                <a:gd name="T6" fmla="*/ 0 w 591"/>
                <a:gd name="T7" fmla="*/ 0 h 1028"/>
                <a:gd name="T8" fmla="*/ 53 w 591"/>
                <a:gd name="T9" fmla="*/ 731 h 1028"/>
              </a:gdLst>
              <a:ahLst/>
              <a:cxnLst>
                <a:cxn ang="0">
                  <a:pos x="T0" y="T1"/>
                </a:cxn>
                <a:cxn ang="0">
                  <a:pos x="T2" y="T3"/>
                </a:cxn>
                <a:cxn ang="0">
                  <a:pos x="T4" y="T5"/>
                </a:cxn>
                <a:cxn ang="0">
                  <a:pos x="T6" y="T7"/>
                </a:cxn>
                <a:cxn ang="0">
                  <a:pos x="T8" y="T9"/>
                </a:cxn>
              </a:cxnLst>
              <a:rect l="0" t="0" r="r" b="b"/>
              <a:pathLst>
                <a:path w="591" h="1028">
                  <a:moveTo>
                    <a:pt x="53" y="731"/>
                  </a:moveTo>
                  <a:lnTo>
                    <a:pt x="591" y="1028"/>
                  </a:lnTo>
                  <a:lnTo>
                    <a:pt x="556" y="263"/>
                  </a:lnTo>
                  <a:lnTo>
                    <a:pt x="0" y="0"/>
                  </a:lnTo>
                  <a:lnTo>
                    <a:pt x="53" y="73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 name="Freeform: Shape 16"/>
            <p:cNvSpPr>
              <a:spLocks/>
            </p:cNvSpPr>
            <p:nvPr/>
          </p:nvSpPr>
          <p:spPr bwMode="auto">
            <a:xfrm>
              <a:off x="3787" y="1639"/>
              <a:ext cx="635" cy="1028"/>
            </a:xfrm>
            <a:custGeom>
              <a:avLst/>
              <a:gdLst>
                <a:gd name="T0" fmla="*/ 0 w 635"/>
                <a:gd name="T1" fmla="*/ 0 h 1028"/>
                <a:gd name="T2" fmla="*/ 0 w 635"/>
                <a:gd name="T3" fmla="*/ 88 h 1028"/>
                <a:gd name="T4" fmla="*/ 503 w 635"/>
                <a:gd name="T5" fmla="*/ 310 h 1028"/>
                <a:gd name="T6" fmla="*/ 503 w 635"/>
                <a:gd name="T7" fmla="*/ 988 h 1028"/>
                <a:gd name="T8" fmla="*/ 598 w 635"/>
                <a:gd name="T9" fmla="*/ 1028 h 1028"/>
                <a:gd name="T10" fmla="*/ 635 w 635"/>
                <a:gd name="T11" fmla="*/ 265 h 1028"/>
                <a:gd name="T12" fmla="*/ 0 w 635"/>
                <a:gd name="T13" fmla="*/ 0 h 1028"/>
              </a:gdLst>
              <a:ahLst/>
              <a:cxnLst>
                <a:cxn ang="0">
                  <a:pos x="T0" y="T1"/>
                </a:cxn>
                <a:cxn ang="0">
                  <a:pos x="T2" y="T3"/>
                </a:cxn>
                <a:cxn ang="0">
                  <a:pos x="T4" y="T5"/>
                </a:cxn>
                <a:cxn ang="0">
                  <a:pos x="T6" y="T7"/>
                </a:cxn>
                <a:cxn ang="0">
                  <a:pos x="T8" y="T9"/>
                </a:cxn>
                <a:cxn ang="0">
                  <a:pos x="T10" y="T11"/>
                </a:cxn>
                <a:cxn ang="0">
                  <a:pos x="T12" y="T13"/>
                </a:cxn>
              </a:cxnLst>
              <a:rect l="0" t="0" r="r" b="b"/>
              <a:pathLst>
                <a:path w="635" h="1028">
                  <a:moveTo>
                    <a:pt x="0" y="0"/>
                  </a:moveTo>
                  <a:lnTo>
                    <a:pt x="0" y="88"/>
                  </a:lnTo>
                  <a:lnTo>
                    <a:pt x="503" y="310"/>
                  </a:lnTo>
                  <a:lnTo>
                    <a:pt x="503" y="988"/>
                  </a:lnTo>
                  <a:lnTo>
                    <a:pt x="598" y="1028"/>
                  </a:lnTo>
                  <a:lnTo>
                    <a:pt x="635" y="265"/>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 name="Freeform: Shape 17"/>
            <p:cNvSpPr>
              <a:spLocks/>
            </p:cNvSpPr>
            <p:nvPr/>
          </p:nvSpPr>
          <p:spPr bwMode="auto">
            <a:xfrm>
              <a:off x="3089" y="1933"/>
              <a:ext cx="634" cy="1097"/>
            </a:xfrm>
            <a:custGeom>
              <a:avLst/>
              <a:gdLst>
                <a:gd name="T0" fmla="*/ 0 w 634"/>
                <a:gd name="T1" fmla="*/ 0 h 1097"/>
                <a:gd name="T2" fmla="*/ 27 w 634"/>
                <a:gd name="T3" fmla="*/ 767 h 1097"/>
                <a:gd name="T4" fmla="*/ 634 w 634"/>
                <a:gd name="T5" fmla="*/ 1097 h 1097"/>
                <a:gd name="T6" fmla="*/ 634 w 634"/>
                <a:gd name="T7" fmla="*/ 300 h 1097"/>
                <a:gd name="T8" fmla="*/ 0 w 634"/>
                <a:gd name="T9" fmla="*/ 0 h 1097"/>
              </a:gdLst>
              <a:ahLst/>
              <a:cxnLst>
                <a:cxn ang="0">
                  <a:pos x="T0" y="T1"/>
                </a:cxn>
                <a:cxn ang="0">
                  <a:pos x="T2" y="T3"/>
                </a:cxn>
                <a:cxn ang="0">
                  <a:pos x="T4" y="T5"/>
                </a:cxn>
                <a:cxn ang="0">
                  <a:pos x="T6" y="T7"/>
                </a:cxn>
                <a:cxn ang="0">
                  <a:pos x="T8" y="T9"/>
                </a:cxn>
              </a:cxnLst>
              <a:rect l="0" t="0" r="r" b="b"/>
              <a:pathLst>
                <a:path w="634" h="1097">
                  <a:moveTo>
                    <a:pt x="0" y="0"/>
                  </a:moveTo>
                  <a:lnTo>
                    <a:pt x="27" y="767"/>
                  </a:lnTo>
                  <a:lnTo>
                    <a:pt x="634" y="1097"/>
                  </a:lnTo>
                  <a:lnTo>
                    <a:pt x="634" y="300"/>
                  </a:ln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 name="Freeform: Shape 18"/>
            <p:cNvSpPr>
              <a:spLocks/>
            </p:cNvSpPr>
            <p:nvPr/>
          </p:nvSpPr>
          <p:spPr bwMode="auto">
            <a:xfrm>
              <a:off x="3116" y="2775"/>
              <a:ext cx="607" cy="1057"/>
            </a:xfrm>
            <a:custGeom>
              <a:avLst/>
              <a:gdLst>
                <a:gd name="T0" fmla="*/ 607 w 607"/>
                <a:gd name="T1" fmla="*/ 1057 h 1057"/>
                <a:gd name="T2" fmla="*/ 607 w 607"/>
                <a:gd name="T3" fmla="*/ 341 h 1057"/>
                <a:gd name="T4" fmla="*/ 0 w 607"/>
                <a:gd name="T5" fmla="*/ 0 h 1057"/>
                <a:gd name="T6" fmla="*/ 30 w 607"/>
                <a:gd name="T7" fmla="*/ 693 h 1057"/>
                <a:gd name="T8" fmla="*/ 607 w 607"/>
                <a:gd name="T9" fmla="*/ 1057 h 1057"/>
              </a:gdLst>
              <a:ahLst/>
              <a:cxnLst>
                <a:cxn ang="0">
                  <a:pos x="T0" y="T1"/>
                </a:cxn>
                <a:cxn ang="0">
                  <a:pos x="T2" y="T3"/>
                </a:cxn>
                <a:cxn ang="0">
                  <a:pos x="T4" y="T5"/>
                </a:cxn>
                <a:cxn ang="0">
                  <a:pos x="T6" y="T7"/>
                </a:cxn>
                <a:cxn ang="0">
                  <a:pos x="T8" y="T9"/>
                </a:cxn>
              </a:cxnLst>
              <a:rect l="0" t="0" r="r" b="b"/>
              <a:pathLst>
                <a:path w="607" h="1057">
                  <a:moveTo>
                    <a:pt x="607" y="1057"/>
                  </a:moveTo>
                  <a:lnTo>
                    <a:pt x="607" y="341"/>
                  </a:lnTo>
                  <a:lnTo>
                    <a:pt x="0" y="0"/>
                  </a:lnTo>
                  <a:lnTo>
                    <a:pt x="30" y="693"/>
                  </a:lnTo>
                  <a:lnTo>
                    <a:pt x="607" y="105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 name="Freeform: Shape 19"/>
            <p:cNvSpPr>
              <a:spLocks/>
            </p:cNvSpPr>
            <p:nvPr/>
          </p:nvSpPr>
          <p:spPr bwMode="auto">
            <a:xfrm>
              <a:off x="3723" y="2775"/>
              <a:ext cx="604" cy="1057"/>
            </a:xfrm>
            <a:custGeom>
              <a:avLst/>
              <a:gdLst>
                <a:gd name="T0" fmla="*/ 0 w 604"/>
                <a:gd name="T1" fmla="*/ 341 h 1057"/>
                <a:gd name="T2" fmla="*/ 604 w 604"/>
                <a:gd name="T3" fmla="*/ 0 h 1057"/>
                <a:gd name="T4" fmla="*/ 580 w 604"/>
                <a:gd name="T5" fmla="*/ 693 h 1057"/>
                <a:gd name="T6" fmla="*/ 0 w 604"/>
                <a:gd name="T7" fmla="*/ 1057 h 1057"/>
                <a:gd name="T8" fmla="*/ 0 w 604"/>
                <a:gd name="T9" fmla="*/ 341 h 1057"/>
              </a:gdLst>
              <a:ahLst/>
              <a:cxnLst>
                <a:cxn ang="0">
                  <a:pos x="T0" y="T1"/>
                </a:cxn>
                <a:cxn ang="0">
                  <a:pos x="T2" y="T3"/>
                </a:cxn>
                <a:cxn ang="0">
                  <a:pos x="T4" y="T5"/>
                </a:cxn>
                <a:cxn ang="0">
                  <a:pos x="T6" y="T7"/>
                </a:cxn>
                <a:cxn ang="0">
                  <a:pos x="T8" y="T9"/>
                </a:cxn>
              </a:cxnLst>
              <a:rect l="0" t="0" r="r" b="b"/>
              <a:pathLst>
                <a:path w="604" h="1057">
                  <a:moveTo>
                    <a:pt x="0" y="341"/>
                  </a:moveTo>
                  <a:lnTo>
                    <a:pt x="604" y="0"/>
                  </a:lnTo>
                  <a:lnTo>
                    <a:pt x="580" y="693"/>
                  </a:lnTo>
                  <a:lnTo>
                    <a:pt x="0" y="1057"/>
                  </a:lnTo>
                  <a:lnTo>
                    <a:pt x="0" y="3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Freeform: Shape 20"/>
            <p:cNvSpPr>
              <a:spLocks/>
            </p:cNvSpPr>
            <p:nvPr/>
          </p:nvSpPr>
          <p:spPr bwMode="auto">
            <a:xfrm>
              <a:off x="3723" y="1933"/>
              <a:ext cx="633" cy="1097"/>
            </a:xfrm>
            <a:custGeom>
              <a:avLst/>
              <a:gdLst>
                <a:gd name="T0" fmla="*/ 0 w 633"/>
                <a:gd name="T1" fmla="*/ 300 h 1097"/>
                <a:gd name="T2" fmla="*/ 633 w 633"/>
                <a:gd name="T3" fmla="*/ 0 h 1097"/>
                <a:gd name="T4" fmla="*/ 604 w 633"/>
                <a:gd name="T5" fmla="*/ 767 h 1097"/>
                <a:gd name="T6" fmla="*/ 0 w 633"/>
                <a:gd name="T7" fmla="*/ 1097 h 1097"/>
                <a:gd name="T8" fmla="*/ 0 w 633"/>
                <a:gd name="T9" fmla="*/ 300 h 1097"/>
              </a:gdLst>
              <a:ahLst/>
              <a:cxnLst>
                <a:cxn ang="0">
                  <a:pos x="T0" y="T1"/>
                </a:cxn>
                <a:cxn ang="0">
                  <a:pos x="T2" y="T3"/>
                </a:cxn>
                <a:cxn ang="0">
                  <a:pos x="T4" y="T5"/>
                </a:cxn>
                <a:cxn ang="0">
                  <a:pos x="T6" y="T7"/>
                </a:cxn>
                <a:cxn ang="0">
                  <a:pos x="T8" y="T9"/>
                </a:cxn>
              </a:cxnLst>
              <a:rect l="0" t="0" r="r" b="b"/>
              <a:pathLst>
                <a:path w="633" h="1097">
                  <a:moveTo>
                    <a:pt x="0" y="300"/>
                  </a:moveTo>
                  <a:lnTo>
                    <a:pt x="633" y="0"/>
                  </a:lnTo>
                  <a:lnTo>
                    <a:pt x="604" y="767"/>
                  </a:lnTo>
                  <a:lnTo>
                    <a:pt x="0" y="1097"/>
                  </a:lnTo>
                  <a:lnTo>
                    <a:pt x="0" y="30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 name="Freeform: Shape 21"/>
            <p:cNvSpPr>
              <a:spLocks/>
            </p:cNvSpPr>
            <p:nvPr/>
          </p:nvSpPr>
          <p:spPr bwMode="auto">
            <a:xfrm>
              <a:off x="4374" y="1639"/>
              <a:ext cx="593" cy="1028"/>
            </a:xfrm>
            <a:custGeom>
              <a:avLst/>
              <a:gdLst>
                <a:gd name="T0" fmla="*/ 37 w 593"/>
                <a:gd name="T1" fmla="*/ 265 h 1028"/>
                <a:gd name="T2" fmla="*/ 0 w 593"/>
                <a:gd name="T3" fmla="*/ 1028 h 1028"/>
                <a:gd name="T4" fmla="*/ 538 w 593"/>
                <a:gd name="T5" fmla="*/ 729 h 1028"/>
                <a:gd name="T6" fmla="*/ 593 w 593"/>
                <a:gd name="T7" fmla="*/ 0 h 1028"/>
                <a:gd name="T8" fmla="*/ 37 w 593"/>
                <a:gd name="T9" fmla="*/ 265 h 1028"/>
              </a:gdLst>
              <a:ahLst/>
              <a:cxnLst>
                <a:cxn ang="0">
                  <a:pos x="T0" y="T1"/>
                </a:cxn>
                <a:cxn ang="0">
                  <a:pos x="T2" y="T3"/>
                </a:cxn>
                <a:cxn ang="0">
                  <a:pos x="T4" y="T5"/>
                </a:cxn>
                <a:cxn ang="0">
                  <a:pos x="T6" y="T7"/>
                </a:cxn>
                <a:cxn ang="0">
                  <a:pos x="T8" y="T9"/>
                </a:cxn>
              </a:cxnLst>
              <a:rect l="0" t="0" r="r" b="b"/>
              <a:pathLst>
                <a:path w="593" h="1028">
                  <a:moveTo>
                    <a:pt x="37" y="265"/>
                  </a:moveTo>
                  <a:lnTo>
                    <a:pt x="0" y="1028"/>
                  </a:lnTo>
                  <a:lnTo>
                    <a:pt x="538" y="729"/>
                  </a:lnTo>
                  <a:lnTo>
                    <a:pt x="593" y="0"/>
                  </a:lnTo>
                  <a:lnTo>
                    <a:pt x="37" y="26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Freeform: Shape 22"/>
            <p:cNvSpPr>
              <a:spLocks/>
            </p:cNvSpPr>
            <p:nvPr/>
          </p:nvSpPr>
          <p:spPr bwMode="auto">
            <a:xfrm>
              <a:off x="4356" y="2445"/>
              <a:ext cx="560" cy="988"/>
            </a:xfrm>
            <a:custGeom>
              <a:avLst/>
              <a:gdLst>
                <a:gd name="T0" fmla="*/ 0 w 560"/>
                <a:gd name="T1" fmla="*/ 988 h 988"/>
                <a:gd name="T2" fmla="*/ 29 w 560"/>
                <a:gd name="T3" fmla="*/ 295 h 988"/>
                <a:gd name="T4" fmla="*/ 560 w 560"/>
                <a:gd name="T5" fmla="*/ 0 h 988"/>
                <a:gd name="T6" fmla="*/ 511 w 560"/>
                <a:gd name="T7" fmla="*/ 665 h 988"/>
                <a:gd name="T8" fmla="*/ 0 w 560"/>
                <a:gd name="T9" fmla="*/ 988 h 988"/>
              </a:gdLst>
              <a:ahLst/>
              <a:cxnLst>
                <a:cxn ang="0">
                  <a:pos x="T0" y="T1"/>
                </a:cxn>
                <a:cxn ang="0">
                  <a:pos x="T2" y="T3"/>
                </a:cxn>
                <a:cxn ang="0">
                  <a:pos x="T4" y="T5"/>
                </a:cxn>
                <a:cxn ang="0">
                  <a:pos x="T6" y="T7"/>
                </a:cxn>
                <a:cxn ang="0">
                  <a:pos x="T8" y="T9"/>
                </a:cxn>
              </a:cxnLst>
              <a:rect l="0" t="0" r="r" b="b"/>
              <a:pathLst>
                <a:path w="560" h="988">
                  <a:moveTo>
                    <a:pt x="0" y="988"/>
                  </a:moveTo>
                  <a:lnTo>
                    <a:pt x="29" y="295"/>
                  </a:lnTo>
                  <a:lnTo>
                    <a:pt x="560" y="0"/>
                  </a:lnTo>
                  <a:lnTo>
                    <a:pt x="511" y="665"/>
                  </a:lnTo>
                  <a:lnTo>
                    <a:pt x="0" y="98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 name="Freeform: Shape 23"/>
            <p:cNvSpPr>
              <a:spLocks/>
            </p:cNvSpPr>
            <p:nvPr/>
          </p:nvSpPr>
          <p:spPr bwMode="auto">
            <a:xfrm>
              <a:off x="3089" y="1663"/>
              <a:ext cx="1267" cy="570"/>
            </a:xfrm>
            <a:custGeom>
              <a:avLst/>
              <a:gdLst>
                <a:gd name="T0" fmla="*/ 0 w 1267"/>
                <a:gd name="T1" fmla="*/ 270 h 570"/>
                <a:gd name="T2" fmla="*/ 634 w 1267"/>
                <a:gd name="T3" fmla="*/ 0 h 570"/>
                <a:gd name="T4" fmla="*/ 1267 w 1267"/>
                <a:gd name="T5" fmla="*/ 270 h 570"/>
                <a:gd name="T6" fmla="*/ 634 w 1267"/>
                <a:gd name="T7" fmla="*/ 570 h 570"/>
                <a:gd name="T8" fmla="*/ 0 w 1267"/>
                <a:gd name="T9" fmla="*/ 270 h 570"/>
              </a:gdLst>
              <a:ahLst/>
              <a:cxnLst>
                <a:cxn ang="0">
                  <a:pos x="T0" y="T1"/>
                </a:cxn>
                <a:cxn ang="0">
                  <a:pos x="T2" y="T3"/>
                </a:cxn>
                <a:cxn ang="0">
                  <a:pos x="T4" y="T5"/>
                </a:cxn>
                <a:cxn ang="0">
                  <a:pos x="T6" y="T7"/>
                </a:cxn>
                <a:cxn ang="0">
                  <a:pos x="T8" y="T9"/>
                </a:cxn>
              </a:cxnLst>
              <a:rect l="0" t="0" r="r" b="b"/>
              <a:pathLst>
                <a:path w="1267" h="570">
                  <a:moveTo>
                    <a:pt x="0" y="270"/>
                  </a:moveTo>
                  <a:lnTo>
                    <a:pt x="634" y="0"/>
                  </a:lnTo>
                  <a:lnTo>
                    <a:pt x="1267" y="270"/>
                  </a:lnTo>
                  <a:lnTo>
                    <a:pt x="634" y="570"/>
                  </a:lnTo>
                  <a:lnTo>
                    <a:pt x="0" y="27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 name="Freeform: Shape 24"/>
            <p:cNvSpPr>
              <a:spLocks/>
            </p:cNvSpPr>
            <p:nvPr/>
          </p:nvSpPr>
          <p:spPr bwMode="auto">
            <a:xfrm>
              <a:off x="2469" y="1399"/>
              <a:ext cx="1194" cy="503"/>
            </a:xfrm>
            <a:custGeom>
              <a:avLst/>
              <a:gdLst>
                <a:gd name="T0" fmla="*/ 0 w 1194"/>
                <a:gd name="T1" fmla="*/ 240 h 503"/>
                <a:gd name="T2" fmla="*/ 631 w 1194"/>
                <a:gd name="T3" fmla="*/ 0 h 503"/>
                <a:gd name="T4" fmla="*/ 1194 w 1194"/>
                <a:gd name="T5" fmla="*/ 235 h 503"/>
                <a:gd name="T6" fmla="*/ 556 w 1194"/>
                <a:gd name="T7" fmla="*/ 503 h 503"/>
                <a:gd name="T8" fmla="*/ 0 w 1194"/>
                <a:gd name="T9" fmla="*/ 240 h 503"/>
              </a:gdLst>
              <a:ahLst/>
              <a:cxnLst>
                <a:cxn ang="0">
                  <a:pos x="T0" y="T1"/>
                </a:cxn>
                <a:cxn ang="0">
                  <a:pos x="T2" y="T3"/>
                </a:cxn>
                <a:cxn ang="0">
                  <a:pos x="T4" y="T5"/>
                </a:cxn>
                <a:cxn ang="0">
                  <a:pos x="T6" y="T7"/>
                </a:cxn>
                <a:cxn ang="0">
                  <a:pos x="T8" y="T9"/>
                </a:cxn>
              </a:cxnLst>
              <a:rect l="0" t="0" r="r" b="b"/>
              <a:pathLst>
                <a:path w="1194" h="503">
                  <a:moveTo>
                    <a:pt x="0" y="240"/>
                  </a:moveTo>
                  <a:lnTo>
                    <a:pt x="631" y="0"/>
                  </a:lnTo>
                  <a:lnTo>
                    <a:pt x="1194" y="235"/>
                  </a:lnTo>
                  <a:lnTo>
                    <a:pt x="556" y="503"/>
                  </a:lnTo>
                  <a:lnTo>
                    <a:pt x="0" y="2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Freeform: Shape 25"/>
            <p:cNvSpPr>
              <a:spLocks/>
            </p:cNvSpPr>
            <p:nvPr/>
          </p:nvSpPr>
          <p:spPr bwMode="auto">
            <a:xfrm>
              <a:off x="3787" y="1399"/>
              <a:ext cx="1191" cy="505"/>
            </a:xfrm>
            <a:custGeom>
              <a:avLst/>
              <a:gdLst>
                <a:gd name="T0" fmla="*/ 635 w 1191"/>
                <a:gd name="T1" fmla="*/ 505 h 505"/>
                <a:gd name="T2" fmla="*/ 0 w 1191"/>
                <a:gd name="T3" fmla="*/ 240 h 505"/>
                <a:gd name="T4" fmla="*/ 564 w 1191"/>
                <a:gd name="T5" fmla="*/ 0 h 505"/>
                <a:gd name="T6" fmla="*/ 1191 w 1191"/>
                <a:gd name="T7" fmla="*/ 240 h 505"/>
                <a:gd name="T8" fmla="*/ 635 w 1191"/>
                <a:gd name="T9" fmla="*/ 505 h 505"/>
              </a:gdLst>
              <a:ahLst/>
              <a:cxnLst>
                <a:cxn ang="0">
                  <a:pos x="T0" y="T1"/>
                </a:cxn>
                <a:cxn ang="0">
                  <a:pos x="T2" y="T3"/>
                </a:cxn>
                <a:cxn ang="0">
                  <a:pos x="T4" y="T5"/>
                </a:cxn>
                <a:cxn ang="0">
                  <a:pos x="T6" y="T7"/>
                </a:cxn>
                <a:cxn ang="0">
                  <a:pos x="T8" y="T9"/>
                </a:cxn>
              </a:cxnLst>
              <a:rect l="0" t="0" r="r" b="b"/>
              <a:pathLst>
                <a:path w="1191" h="505">
                  <a:moveTo>
                    <a:pt x="635" y="505"/>
                  </a:moveTo>
                  <a:lnTo>
                    <a:pt x="0" y="240"/>
                  </a:lnTo>
                  <a:lnTo>
                    <a:pt x="564" y="0"/>
                  </a:lnTo>
                  <a:lnTo>
                    <a:pt x="1191" y="240"/>
                  </a:lnTo>
                  <a:lnTo>
                    <a:pt x="635" y="50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 name="Freeform: Shape 26"/>
            <p:cNvSpPr>
              <a:spLocks/>
            </p:cNvSpPr>
            <p:nvPr/>
          </p:nvSpPr>
          <p:spPr bwMode="auto">
            <a:xfrm>
              <a:off x="3162" y="1167"/>
              <a:ext cx="1123" cy="445"/>
            </a:xfrm>
            <a:custGeom>
              <a:avLst/>
              <a:gdLst>
                <a:gd name="T0" fmla="*/ 560 w 1123"/>
                <a:gd name="T1" fmla="*/ 0 h 445"/>
                <a:gd name="T2" fmla="*/ 1123 w 1123"/>
                <a:gd name="T3" fmla="*/ 208 h 445"/>
                <a:gd name="T4" fmla="*/ 560 w 1123"/>
                <a:gd name="T5" fmla="*/ 445 h 445"/>
                <a:gd name="T6" fmla="*/ 0 w 1123"/>
                <a:gd name="T7" fmla="*/ 208 h 445"/>
                <a:gd name="T8" fmla="*/ 560 w 1123"/>
                <a:gd name="T9" fmla="*/ 0 h 445"/>
              </a:gdLst>
              <a:ahLst/>
              <a:cxnLst>
                <a:cxn ang="0">
                  <a:pos x="T0" y="T1"/>
                </a:cxn>
                <a:cxn ang="0">
                  <a:pos x="T2" y="T3"/>
                </a:cxn>
                <a:cxn ang="0">
                  <a:pos x="T4" y="T5"/>
                </a:cxn>
                <a:cxn ang="0">
                  <a:pos x="T6" y="T7"/>
                </a:cxn>
                <a:cxn ang="0">
                  <a:pos x="T8" y="T9"/>
                </a:cxn>
              </a:cxnLst>
              <a:rect l="0" t="0" r="r" b="b"/>
              <a:pathLst>
                <a:path w="1123" h="445">
                  <a:moveTo>
                    <a:pt x="560" y="0"/>
                  </a:moveTo>
                  <a:lnTo>
                    <a:pt x="1123" y="208"/>
                  </a:lnTo>
                  <a:lnTo>
                    <a:pt x="560" y="445"/>
                  </a:lnTo>
                  <a:lnTo>
                    <a:pt x="0" y="208"/>
                  </a:lnTo>
                  <a:lnTo>
                    <a:pt x="5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825279" y="2556336"/>
            <a:ext cx="6494959" cy="3497328"/>
            <a:chOff x="4145575" y="1902610"/>
            <a:chExt cx="4127291" cy="747552"/>
          </a:xfrm>
        </p:grpSpPr>
        <p:sp>
          <p:nvSpPr>
            <p:cNvPr id="47" name="Freeform: Shape 31"/>
            <p:cNvSpPr>
              <a:spLocks/>
            </p:cNvSpPr>
            <p:nvPr/>
          </p:nvSpPr>
          <p:spPr bwMode="auto">
            <a:xfrm>
              <a:off x="4145575" y="2066364"/>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43" name="Group 1"/>
            <p:cNvGrpSpPr/>
            <p:nvPr/>
          </p:nvGrpSpPr>
          <p:grpSpPr>
            <a:xfrm>
              <a:off x="4874670" y="1902610"/>
              <a:ext cx="3398196" cy="747552"/>
              <a:chOff x="6368330" y="3060246"/>
              <a:chExt cx="4840961" cy="996735"/>
            </a:xfrm>
          </p:grpSpPr>
          <p:sp>
            <p:nvSpPr>
              <p:cNvPr id="44" name="TextBox 27"/>
              <p:cNvSpPr txBox="1">
                <a:spLocks/>
              </p:cNvSpPr>
              <p:nvPr/>
            </p:nvSpPr>
            <p:spPr>
              <a:xfrm>
                <a:off x="6372955" y="3060246"/>
                <a:ext cx="4836336" cy="95481"/>
              </a:xfrm>
              <a:prstGeom prst="rect">
                <a:avLst/>
              </a:prstGeom>
              <a:ln>
                <a:noFill/>
              </a:ln>
            </p:spPr>
            <p:txBody>
              <a:bodyPr vert="horz" wrap="none" lIns="0" tIns="0" rIns="0" bIns="0" anchor="b" anchorCtr="0">
                <a:normAutofit/>
              </a:bodyPr>
              <a:lstStyle/>
              <a:p>
                <a:pPr>
                  <a:spcBef>
                    <a:spcPct val="0"/>
                  </a:spcBef>
                </a:pPr>
                <a:r>
                  <a:rPr lang="zh-CN" altLang="en-US" sz="1600" b="1" dirty="0" smtClean="0">
                    <a:solidFill>
                      <a:schemeClr val="accent1"/>
                    </a:solidFill>
                    <a:latin typeface="微软雅黑" panose="020B0503020204020204" pitchFamily="34" charset="-122"/>
                    <a:ea typeface="微软雅黑" panose="020B0503020204020204" pitchFamily="34" charset="-122"/>
                  </a:rPr>
                  <a:t>检查润滑油系统</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45" name="TextBox 37"/>
              <p:cNvSpPr txBox="1">
                <a:spLocks/>
              </p:cNvSpPr>
              <p:nvPr/>
            </p:nvSpPr>
            <p:spPr>
              <a:xfrm>
                <a:off x="6368330" y="3182729"/>
                <a:ext cx="4751004" cy="874252"/>
              </a:xfrm>
              <a:prstGeom prst="rect">
                <a:avLst/>
              </a:prstGeom>
              <a:ln>
                <a:noFill/>
              </a:ln>
            </p:spPr>
            <p:txBody>
              <a:bodyPr vert="horz" wrap="square" lIns="0" tIns="0" rIns="0" bIns="0" anchor="t" anchorCtr="0">
                <a:noAutofit/>
              </a:bodyPr>
              <a:lstStyle/>
              <a:p>
                <a:pPr>
                  <a:lnSpc>
                    <a:spcPct val="12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）检查油箱是否干净有无杂物或水分。</a:t>
                </a:r>
              </a:p>
              <a:p>
                <a:pPr>
                  <a:lnSpc>
                    <a:spcPct val="12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）用滤油机加入合格</a:t>
                </a:r>
                <a:r>
                  <a:rPr lang="zh-CN" altLang="en-US" sz="1400" dirty="0" smtClean="0">
                    <a:latin typeface="微软雅黑" panose="020B0503020204020204" pitchFamily="34" charset="-122"/>
                    <a:ea typeface="微软雅黑" panose="020B0503020204020204" pitchFamily="34" charset="-122"/>
                  </a:rPr>
                  <a:t>的防锈</a:t>
                </a:r>
                <a:r>
                  <a:rPr lang="zh-CN" altLang="en-US" sz="1400" dirty="0">
                    <a:latin typeface="微软雅黑" panose="020B0503020204020204" pitchFamily="34" charset="-122"/>
                    <a:ea typeface="微软雅黑" panose="020B0503020204020204" pitchFamily="34" charset="-122"/>
                  </a:rPr>
                  <a:t>汽轮机油。</a:t>
                </a:r>
              </a:p>
              <a:p>
                <a:pPr>
                  <a:lnSpc>
                    <a:spcPct val="12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）检查油路在安装过程中有无损坏。</a:t>
                </a:r>
              </a:p>
              <a:p>
                <a:pPr>
                  <a:lnSpc>
                    <a:spcPct val="12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）开起辅油泵检查转向以及油压等。</a:t>
                </a:r>
              </a:p>
              <a:p>
                <a:pPr>
                  <a:lnSpc>
                    <a:spcPct val="120000"/>
                  </a:lnSpc>
                </a:pP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）改好油流程，启动辅助电动油泵，建立油循环，确认油管路返油箱安全减压阀设定值为</a:t>
                </a:r>
                <a:r>
                  <a:rPr lang="en-US" altLang="zh-CN" sz="1400" dirty="0">
                    <a:latin typeface="微软雅黑" panose="020B0503020204020204" pitchFamily="34" charset="-122"/>
                    <a:ea typeface="微软雅黑" panose="020B0503020204020204" pitchFamily="34" charset="-122"/>
                  </a:rPr>
                  <a:t>0.2MPa</a:t>
                </a:r>
                <a:r>
                  <a:rPr lang="zh-CN" altLang="en-US" sz="1400" dirty="0">
                    <a:latin typeface="微软雅黑" panose="020B0503020204020204" pitchFamily="34" charset="-122"/>
                    <a:ea typeface="微软雅黑" panose="020B0503020204020204" pitchFamily="34" charset="-122"/>
                  </a:rPr>
                  <a:t>。</a:t>
                </a:r>
              </a:p>
              <a:p>
                <a:pPr>
                  <a:lnSpc>
                    <a:spcPct val="120000"/>
                  </a:lnSpc>
                </a:pP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）确认润滑油各供油点供油正常。根据情况用电加热器及冷却器控制油温度在</a:t>
                </a:r>
                <a:r>
                  <a:rPr lang="en-US" altLang="zh-CN" sz="1400" dirty="0">
                    <a:latin typeface="微软雅黑" panose="020B0503020204020204" pitchFamily="34" charset="-122"/>
                    <a:ea typeface="微软雅黑" panose="020B0503020204020204" pitchFamily="34" charset="-122"/>
                  </a:rPr>
                  <a:t>35</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45℃</a:t>
                </a:r>
                <a:r>
                  <a:rPr lang="zh-CN" altLang="en-US" sz="1400" dirty="0">
                    <a:latin typeface="微软雅黑" panose="020B0503020204020204" pitchFamily="34" charset="-122"/>
                    <a:ea typeface="微软雅黑" panose="020B0503020204020204" pitchFamily="34" charset="-122"/>
                  </a:rPr>
                  <a:t>范围。</a:t>
                </a:r>
              </a:p>
              <a:p>
                <a:pPr>
                  <a:lnSpc>
                    <a:spcPct val="120000"/>
                  </a:lnSpc>
                </a:pPr>
                <a:r>
                  <a:rPr lang="en-US" altLang="zh-CN" sz="1400" dirty="0">
                    <a:latin typeface="微软雅黑" panose="020B0503020204020204" pitchFamily="34" charset="-122"/>
                    <a:ea typeface="微软雅黑" panose="020B0503020204020204" pitchFamily="34" charset="-122"/>
                  </a:rPr>
                  <a:t>7</a:t>
                </a:r>
                <a:r>
                  <a:rPr lang="zh-CN" altLang="en-US" sz="1400" dirty="0">
                    <a:latin typeface="微软雅黑" panose="020B0503020204020204" pitchFamily="34" charset="-122"/>
                    <a:ea typeface="微软雅黑" panose="020B0503020204020204" pitchFamily="34" charset="-122"/>
                  </a:rPr>
                  <a:t>）停润滑油辅助电动油泵，并打至自动启动位置，当润滑油系统压力降至</a:t>
                </a:r>
                <a:r>
                  <a:rPr lang="en-US" altLang="zh-CN" sz="1400" dirty="0">
                    <a:latin typeface="微软雅黑" panose="020B0503020204020204" pitchFamily="34" charset="-122"/>
                    <a:ea typeface="微软雅黑" panose="020B0503020204020204" pitchFamily="34" charset="-122"/>
                  </a:rPr>
                  <a:t>0.07MPa</a:t>
                </a:r>
                <a:r>
                  <a:rPr lang="zh-CN" altLang="en-US" sz="1400" dirty="0">
                    <a:latin typeface="微软雅黑" panose="020B0503020204020204" pitchFamily="34" charset="-122"/>
                    <a:ea typeface="微软雅黑" panose="020B0503020204020204" pitchFamily="34" charset="-122"/>
                  </a:rPr>
                  <a:t>，辅助油泵会自动启动，并有声光报警。</a:t>
                </a:r>
              </a:p>
              <a:p>
                <a:pPr>
                  <a:lnSpc>
                    <a:spcPct val="120000"/>
                  </a:lnSpc>
                </a:pP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）试运行辅助油泵，使油循环</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小时，然后清洗油过滤器。</a:t>
                </a:r>
              </a:p>
              <a:p>
                <a:pPr>
                  <a:lnSpc>
                    <a:spcPct val="120000"/>
                  </a:lnSpc>
                </a:pPr>
                <a:r>
                  <a:rPr lang="en-US" altLang="zh-CN" sz="1400" dirty="0">
                    <a:latin typeface="微软雅黑" panose="020B0503020204020204" pitchFamily="34" charset="-122"/>
                    <a:ea typeface="微软雅黑" panose="020B0503020204020204" pitchFamily="34" charset="-122"/>
                  </a:rPr>
                  <a:t>9</a:t>
                </a:r>
                <a:r>
                  <a:rPr lang="zh-CN" altLang="en-US" sz="1400" dirty="0">
                    <a:latin typeface="微软雅黑" panose="020B0503020204020204" pitchFamily="34" charset="-122"/>
                    <a:ea typeface="微软雅黑" panose="020B0503020204020204" pitchFamily="34" charset="-122"/>
                  </a:rPr>
                  <a:t>）检查油冷器水线安装是否正确，有无泄漏。</a:t>
                </a:r>
              </a:p>
            </p:txBody>
          </p:sp>
        </p:grpSp>
      </p:grpSp>
      <p:grpSp>
        <p:nvGrpSpPr>
          <p:cNvPr id="48" name="组合 47"/>
          <p:cNvGrpSpPr/>
          <p:nvPr/>
        </p:nvGrpSpPr>
        <p:grpSpPr>
          <a:xfrm>
            <a:off x="825279" y="1630343"/>
            <a:ext cx="7540051" cy="1007787"/>
            <a:chOff x="3320425" y="971879"/>
            <a:chExt cx="4733078" cy="828036"/>
          </a:xfrm>
        </p:grpSpPr>
        <p:sp>
          <p:nvSpPr>
            <p:cNvPr id="54" name="Freeform: Shape 45"/>
            <p:cNvSpPr>
              <a:spLocks/>
            </p:cNvSpPr>
            <p:nvPr/>
          </p:nvSpPr>
          <p:spPr bwMode="auto">
            <a:xfrm>
              <a:off x="3320425" y="1250002"/>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50" name="Group 51"/>
            <p:cNvGrpSpPr/>
            <p:nvPr/>
          </p:nvGrpSpPr>
          <p:grpSpPr>
            <a:xfrm>
              <a:off x="4043245" y="971879"/>
              <a:ext cx="4010258" cy="828036"/>
              <a:chOff x="6518924" y="2942652"/>
              <a:chExt cx="5712885" cy="1104047"/>
            </a:xfrm>
          </p:grpSpPr>
          <p:sp>
            <p:nvSpPr>
              <p:cNvPr id="51" name="TextBox 52"/>
              <p:cNvSpPr txBox="1">
                <a:spLocks/>
              </p:cNvSpPr>
              <p:nvPr/>
            </p:nvSpPr>
            <p:spPr>
              <a:xfrm>
                <a:off x="6518924" y="2942652"/>
                <a:ext cx="5090832" cy="386935"/>
              </a:xfrm>
              <a:prstGeom prst="rect">
                <a:avLst/>
              </a:prstGeom>
              <a:ln>
                <a:noFill/>
              </a:ln>
            </p:spPr>
            <p:txBody>
              <a:bodyPr vert="horz" wrap="none" lIns="0" tIns="0" rIns="0" bIns="0" anchor="b" anchorCtr="0">
                <a:normAutofit/>
              </a:bodyPr>
              <a:lstStyle/>
              <a:p>
                <a:pPr>
                  <a:spcBef>
                    <a:spcPct val="0"/>
                  </a:spcBef>
                </a:pPr>
                <a:r>
                  <a:rPr lang="zh-CN" altLang="en-US" sz="1600" b="1" dirty="0">
                    <a:solidFill>
                      <a:schemeClr val="accent2"/>
                    </a:solidFill>
                    <a:latin typeface="微软雅黑" panose="020B0503020204020204" pitchFamily="34" charset="-122"/>
                    <a:ea typeface="微软雅黑" panose="020B0503020204020204" pitchFamily="34" charset="-122"/>
                  </a:rPr>
                  <a:t>准备工作</a:t>
                </a:r>
              </a:p>
            </p:txBody>
          </p:sp>
          <p:sp>
            <p:nvSpPr>
              <p:cNvPr id="52" name="TextBox 53"/>
              <p:cNvSpPr txBox="1">
                <a:spLocks/>
              </p:cNvSpPr>
              <p:nvPr/>
            </p:nvSpPr>
            <p:spPr>
              <a:xfrm>
                <a:off x="6522261" y="3390093"/>
                <a:ext cx="5709548" cy="656606"/>
              </a:xfrm>
              <a:prstGeom prst="rect">
                <a:avLst/>
              </a:prstGeom>
              <a:ln>
                <a:noFill/>
              </a:ln>
            </p:spPr>
            <p:txBody>
              <a:bodyPr vert="horz" wrap="square" lIns="0" tIns="0" rIns="0" bIns="0" anchor="t" anchorCtr="0">
                <a:noAutofit/>
              </a:bodyPr>
              <a:lstStyle/>
              <a:p>
                <a:pPr>
                  <a:lnSpc>
                    <a:spcPct val="120000"/>
                  </a:lnSpc>
                </a:pPr>
                <a:r>
                  <a:rPr lang="en-US" altLang="zh-CN" sz="1400" dirty="0" smtClean="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）自动控制系统满足仪表控制部分要求，联系机、电、仪对自保联锁系统进行确认</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grpSp>
      <p:sp>
        <p:nvSpPr>
          <p:cNvPr id="63" name="Oval 44"/>
          <p:cNvSpPr>
            <a:spLocks/>
          </p:cNvSpPr>
          <p:nvPr/>
        </p:nvSpPr>
        <p:spPr bwMode="auto">
          <a:xfrm>
            <a:off x="604379" y="1770688"/>
            <a:ext cx="776296" cy="858923"/>
          </a:xfrm>
          <a:prstGeom prst="ellipse">
            <a:avLst/>
          </a:prstGeom>
          <a:solidFill>
            <a:schemeClr val="accent2"/>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Freeform: Shape 45"/>
          <p:cNvSpPr>
            <a:spLocks/>
          </p:cNvSpPr>
          <p:nvPr/>
        </p:nvSpPr>
        <p:spPr bwMode="auto">
          <a:xfrm>
            <a:off x="855486" y="1998670"/>
            <a:ext cx="274071" cy="402959"/>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Oval 30"/>
          <p:cNvSpPr>
            <a:spLocks/>
          </p:cNvSpPr>
          <p:nvPr/>
        </p:nvSpPr>
        <p:spPr bwMode="auto">
          <a:xfrm>
            <a:off x="595598" y="3473695"/>
            <a:ext cx="785077" cy="882495"/>
          </a:xfrm>
          <a:prstGeom prst="ellipse">
            <a:avLst/>
          </a:prstGeom>
          <a:solidFill>
            <a:schemeClr val="accent1"/>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Freeform: Shape 31"/>
          <p:cNvSpPr>
            <a:spLocks/>
          </p:cNvSpPr>
          <p:nvPr/>
        </p:nvSpPr>
        <p:spPr bwMode="auto">
          <a:xfrm>
            <a:off x="849550" y="3707933"/>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矩形 37"/>
          <p:cNvSpPr>
            <a:spLocks noChangeArrowheads="1"/>
          </p:cNvSpPr>
          <p:nvPr/>
        </p:nvSpPr>
        <p:spPr bwMode="auto">
          <a:xfrm>
            <a:off x="534971" y="392778"/>
            <a:ext cx="583722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四、动设备电机单</a:t>
            </a:r>
            <a:r>
              <a:rPr lang="zh-CN" altLang="en-US" sz="2800" b="1" dirty="0">
                <a:latin typeface="微软雅黑" pitchFamily="34" charset="-122"/>
                <a:ea typeface="微软雅黑" pitchFamily="34" charset="-122"/>
                <a:cs typeface="方正苏新诗柳楷简体-yolan"/>
              </a:rPr>
              <a:t>试、联动试车</a:t>
            </a:r>
          </a:p>
        </p:txBody>
      </p:sp>
    </p:spTree>
    <p:extLst>
      <p:ext uri="{BB962C8B-B14F-4D97-AF65-F5344CB8AC3E}">
        <p14:creationId xmlns:p14="http://schemas.microsoft.com/office/powerpoint/2010/main" val="26710837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down)">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28</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11576"/>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风机试车</a:t>
            </a:r>
            <a:endParaRPr lang="zh-CN" altLang="en-US" sz="2000" b="1" dirty="0">
              <a:latin typeface="微软雅黑" panose="020B0503020204020204" pitchFamily="34" charset="-122"/>
              <a:ea typeface="微软雅黑" panose="020B0503020204020204" pitchFamily="34" charset="-122"/>
            </a:endParaRPr>
          </a:p>
        </p:txBody>
      </p:sp>
      <p:grpSp>
        <p:nvGrpSpPr>
          <p:cNvPr id="10" name="Group 3"/>
          <p:cNvGrpSpPr>
            <a:grpSpLocks noChangeAspect="1"/>
          </p:cNvGrpSpPr>
          <p:nvPr/>
        </p:nvGrpSpPr>
        <p:grpSpPr bwMode="auto">
          <a:xfrm>
            <a:off x="7137159" y="4592250"/>
            <a:ext cx="1452480" cy="1542787"/>
            <a:chOff x="2469" y="1167"/>
            <a:chExt cx="2509" cy="2665"/>
          </a:xfrm>
        </p:grpSpPr>
        <p:sp>
          <p:nvSpPr>
            <p:cNvPr id="14" name="Freeform: Shape 4"/>
            <p:cNvSpPr>
              <a:spLocks/>
            </p:cNvSpPr>
            <p:nvPr/>
          </p:nvSpPr>
          <p:spPr bwMode="auto">
            <a:xfrm>
              <a:off x="4196" y="2445"/>
              <a:ext cx="720" cy="330"/>
            </a:xfrm>
            <a:custGeom>
              <a:avLst/>
              <a:gdLst>
                <a:gd name="T0" fmla="*/ 720 w 720"/>
                <a:gd name="T1" fmla="*/ 0 h 330"/>
                <a:gd name="T2" fmla="*/ 430 w 720"/>
                <a:gd name="T3" fmla="*/ 117 h 330"/>
                <a:gd name="T4" fmla="*/ 189 w 720"/>
                <a:gd name="T5" fmla="*/ 295 h 330"/>
                <a:gd name="T6" fmla="*/ 87 w 720"/>
                <a:gd name="T7" fmla="*/ 148 h 330"/>
                <a:gd name="T8" fmla="*/ 0 w 720"/>
                <a:gd name="T9" fmla="*/ 233 h 330"/>
                <a:gd name="T10" fmla="*/ 160 w 720"/>
                <a:gd name="T11" fmla="*/ 330 h 330"/>
                <a:gd name="T12" fmla="*/ 297 w 720"/>
                <a:gd name="T13" fmla="*/ 319 h 330"/>
                <a:gd name="T14" fmla="*/ 720 w 72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330">
                  <a:moveTo>
                    <a:pt x="720" y="0"/>
                  </a:moveTo>
                  <a:lnTo>
                    <a:pt x="430" y="117"/>
                  </a:lnTo>
                  <a:lnTo>
                    <a:pt x="189" y="295"/>
                  </a:lnTo>
                  <a:lnTo>
                    <a:pt x="87" y="148"/>
                  </a:lnTo>
                  <a:lnTo>
                    <a:pt x="0" y="233"/>
                  </a:lnTo>
                  <a:lnTo>
                    <a:pt x="160" y="330"/>
                  </a:lnTo>
                  <a:lnTo>
                    <a:pt x="297" y="319"/>
                  </a:lnTo>
                  <a:lnTo>
                    <a:pt x="720" y="0"/>
                  </a:lnTo>
                  <a:close/>
                </a:path>
              </a:pathLst>
            </a:custGeom>
            <a:solidFill>
              <a:srgbClr val="325A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 name="Freeform: Shape 5"/>
            <p:cNvSpPr>
              <a:spLocks/>
            </p:cNvSpPr>
            <p:nvPr/>
          </p:nvSpPr>
          <p:spPr bwMode="auto">
            <a:xfrm>
              <a:off x="3166" y="1375"/>
              <a:ext cx="557" cy="377"/>
            </a:xfrm>
            <a:custGeom>
              <a:avLst/>
              <a:gdLst>
                <a:gd name="T0" fmla="*/ 0 w 557"/>
                <a:gd name="T1" fmla="*/ 0 h 377"/>
                <a:gd name="T2" fmla="*/ 0 w 557"/>
                <a:gd name="T3" fmla="*/ 87 h 377"/>
                <a:gd name="T4" fmla="*/ 384 w 557"/>
                <a:gd name="T5" fmla="*/ 259 h 377"/>
                <a:gd name="T6" fmla="*/ 404 w 557"/>
                <a:gd name="T7" fmla="*/ 377 h 377"/>
                <a:gd name="T8" fmla="*/ 557 w 557"/>
                <a:gd name="T9" fmla="*/ 306 h 377"/>
                <a:gd name="T10" fmla="*/ 556 w 557"/>
                <a:gd name="T11" fmla="*/ 235 h 377"/>
                <a:gd name="T12" fmla="*/ 0 w 557"/>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557" h="377">
                  <a:moveTo>
                    <a:pt x="0" y="0"/>
                  </a:moveTo>
                  <a:lnTo>
                    <a:pt x="0" y="87"/>
                  </a:lnTo>
                  <a:lnTo>
                    <a:pt x="384" y="259"/>
                  </a:lnTo>
                  <a:lnTo>
                    <a:pt x="404" y="377"/>
                  </a:lnTo>
                  <a:lnTo>
                    <a:pt x="557" y="306"/>
                  </a:lnTo>
                  <a:lnTo>
                    <a:pt x="556" y="235"/>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 name="Freeform: Shape 6"/>
            <p:cNvSpPr>
              <a:spLocks/>
            </p:cNvSpPr>
            <p:nvPr/>
          </p:nvSpPr>
          <p:spPr bwMode="auto">
            <a:xfrm>
              <a:off x="3065" y="2649"/>
              <a:ext cx="212" cy="784"/>
            </a:xfrm>
            <a:custGeom>
              <a:avLst/>
              <a:gdLst>
                <a:gd name="T0" fmla="*/ 24 w 212"/>
                <a:gd name="T1" fmla="*/ 784 h 784"/>
                <a:gd name="T2" fmla="*/ 212 w 212"/>
                <a:gd name="T3" fmla="*/ 685 h 784"/>
                <a:gd name="T4" fmla="*/ 170 w 212"/>
                <a:gd name="T5" fmla="*/ 0 h 784"/>
                <a:gd name="T6" fmla="*/ 0 w 212"/>
                <a:gd name="T7" fmla="*/ 97 h 784"/>
                <a:gd name="T8" fmla="*/ 24 w 212"/>
                <a:gd name="T9" fmla="*/ 784 h 784"/>
              </a:gdLst>
              <a:ahLst/>
              <a:cxnLst>
                <a:cxn ang="0">
                  <a:pos x="T0" y="T1"/>
                </a:cxn>
                <a:cxn ang="0">
                  <a:pos x="T2" y="T3"/>
                </a:cxn>
                <a:cxn ang="0">
                  <a:pos x="T4" y="T5"/>
                </a:cxn>
                <a:cxn ang="0">
                  <a:pos x="T6" y="T7"/>
                </a:cxn>
                <a:cxn ang="0">
                  <a:pos x="T8" y="T9"/>
                </a:cxn>
              </a:cxnLst>
              <a:rect l="0" t="0" r="r" b="b"/>
              <a:pathLst>
                <a:path w="212" h="784">
                  <a:moveTo>
                    <a:pt x="24" y="784"/>
                  </a:moveTo>
                  <a:lnTo>
                    <a:pt x="212" y="685"/>
                  </a:lnTo>
                  <a:lnTo>
                    <a:pt x="170" y="0"/>
                  </a:lnTo>
                  <a:lnTo>
                    <a:pt x="0" y="97"/>
                  </a:lnTo>
                  <a:lnTo>
                    <a:pt x="24" y="7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 name="Freeform: Shape 7"/>
            <p:cNvSpPr>
              <a:spLocks/>
            </p:cNvSpPr>
            <p:nvPr/>
          </p:nvSpPr>
          <p:spPr bwMode="auto">
            <a:xfrm>
              <a:off x="3017" y="1634"/>
              <a:ext cx="638" cy="1033"/>
            </a:xfrm>
            <a:custGeom>
              <a:avLst/>
              <a:gdLst>
                <a:gd name="T0" fmla="*/ 35 w 638"/>
                <a:gd name="T1" fmla="*/ 1033 h 1033"/>
                <a:gd name="T2" fmla="*/ 164 w 638"/>
                <a:gd name="T3" fmla="*/ 973 h 1033"/>
                <a:gd name="T4" fmla="*/ 150 w 638"/>
                <a:gd name="T5" fmla="*/ 366 h 1033"/>
                <a:gd name="T6" fmla="*/ 638 w 638"/>
                <a:gd name="T7" fmla="*/ 85 h 1033"/>
                <a:gd name="T8" fmla="*/ 638 w 638"/>
                <a:gd name="T9" fmla="*/ 0 h 1033"/>
                <a:gd name="T10" fmla="*/ 0 w 638"/>
                <a:gd name="T11" fmla="*/ 268 h 1033"/>
                <a:gd name="T12" fmla="*/ 35 w 638"/>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638" h="1033">
                  <a:moveTo>
                    <a:pt x="35" y="1033"/>
                  </a:moveTo>
                  <a:lnTo>
                    <a:pt x="164" y="973"/>
                  </a:lnTo>
                  <a:lnTo>
                    <a:pt x="150" y="366"/>
                  </a:lnTo>
                  <a:lnTo>
                    <a:pt x="638" y="85"/>
                  </a:lnTo>
                  <a:lnTo>
                    <a:pt x="638" y="0"/>
                  </a:lnTo>
                  <a:lnTo>
                    <a:pt x="0" y="268"/>
                  </a:lnTo>
                  <a:lnTo>
                    <a:pt x="35" y="1033"/>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 name="Freeform: Shape 8"/>
            <p:cNvSpPr>
              <a:spLocks/>
            </p:cNvSpPr>
            <p:nvPr/>
          </p:nvSpPr>
          <p:spPr bwMode="auto">
            <a:xfrm>
              <a:off x="4327" y="2740"/>
              <a:ext cx="95" cy="693"/>
            </a:xfrm>
            <a:custGeom>
              <a:avLst/>
              <a:gdLst>
                <a:gd name="T0" fmla="*/ 58 w 95"/>
                <a:gd name="T1" fmla="*/ 0 h 693"/>
                <a:gd name="T2" fmla="*/ 0 w 95"/>
                <a:gd name="T3" fmla="*/ 275 h 693"/>
                <a:gd name="T4" fmla="*/ 29 w 95"/>
                <a:gd name="T5" fmla="*/ 693 h 693"/>
                <a:gd name="T6" fmla="*/ 95 w 95"/>
                <a:gd name="T7" fmla="*/ 275 h 693"/>
                <a:gd name="T8" fmla="*/ 58 w 95"/>
                <a:gd name="T9" fmla="*/ 0 h 693"/>
              </a:gdLst>
              <a:ahLst/>
              <a:cxnLst>
                <a:cxn ang="0">
                  <a:pos x="T0" y="T1"/>
                </a:cxn>
                <a:cxn ang="0">
                  <a:pos x="T2" y="T3"/>
                </a:cxn>
                <a:cxn ang="0">
                  <a:pos x="T4" y="T5"/>
                </a:cxn>
                <a:cxn ang="0">
                  <a:pos x="T6" y="T7"/>
                </a:cxn>
                <a:cxn ang="0">
                  <a:pos x="T8" y="T9"/>
                </a:cxn>
              </a:cxnLst>
              <a:rect l="0" t="0" r="r" b="b"/>
              <a:pathLst>
                <a:path w="95" h="693">
                  <a:moveTo>
                    <a:pt x="58" y="0"/>
                  </a:moveTo>
                  <a:lnTo>
                    <a:pt x="0" y="275"/>
                  </a:lnTo>
                  <a:lnTo>
                    <a:pt x="29" y="693"/>
                  </a:lnTo>
                  <a:lnTo>
                    <a:pt x="95" y="275"/>
                  </a:lnTo>
                  <a:lnTo>
                    <a:pt x="58" y="0"/>
                  </a:lnTo>
                  <a:close/>
                </a:path>
              </a:pathLst>
            </a:custGeom>
            <a:solidFill>
              <a:srgbClr val="B81F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 name="Freeform: Shape 9"/>
            <p:cNvSpPr>
              <a:spLocks/>
            </p:cNvSpPr>
            <p:nvPr/>
          </p:nvSpPr>
          <p:spPr bwMode="auto">
            <a:xfrm>
              <a:off x="4117" y="2638"/>
              <a:ext cx="279" cy="795"/>
            </a:xfrm>
            <a:custGeom>
              <a:avLst/>
              <a:gdLst>
                <a:gd name="T0" fmla="*/ 279 w 279"/>
                <a:gd name="T1" fmla="*/ 102 h 795"/>
                <a:gd name="T2" fmla="*/ 82 w 279"/>
                <a:gd name="T3" fmla="*/ 0 h 795"/>
                <a:gd name="T4" fmla="*/ 0 w 279"/>
                <a:gd name="T5" fmla="*/ 29 h 795"/>
                <a:gd name="T6" fmla="*/ 24 w 279"/>
                <a:gd name="T7" fmla="*/ 151 h 795"/>
                <a:gd name="T8" fmla="*/ 113 w 279"/>
                <a:gd name="T9" fmla="*/ 199 h 795"/>
                <a:gd name="T10" fmla="*/ 199 w 279"/>
                <a:gd name="T11" fmla="*/ 769 h 795"/>
                <a:gd name="T12" fmla="*/ 250 w 279"/>
                <a:gd name="T13" fmla="*/ 795 h 795"/>
                <a:gd name="T14" fmla="*/ 279 w 279"/>
                <a:gd name="T15" fmla="*/ 102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795">
                  <a:moveTo>
                    <a:pt x="279" y="102"/>
                  </a:moveTo>
                  <a:lnTo>
                    <a:pt x="82" y="0"/>
                  </a:lnTo>
                  <a:lnTo>
                    <a:pt x="0" y="29"/>
                  </a:lnTo>
                  <a:lnTo>
                    <a:pt x="24" y="151"/>
                  </a:lnTo>
                  <a:lnTo>
                    <a:pt x="113" y="199"/>
                  </a:lnTo>
                  <a:lnTo>
                    <a:pt x="199" y="769"/>
                  </a:lnTo>
                  <a:lnTo>
                    <a:pt x="250" y="795"/>
                  </a:lnTo>
                  <a:lnTo>
                    <a:pt x="279" y="102"/>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 name="Freeform: Shape 10"/>
            <p:cNvSpPr>
              <a:spLocks/>
            </p:cNvSpPr>
            <p:nvPr/>
          </p:nvSpPr>
          <p:spPr bwMode="auto">
            <a:xfrm>
              <a:off x="3718" y="1375"/>
              <a:ext cx="562" cy="361"/>
            </a:xfrm>
            <a:custGeom>
              <a:avLst/>
              <a:gdLst>
                <a:gd name="T0" fmla="*/ 4 w 562"/>
                <a:gd name="T1" fmla="*/ 235 h 361"/>
                <a:gd name="T2" fmla="*/ 562 w 562"/>
                <a:gd name="T3" fmla="*/ 0 h 361"/>
                <a:gd name="T4" fmla="*/ 562 w 562"/>
                <a:gd name="T5" fmla="*/ 66 h 361"/>
                <a:gd name="T6" fmla="*/ 111 w 562"/>
                <a:gd name="T7" fmla="*/ 259 h 361"/>
                <a:gd name="T8" fmla="*/ 115 w 562"/>
                <a:gd name="T9" fmla="*/ 361 h 361"/>
                <a:gd name="T10" fmla="*/ 0 w 562"/>
                <a:gd name="T11" fmla="*/ 335 h 361"/>
                <a:gd name="T12" fmla="*/ 4 w 562"/>
                <a:gd name="T13" fmla="*/ 235 h 361"/>
              </a:gdLst>
              <a:ahLst/>
              <a:cxnLst>
                <a:cxn ang="0">
                  <a:pos x="T0" y="T1"/>
                </a:cxn>
                <a:cxn ang="0">
                  <a:pos x="T2" y="T3"/>
                </a:cxn>
                <a:cxn ang="0">
                  <a:pos x="T4" y="T5"/>
                </a:cxn>
                <a:cxn ang="0">
                  <a:pos x="T6" y="T7"/>
                </a:cxn>
                <a:cxn ang="0">
                  <a:pos x="T8" y="T9"/>
                </a:cxn>
                <a:cxn ang="0">
                  <a:pos x="T10" y="T11"/>
                </a:cxn>
                <a:cxn ang="0">
                  <a:pos x="T12" y="T13"/>
                </a:cxn>
              </a:cxnLst>
              <a:rect l="0" t="0" r="r" b="b"/>
              <a:pathLst>
                <a:path w="562" h="361">
                  <a:moveTo>
                    <a:pt x="4" y="235"/>
                  </a:moveTo>
                  <a:lnTo>
                    <a:pt x="562" y="0"/>
                  </a:lnTo>
                  <a:lnTo>
                    <a:pt x="562" y="66"/>
                  </a:lnTo>
                  <a:lnTo>
                    <a:pt x="111" y="259"/>
                  </a:lnTo>
                  <a:lnTo>
                    <a:pt x="115" y="361"/>
                  </a:lnTo>
                  <a:lnTo>
                    <a:pt x="0" y="335"/>
                  </a:lnTo>
                  <a:lnTo>
                    <a:pt x="4" y="2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 name="Freeform: Shape 11"/>
            <p:cNvSpPr>
              <a:spLocks/>
            </p:cNvSpPr>
            <p:nvPr/>
          </p:nvSpPr>
          <p:spPr bwMode="auto">
            <a:xfrm>
              <a:off x="3116" y="2689"/>
              <a:ext cx="1211" cy="427"/>
            </a:xfrm>
            <a:custGeom>
              <a:avLst/>
              <a:gdLst>
                <a:gd name="T0" fmla="*/ 0 w 1211"/>
                <a:gd name="T1" fmla="*/ 86 h 427"/>
                <a:gd name="T2" fmla="*/ 148 w 1211"/>
                <a:gd name="T3" fmla="*/ 0 h 427"/>
                <a:gd name="T4" fmla="*/ 1131 w 1211"/>
                <a:gd name="T5" fmla="*/ 44 h 427"/>
                <a:gd name="T6" fmla="*/ 1211 w 1211"/>
                <a:gd name="T7" fmla="*/ 86 h 427"/>
                <a:gd name="T8" fmla="*/ 607 w 1211"/>
                <a:gd name="T9" fmla="*/ 427 h 427"/>
                <a:gd name="T10" fmla="*/ 0 w 1211"/>
                <a:gd name="T11" fmla="*/ 86 h 427"/>
              </a:gdLst>
              <a:ahLst/>
              <a:cxnLst>
                <a:cxn ang="0">
                  <a:pos x="T0" y="T1"/>
                </a:cxn>
                <a:cxn ang="0">
                  <a:pos x="T2" y="T3"/>
                </a:cxn>
                <a:cxn ang="0">
                  <a:pos x="T4" y="T5"/>
                </a:cxn>
                <a:cxn ang="0">
                  <a:pos x="T6" y="T7"/>
                </a:cxn>
                <a:cxn ang="0">
                  <a:pos x="T8" y="T9"/>
                </a:cxn>
                <a:cxn ang="0">
                  <a:pos x="T10" y="T11"/>
                </a:cxn>
              </a:cxnLst>
              <a:rect l="0" t="0" r="r" b="b"/>
              <a:pathLst>
                <a:path w="1211" h="427">
                  <a:moveTo>
                    <a:pt x="0" y="86"/>
                  </a:moveTo>
                  <a:lnTo>
                    <a:pt x="148" y="0"/>
                  </a:lnTo>
                  <a:lnTo>
                    <a:pt x="1131" y="44"/>
                  </a:lnTo>
                  <a:lnTo>
                    <a:pt x="1211" y="86"/>
                  </a:lnTo>
                  <a:lnTo>
                    <a:pt x="607" y="427"/>
                  </a:lnTo>
                  <a:lnTo>
                    <a:pt x="0" y="8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 name="Freeform: Shape 12"/>
            <p:cNvSpPr>
              <a:spLocks/>
            </p:cNvSpPr>
            <p:nvPr/>
          </p:nvSpPr>
          <p:spPr bwMode="auto">
            <a:xfrm>
              <a:off x="4258" y="2328"/>
              <a:ext cx="658" cy="412"/>
            </a:xfrm>
            <a:custGeom>
              <a:avLst/>
              <a:gdLst>
                <a:gd name="T0" fmla="*/ 658 w 658"/>
                <a:gd name="T1" fmla="*/ 117 h 412"/>
                <a:gd name="T2" fmla="*/ 445 w 658"/>
                <a:gd name="T3" fmla="*/ 0 h 412"/>
                <a:gd name="T4" fmla="*/ 0 w 658"/>
                <a:gd name="T5" fmla="*/ 175 h 412"/>
                <a:gd name="T6" fmla="*/ 58 w 658"/>
                <a:gd name="T7" fmla="*/ 378 h 412"/>
                <a:gd name="T8" fmla="*/ 127 w 658"/>
                <a:gd name="T9" fmla="*/ 412 h 412"/>
                <a:gd name="T10" fmla="*/ 658 w 658"/>
                <a:gd name="T11" fmla="*/ 117 h 412"/>
              </a:gdLst>
              <a:ahLst/>
              <a:cxnLst>
                <a:cxn ang="0">
                  <a:pos x="T0" y="T1"/>
                </a:cxn>
                <a:cxn ang="0">
                  <a:pos x="T2" y="T3"/>
                </a:cxn>
                <a:cxn ang="0">
                  <a:pos x="T4" y="T5"/>
                </a:cxn>
                <a:cxn ang="0">
                  <a:pos x="T6" y="T7"/>
                </a:cxn>
                <a:cxn ang="0">
                  <a:pos x="T8" y="T9"/>
                </a:cxn>
                <a:cxn ang="0">
                  <a:pos x="T10" y="T11"/>
                </a:cxn>
              </a:cxnLst>
              <a:rect l="0" t="0" r="r" b="b"/>
              <a:pathLst>
                <a:path w="658" h="412">
                  <a:moveTo>
                    <a:pt x="658" y="117"/>
                  </a:moveTo>
                  <a:lnTo>
                    <a:pt x="445" y="0"/>
                  </a:lnTo>
                  <a:lnTo>
                    <a:pt x="0" y="175"/>
                  </a:lnTo>
                  <a:lnTo>
                    <a:pt x="58" y="378"/>
                  </a:lnTo>
                  <a:lnTo>
                    <a:pt x="127" y="412"/>
                  </a:lnTo>
                  <a:lnTo>
                    <a:pt x="658" y="1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 name="Freeform: Shape 13"/>
            <p:cNvSpPr>
              <a:spLocks/>
            </p:cNvSpPr>
            <p:nvPr/>
          </p:nvSpPr>
          <p:spPr bwMode="auto">
            <a:xfrm>
              <a:off x="2547" y="2330"/>
              <a:ext cx="598" cy="410"/>
            </a:xfrm>
            <a:custGeom>
              <a:avLst/>
              <a:gdLst>
                <a:gd name="T0" fmla="*/ 0 w 598"/>
                <a:gd name="T1" fmla="*/ 109 h 410"/>
                <a:gd name="T2" fmla="*/ 204 w 598"/>
                <a:gd name="T3" fmla="*/ 0 h 410"/>
                <a:gd name="T4" fmla="*/ 525 w 598"/>
                <a:gd name="T5" fmla="*/ 331 h 410"/>
                <a:gd name="T6" fmla="*/ 598 w 598"/>
                <a:gd name="T7" fmla="*/ 297 h 410"/>
                <a:gd name="T8" fmla="*/ 598 w 598"/>
                <a:gd name="T9" fmla="*/ 371 h 410"/>
                <a:gd name="T10" fmla="*/ 530 w 598"/>
                <a:gd name="T11" fmla="*/ 410 h 410"/>
                <a:gd name="T12" fmla="*/ 0 w 598"/>
                <a:gd name="T13" fmla="*/ 109 h 410"/>
              </a:gdLst>
              <a:ahLst/>
              <a:cxnLst>
                <a:cxn ang="0">
                  <a:pos x="T0" y="T1"/>
                </a:cxn>
                <a:cxn ang="0">
                  <a:pos x="T2" y="T3"/>
                </a:cxn>
                <a:cxn ang="0">
                  <a:pos x="T4" y="T5"/>
                </a:cxn>
                <a:cxn ang="0">
                  <a:pos x="T6" y="T7"/>
                </a:cxn>
                <a:cxn ang="0">
                  <a:pos x="T8" y="T9"/>
                </a:cxn>
                <a:cxn ang="0">
                  <a:pos x="T10" y="T11"/>
                </a:cxn>
                <a:cxn ang="0">
                  <a:pos x="T12" y="T13"/>
                </a:cxn>
              </a:cxnLst>
              <a:rect l="0" t="0" r="r" b="b"/>
              <a:pathLst>
                <a:path w="598" h="410">
                  <a:moveTo>
                    <a:pt x="0" y="109"/>
                  </a:moveTo>
                  <a:lnTo>
                    <a:pt x="204" y="0"/>
                  </a:lnTo>
                  <a:lnTo>
                    <a:pt x="525" y="331"/>
                  </a:lnTo>
                  <a:lnTo>
                    <a:pt x="598" y="297"/>
                  </a:lnTo>
                  <a:lnTo>
                    <a:pt x="598" y="371"/>
                  </a:lnTo>
                  <a:lnTo>
                    <a:pt x="530" y="410"/>
                  </a:lnTo>
                  <a:lnTo>
                    <a:pt x="0" y="10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 name="Freeform: Shape 14"/>
            <p:cNvSpPr>
              <a:spLocks/>
            </p:cNvSpPr>
            <p:nvPr/>
          </p:nvSpPr>
          <p:spPr bwMode="auto">
            <a:xfrm>
              <a:off x="2547" y="2441"/>
              <a:ext cx="554" cy="988"/>
            </a:xfrm>
            <a:custGeom>
              <a:avLst/>
              <a:gdLst>
                <a:gd name="T0" fmla="*/ 45 w 554"/>
                <a:gd name="T1" fmla="*/ 669 h 988"/>
                <a:gd name="T2" fmla="*/ 554 w 554"/>
                <a:gd name="T3" fmla="*/ 988 h 988"/>
                <a:gd name="T4" fmla="*/ 530 w 554"/>
                <a:gd name="T5" fmla="*/ 301 h 988"/>
                <a:gd name="T6" fmla="*/ 0 w 554"/>
                <a:gd name="T7" fmla="*/ 0 h 988"/>
                <a:gd name="T8" fmla="*/ 45 w 554"/>
                <a:gd name="T9" fmla="*/ 669 h 988"/>
              </a:gdLst>
              <a:ahLst/>
              <a:cxnLst>
                <a:cxn ang="0">
                  <a:pos x="T0" y="T1"/>
                </a:cxn>
                <a:cxn ang="0">
                  <a:pos x="T2" y="T3"/>
                </a:cxn>
                <a:cxn ang="0">
                  <a:pos x="T4" y="T5"/>
                </a:cxn>
                <a:cxn ang="0">
                  <a:pos x="T6" y="T7"/>
                </a:cxn>
                <a:cxn ang="0">
                  <a:pos x="T8" y="T9"/>
                </a:cxn>
              </a:cxnLst>
              <a:rect l="0" t="0" r="r" b="b"/>
              <a:pathLst>
                <a:path w="554" h="988">
                  <a:moveTo>
                    <a:pt x="45" y="669"/>
                  </a:moveTo>
                  <a:lnTo>
                    <a:pt x="554" y="988"/>
                  </a:lnTo>
                  <a:lnTo>
                    <a:pt x="530" y="301"/>
                  </a:lnTo>
                  <a:lnTo>
                    <a:pt x="0" y="0"/>
                  </a:lnTo>
                  <a:lnTo>
                    <a:pt x="45" y="6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Freeform: Shape 15"/>
            <p:cNvSpPr>
              <a:spLocks/>
            </p:cNvSpPr>
            <p:nvPr/>
          </p:nvSpPr>
          <p:spPr bwMode="auto">
            <a:xfrm>
              <a:off x="2474" y="1630"/>
              <a:ext cx="591" cy="1028"/>
            </a:xfrm>
            <a:custGeom>
              <a:avLst/>
              <a:gdLst>
                <a:gd name="T0" fmla="*/ 53 w 591"/>
                <a:gd name="T1" fmla="*/ 731 h 1028"/>
                <a:gd name="T2" fmla="*/ 591 w 591"/>
                <a:gd name="T3" fmla="*/ 1028 h 1028"/>
                <a:gd name="T4" fmla="*/ 556 w 591"/>
                <a:gd name="T5" fmla="*/ 263 h 1028"/>
                <a:gd name="T6" fmla="*/ 0 w 591"/>
                <a:gd name="T7" fmla="*/ 0 h 1028"/>
                <a:gd name="T8" fmla="*/ 53 w 591"/>
                <a:gd name="T9" fmla="*/ 731 h 1028"/>
              </a:gdLst>
              <a:ahLst/>
              <a:cxnLst>
                <a:cxn ang="0">
                  <a:pos x="T0" y="T1"/>
                </a:cxn>
                <a:cxn ang="0">
                  <a:pos x="T2" y="T3"/>
                </a:cxn>
                <a:cxn ang="0">
                  <a:pos x="T4" y="T5"/>
                </a:cxn>
                <a:cxn ang="0">
                  <a:pos x="T6" y="T7"/>
                </a:cxn>
                <a:cxn ang="0">
                  <a:pos x="T8" y="T9"/>
                </a:cxn>
              </a:cxnLst>
              <a:rect l="0" t="0" r="r" b="b"/>
              <a:pathLst>
                <a:path w="591" h="1028">
                  <a:moveTo>
                    <a:pt x="53" y="731"/>
                  </a:moveTo>
                  <a:lnTo>
                    <a:pt x="591" y="1028"/>
                  </a:lnTo>
                  <a:lnTo>
                    <a:pt x="556" y="263"/>
                  </a:lnTo>
                  <a:lnTo>
                    <a:pt x="0" y="0"/>
                  </a:lnTo>
                  <a:lnTo>
                    <a:pt x="53" y="73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 name="Freeform: Shape 16"/>
            <p:cNvSpPr>
              <a:spLocks/>
            </p:cNvSpPr>
            <p:nvPr/>
          </p:nvSpPr>
          <p:spPr bwMode="auto">
            <a:xfrm>
              <a:off x="3787" y="1639"/>
              <a:ext cx="635" cy="1028"/>
            </a:xfrm>
            <a:custGeom>
              <a:avLst/>
              <a:gdLst>
                <a:gd name="T0" fmla="*/ 0 w 635"/>
                <a:gd name="T1" fmla="*/ 0 h 1028"/>
                <a:gd name="T2" fmla="*/ 0 w 635"/>
                <a:gd name="T3" fmla="*/ 88 h 1028"/>
                <a:gd name="T4" fmla="*/ 503 w 635"/>
                <a:gd name="T5" fmla="*/ 310 h 1028"/>
                <a:gd name="T6" fmla="*/ 503 w 635"/>
                <a:gd name="T7" fmla="*/ 988 h 1028"/>
                <a:gd name="T8" fmla="*/ 598 w 635"/>
                <a:gd name="T9" fmla="*/ 1028 h 1028"/>
                <a:gd name="T10" fmla="*/ 635 w 635"/>
                <a:gd name="T11" fmla="*/ 265 h 1028"/>
                <a:gd name="T12" fmla="*/ 0 w 635"/>
                <a:gd name="T13" fmla="*/ 0 h 1028"/>
              </a:gdLst>
              <a:ahLst/>
              <a:cxnLst>
                <a:cxn ang="0">
                  <a:pos x="T0" y="T1"/>
                </a:cxn>
                <a:cxn ang="0">
                  <a:pos x="T2" y="T3"/>
                </a:cxn>
                <a:cxn ang="0">
                  <a:pos x="T4" y="T5"/>
                </a:cxn>
                <a:cxn ang="0">
                  <a:pos x="T6" y="T7"/>
                </a:cxn>
                <a:cxn ang="0">
                  <a:pos x="T8" y="T9"/>
                </a:cxn>
                <a:cxn ang="0">
                  <a:pos x="T10" y="T11"/>
                </a:cxn>
                <a:cxn ang="0">
                  <a:pos x="T12" y="T13"/>
                </a:cxn>
              </a:cxnLst>
              <a:rect l="0" t="0" r="r" b="b"/>
              <a:pathLst>
                <a:path w="635" h="1028">
                  <a:moveTo>
                    <a:pt x="0" y="0"/>
                  </a:moveTo>
                  <a:lnTo>
                    <a:pt x="0" y="88"/>
                  </a:lnTo>
                  <a:lnTo>
                    <a:pt x="503" y="310"/>
                  </a:lnTo>
                  <a:lnTo>
                    <a:pt x="503" y="988"/>
                  </a:lnTo>
                  <a:lnTo>
                    <a:pt x="598" y="1028"/>
                  </a:lnTo>
                  <a:lnTo>
                    <a:pt x="635" y="265"/>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 name="Freeform: Shape 17"/>
            <p:cNvSpPr>
              <a:spLocks/>
            </p:cNvSpPr>
            <p:nvPr/>
          </p:nvSpPr>
          <p:spPr bwMode="auto">
            <a:xfrm>
              <a:off x="3089" y="1933"/>
              <a:ext cx="634" cy="1097"/>
            </a:xfrm>
            <a:custGeom>
              <a:avLst/>
              <a:gdLst>
                <a:gd name="T0" fmla="*/ 0 w 634"/>
                <a:gd name="T1" fmla="*/ 0 h 1097"/>
                <a:gd name="T2" fmla="*/ 27 w 634"/>
                <a:gd name="T3" fmla="*/ 767 h 1097"/>
                <a:gd name="T4" fmla="*/ 634 w 634"/>
                <a:gd name="T5" fmla="*/ 1097 h 1097"/>
                <a:gd name="T6" fmla="*/ 634 w 634"/>
                <a:gd name="T7" fmla="*/ 300 h 1097"/>
                <a:gd name="T8" fmla="*/ 0 w 634"/>
                <a:gd name="T9" fmla="*/ 0 h 1097"/>
              </a:gdLst>
              <a:ahLst/>
              <a:cxnLst>
                <a:cxn ang="0">
                  <a:pos x="T0" y="T1"/>
                </a:cxn>
                <a:cxn ang="0">
                  <a:pos x="T2" y="T3"/>
                </a:cxn>
                <a:cxn ang="0">
                  <a:pos x="T4" y="T5"/>
                </a:cxn>
                <a:cxn ang="0">
                  <a:pos x="T6" y="T7"/>
                </a:cxn>
                <a:cxn ang="0">
                  <a:pos x="T8" y="T9"/>
                </a:cxn>
              </a:cxnLst>
              <a:rect l="0" t="0" r="r" b="b"/>
              <a:pathLst>
                <a:path w="634" h="1097">
                  <a:moveTo>
                    <a:pt x="0" y="0"/>
                  </a:moveTo>
                  <a:lnTo>
                    <a:pt x="27" y="767"/>
                  </a:lnTo>
                  <a:lnTo>
                    <a:pt x="634" y="1097"/>
                  </a:lnTo>
                  <a:lnTo>
                    <a:pt x="634" y="300"/>
                  </a:ln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 name="Freeform: Shape 18"/>
            <p:cNvSpPr>
              <a:spLocks/>
            </p:cNvSpPr>
            <p:nvPr/>
          </p:nvSpPr>
          <p:spPr bwMode="auto">
            <a:xfrm>
              <a:off x="3116" y="2775"/>
              <a:ext cx="607" cy="1057"/>
            </a:xfrm>
            <a:custGeom>
              <a:avLst/>
              <a:gdLst>
                <a:gd name="T0" fmla="*/ 607 w 607"/>
                <a:gd name="T1" fmla="*/ 1057 h 1057"/>
                <a:gd name="T2" fmla="*/ 607 w 607"/>
                <a:gd name="T3" fmla="*/ 341 h 1057"/>
                <a:gd name="T4" fmla="*/ 0 w 607"/>
                <a:gd name="T5" fmla="*/ 0 h 1057"/>
                <a:gd name="T6" fmla="*/ 30 w 607"/>
                <a:gd name="T7" fmla="*/ 693 h 1057"/>
                <a:gd name="T8" fmla="*/ 607 w 607"/>
                <a:gd name="T9" fmla="*/ 1057 h 1057"/>
              </a:gdLst>
              <a:ahLst/>
              <a:cxnLst>
                <a:cxn ang="0">
                  <a:pos x="T0" y="T1"/>
                </a:cxn>
                <a:cxn ang="0">
                  <a:pos x="T2" y="T3"/>
                </a:cxn>
                <a:cxn ang="0">
                  <a:pos x="T4" y="T5"/>
                </a:cxn>
                <a:cxn ang="0">
                  <a:pos x="T6" y="T7"/>
                </a:cxn>
                <a:cxn ang="0">
                  <a:pos x="T8" y="T9"/>
                </a:cxn>
              </a:cxnLst>
              <a:rect l="0" t="0" r="r" b="b"/>
              <a:pathLst>
                <a:path w="607" h="1057">
                  <a:moveTo>
                    <a:pt x="607" y="1057"/>
                  </a:moveTo>
                  <a:lnTo>
                    <a:pt x="607" y="341"/>
                  </a:lnTo>
                  <a:lnTo>
                    <a:pt x="0" y="0"/>
                  </a:lnTo>
                  <a:lnTo>
                    <a:pt x="30" y="693"/>
                  </a:lnTo>
                  <a:lnTo>
                    <a:pt x="607" y="105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 name="Freeform: Shape 19"/>
            <p:cNvSpPr>
              <a:spLocks/>
            </p:cNvSpPr>
            <p:nvPr/>
          </p:nvSpPr>
          <p:spPr bwMode="auto">
            <a:xfrm>
              <a:off x="3723" y="2775"/>
              <a:ext cx="604" cy="1057"/>
            </a:xfrm>
            <a:custGeom>
              <a:avLst/>
              <a:gdLst>
                <a:gd name="T0" fmla="*/ 0 w 604"/>
                <a:gd name="T1" fmla="*/ 341 h 1057"/>
                <a:gd name="T2" fmla="*/ 604 w 604"/>
                <a:gd name="T3" fmla="*/ 0 h 1057"/>
                <a:gd name="T4" fmla="*/ 580 w 604"/>
                <a:gd name="T5" fmla="*/ 693 h 1057"/>
                <a:gd name="T6" fmla="*/ 0 w 604"/>
                <a:gd name="T7" fmla="*/ 1057 h 1057"/>
                <a:gd name="T8" fmla="*/ 0 w 604"/>
                <a:gd name="T9" fmla="*/ 341 h 1057"/>
              </a:gdLst>
              <a:ahLst/>
              <a:cxnLst>
                <a:cxn ang="0">
                  <a:pos x="T0" y="T1"/>
                </a:cxn>
                <a:cxn ang="0">
                  <a:pos x="T2" y="T3"/>
                </a:cxn>
                <a:cxn ang="0">
                  <a:pos x="T4" y="T5"/>
                </a:cxn>
                <a:cxn ang="0">
                  <a:pos x="T6" y="T7"/>
                </a:cxn>
                <a:cxn ang="0">
                  <a:pos x="T8" y="T9"/>
                </a:cxn>
              </a:cxnLst>
              <a:rect l="0" t="0" r="r" b="b"/>
              <a:pathLst>
                <a:path w="604" h="1057">
                  <a:moveTo>
                    <a:pt x="0" y="341"/>
                  </a:moveTo>
                  <a:lnTo>
                    <a:pt x="604" y="0"/>
                  </a:lnTo>
                  <a:lnTo>
                    <a:pt x="580" y="693"/>
                  </a:lnTo>
                  <a:lnTo>
                    <a:pt x="0" y="1057"/>
                  </a:lnTo>
                  <a:lnTo>
                    <a:pt x="0" y="3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Freeform: Shape 20"/>
            <p:cNvSpPr>
              <a:spLocks/>
            </p:cNvSpPr>
            <p:nvPr/>
          </p:nvSpPr>
          <p:spPr bwMode="auto">
            <a:xfrm>
              <a:off x="3723" y="1933"/>
              <a:ext cx="633" cy="1097"/>
            </a:xfrm>
            <a:custGeom>
              <a:avLst/>
              <a:gdLst>
                <a:gd name="T0" fmla="*/ 0 w 633"/>
                <a:gd name="T1" fmla="*/ 300 h 1097"/>
                <a:gd name="T2" fmla="*/ 633 w 633"/>
                <a:gd name="T3" fmla="*/ 0 h 1097"/>
                <a:gd name="T4" fmla="*/ 604 w 633"/>
                <a:gd name="T5" fmla="*/ 767 h 1097"/>
                <a:gd name="T6" fmla="*/ 0 w 633"/>
                <a:gd name="T7" fmla="*/ 1097 h 1097"/>
                <a:gd name="T8" fmla="*/ 0 w 633"/>
                <a:gd name="T9" fmla="*/ 300 h 1097"/>
              </a:gdLst>
              <a:ahLst/>
              <a:cxnLst>
                <a:cxn ang="0">
                  <a:pos x="T0" y="T1"/>
                </a:cxn>
                <a:cxn ang="0">
                  <a:pos x="T2" y="T3"/>
                </a:cxn>
                <a:cxn ang="0">
                  <a:pos x="T4" y="T5"/>
                </a:cxn>
                <a:cxn ang="0">
                  <a:pos x="T6" y="T7"/>
                </a:cxn>
                <a:cxn ang="0">
                  <a:pos x="T8" y="T9"/>
                </a:cxn>
              </a:cxnLst>
              <a:rect l="0" t="0" r="r" b="b"/>
              <a:pathLst>
                <a:path w="633" h="1097">
                  <a:moveTo>
                    <a:pt x="0" y="300"/>
                  </a:moveTo>
                  <a:lnTo>
                    <a:pt x="633" y="0"/>
                  </a:lnTo>
                  <a:lnTo>
                    <a:pt x="604" y="767"/>
                  </a:lnTo>
                  <a:lnTo>
                    <a:pt x="0" y="1097"/>
                  </a:lnTo>
                  <a:lnTo>
                    <a:pt x="0" y="30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 name="Freeform: Shape 21"/>
            <p:cNvSpPr>
              <a:spLocks/>
            </p:cNvSpPr>
            <p:nvPr/>
          </p:nvSpPr>
          <p:spPr bwMode="auto">
            <a:xfrm>
              <a:off x="4374" y="1639"/>
              <a:ext cx="593" cy="1028"/>
            </a:xfrm>
            <a:custGeom>
              <a:avLst/>
              <a:gdLst>
                <a:gd name="T0" fmla="*/ 37 w 593"/>
                <a:gd name="T1" fmla="*/ 265 h 1028"/>
                <a:gd name="T2" fmla="*/ 0 w 593"/>
                <a:gd name="T3" fmla="*/ 1028 h 1028"/>
                <a:gd name="T4" fmla="*/ 538 w 593"/>
                <a:gd name="T5" fmla="*/ 729 h 1028"/>
                <a:gd name="T6" fmla="*/ 593 w 593"/>
                <a:gd name="T7" fmla="*/ 0 h 1028"/>
                <a:gd name="T8" fmla="*/ 37 w 593"/>
                <a:gd name="T9" fmla="*/ 265 h 1028"/>
              </a:gdLst>
              <a:ahLst/>
              <a:cxnLst>
                <a:cxn ang="0">
                  <a:pos x="T0" y="T1"/>
                </a:cxn>
                <a:cxn ang="0">
                  <a:pos x="T2" y="T3"/>
                </a:cxn>
                <a:cxn ang="0">
                  <a:pos x="T4" y="T5"/>
                </a:cxn>
                <a:cxn ang="0">
                  <a:pos x="T6" y="T7"/>
                </a:cxn>
                <a:cxn ang="0">
                  <a:pos x="T8" y="T9"/>
                </a:cxn>
              </a:cxnLst>
              <a:rect l="0" t="0" r="r" b="b"/>
              <a:pathLst>
                <a:path w="593" h="1028">
                  <a:moveTo>
                    <a:pt x="37" y="265"/>
                  </a:moveTo>
                  <a:lnTo>
                    <a:pt x="0" y="1028"/>
                  </a:lnTo>
                  <a:lnTo>
                    <a:pt x="538" y="729"/>
                  </a:lnTo>
                  <a:lnTo>
                    <a:pt x="593" y="0"/>
                  </a:lnTo>
                  <a:lnTo>
                    <a:pt x="37" y="26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Freeform: Shape 22"/>
            <p:cNvSpPr>
              <a:spLocks/>
            </p:cNvSpPr>
            <p:nvPr/>
          </p:nvSpPr>
          <p:spPr bwMode="auto">
            <a:xfrm>
              <a:off x="4356" y="2445"/>
              <a:ext cx="560" cy="988"/>
            </a:xfrm>
            <a:custGeom>
              <a:avLst/>
              <a:gdLst>
                <a:gd name="T0" fmla="*/ 0 w 560"/>
                <a:gd name="T1" fmla="*/ 988 h 988"/>
                <a:gd name="T2" fmla="*/ 29 w 560"/>
                <a:gd name="T3" fmla="*/ 295 h 988"/>
                <a:gd name="T4" fmla="*/ 560 w 560"/>
                <a:gd name="T5" fmla="*/ 0 h 988"/>
                <a:gd name="T6" fmla="*/ 511 w 560"/>
                <a:gd name="T7" fmla="*/ 665 h 988"/>
                <a:gd name="T8" fmla="*/ 0 w 560"/>
                <a:gd name="T9" fmla="*/ 988 h 988"/>
              </a:gdLst>
              <a:ahLst/>
              <a:cxnLst>
                <a:cxn ang="0">
                  <a:pos x="T0" y="T1"/>
                </a:cxn>
                <a:cxn ang="0">
                  <a:pos x="T2" y="T3"/>
                </a:cxn>
                <a:cxn ang="0">
                  <a:pos x="T4" y="T5"/>
                </a:cxn>
                <a:cxn ang="0">
                  <a:pos x="T6" y="T7"/>
                </a:cxn>
                <a:cxn ang="0">
                  <a:pos x="T8" y="T9"/>
                </a:cxn>
              </a:cxnLst>
              <a:rect l="0" t="0" r="r" b="b"/>
              <a:pathLst>
                <a:path w="560" h="988">
                  <a:moveTo>
                    <a:pt x="0" y="988"/>
                  </a:moveTo>
                  <a:lnTo>
                    <a:pt x="29" y="295"/>
                  </a:lnTo>
                  <a:lnTo>
                    <a:pt x="560" y="0"/>
                  </a:lnTo>
                  <a:lnTo>
                    <a:pt x="511" y="665"/>
                  </a:lnTo>
                  <a:lnTo>
                    <a:pt x="0" y="98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 name="Freeform: Shape 23"/>
            <p:cNvSpPr>
              <a:spLocks/>
            </p:cNvSpPr>
            <p:nvPr/>
          </p:nvSpPr>
          <p:spPr bwMode="auto">
            <a:xfrm>
              <a:off x="3089" y="1663"/>
              <a:ext cx="1267" cy="570"/>
            </a:xfrm>
            <a:custGeom>
              <a:avLst/>
              <a:gdLst>
                <a:gd name="T0" fmla="*/ 0 w 1267"/>
                <a:gd name="T1" fmla="*/ 270 h 570"/>
                <a:gd name="T2" fmla="*/ 634 w 1267"/>
                <a:gd name="T3" fmla="*/ 0 h 570"/>
                <a:gd name="T4" fmla="*/ 1267 w 1267"/>
                <a:gd name="T5" fmla="*/ 270 h 570"/>
                <a:gd name="T6" fmla="*/ 634 w 1267"/>
                <a:gd name="T7" fmla="*/ 570 h 570"/>
                <a:gd name="T8" fmla="*/ 0 w 1267"/>
                <a:gd name="T9" fmla="*/ 270 h 570"/>
              </a:gdLst>
              <a:ahLst/>
              <a:cxnLst>
                <a:cxn ang="0">
                  <a:pos x="T0" y="T1"/>
                </a:cxn>
                <a:cxn ang="0">
                  <a:pos x="T2" y="T3"/>
                </a:cxn>
                <a:cxn ang="0">
                  <a:pos x="T4" y="T5"/>
                </a:cxn>
                <a:cxn ang="0">
                  <a:pos x="T6" y="T7"/>
                </a:cxn>
                <a:cxn ang="0">
                  <a:pos x="T8" y="T9"/>
                </a:cxn>
              </a:cxnLst>
              <a:rect l="0" t="0" r="r" b="b"/>
              <a:pathLst>
                <a:path w="1267" h="570">
                  <a:moveTo>
                    <a:pt x="0" y="270"/>
                  </a:moveTo>
                  <a:lnTo>
                    <a:pt x="634" y="0"/>
                  </a:lnTo>
                  <a:lnTo>
                    <a:pt x="1267" y="270"/>
                  </a:lnTo>
                  <a:lnTo>
                    <a:pt x="634" y="570"/>
                  </a:lnTo>
                  <a:lnTo>
                    <a:pt x="0" y="27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 name="Freeform: Shape 24"/>
            <p:cNvSpPr>
              <a:spLocks/>
            </p:cNvSpPr>
            <p:nvPr/>
          </p:nvSpPr>
          <p:spPr bwMode="auto">
            <a:xfrm>
              <a:off x="2469" y="1399"/>
              <a:ext cx="1194" cy="503"/>
            </a:xfrm>
            <a:custGeom>
              <a:avLst/>
              <a:gdLst>
                <a:gd name="T0" fmla="*/ 0 w 1194"/>
                <a:gd name="T1" fmla="*/ 240 h 503"/>
                <a:gd name="T2" fmla="*/ 631 w 1194"/>
                <a:gd name="T3" fmla="*/ 0 h 503"/>
                <a:gd name="T4" fmla="*/ 1194 w 1194"/>
                <a:gd name="T5" fmla="*/ 235 h 503"/>
                <a:gd name="T6" fmla="*/ 556 w 1194"/>
                <a:gd name="T7" fmla="*/ 503 h 503"/>
                <a:gd name="T8" fmla="*/ 0 w 1194"/>
                <a:gd name="T9" fmla="*/ 240 h 503"/>
              </a:gdLst>
              <a:ahLst/>
              <a:cxnLst>
                <a:cxn ang="0">
                  <a:pos x="T0" y="T1"/>
                </a:cxn>
                <a:cxn ang="0">
                  <a:pos x="T2" y="T3"/>
                </a:cxn>
                <a:cxn ang="0">
                  <a:pos x="T4" y="T5"/>
                </a:cxn>
                <a:cxn ang="0">
                  <a:pos x="T6" y="T7"/>
                </a:cxn>
                <a:cxn ang="0">
                  <a:pos x="T8" y="T9"/>
                </a:cxn>
              </a:cxnLst>
              <a:rect l="0" t="0" r="r" b="b"/>
              <a:pathLst>
                <a:path w="1194" h="503">
                  <a:moveTo>
                    <a:pt x="0" y="240"/>
                  </a:moveTo>
                  <a:lnTo>
                    <a:pt x="631" y="0"/>
                  </a:lnTo>
                  <a:lnTo>
                    <a:pt x="1194" y="235"/>
                  </a:lnTo>
                  <a:lnTo>
                    <a:pt x="556" y="503"/>
                  </a:lnTo>
                  <a:lnTo>
                    <a:pt x="0" y="2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Freeform: Shape 25"/>
            <p:cNvSpPr>
              <a:spLocks/>
            </p:cNvSpPr>
            <p:nvPr/>
          </p:nvSpPr>
          <p:spPr bwMode="auto">
            <a:xfrm>
              <a:off x="3787" y="1399"/>
              <a:ext cx="1191" cy="505"/>
            </a:xfrm>
            <a:custGeom>
              <a:avLst/>
              <a:gdLst>
                <a:gd name="T0" fmla="*/ 635 w 1191"/>
                <a:gd name="T1" fmla="*/ 505 h 505"/>
                <a:gd name="T2" fmla="*/ 0 w 1191"/>
                <a:gd name="T3" fmla="*/ 240 h 505"/>
                <a:gd name="T4" fmla="*/ 564 w 1191"/>
                <a:gd name="T5" fmla="*/ 0 h 505"/>
                <a:gd name="T6" fmla="*/ 1191 w 1191"/>
                <a:gd name="T7" fmla="*/ 240 h 505"/>
                <a:gd name="T8" fmla="*/ 635 w 1191"/>
                <a:gd name="T9" fmla="*/ 505 h 505"/>
              </a:gdLst>
              <a:ahLst/>
              <a:cxnLst>
                <a:cxn ang="0">
                  <a:pos x="T0" y="T1"/>
                </a:cxn>
                <a:cxn ang="0">
                  <a:pos x="T2" y="T3"/>
                </a:cxn>
                <a:cxn ang="0">
                  <a:pos x="T4" y="T5"/>
                </a:cxn>
                <a:cxn ang="0">
                  <a:pos x="T6" y="T7"/>
                </a:cxn>
                <a:cxn ang="0">
                  <a:pos x="T8" y="T9"/>
                </a:cxn>
              </a:cxnLst>
              <a:rect l="0" t="0" r="r" b="b"/>
              <a:pathLst>
                <a:path w="1191" h="505">
                  <a:moveTo>
                    <a:pt x="635" y="505"/>
                  </a:moveTo>
                  <a:lnTo>
                    <a:pt x="0" y="240"/>
                  </a:lnTo>
                  <a:lnTo>
                    <a:pt x="564" y="0"/>
                  </a:lnTo>
                  <a:lnTo>
                    <a:pt x="1191" y="240"/>
                  </a:lnTo>
                  <a:lnTo>
                    <a:pt x="635" y="50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 name="Freeform: Shape 26"/>
            <p:cNvSpPr>
              <a:spLocks/>
            </p:cNvSpPr>
            <p:nvPr/>
          </p:nvSpPr>
          <p:spPr bwMode="auto">
            <a:xfrm>
              <a:off x="3162" y="1167"/>
              <a:ext cx="1123" cy="445"/>
            </a:xfrm>
            <a:custGeom>
              <a:avLst/>
              <a:gdLst>
                <a:gd name="T0" fmla="*/ 560 w 1123"/>
                <a:gd name="T1" fmla="*/ 0 h 445"/>
                <a:gd name="T2" fmla="*/ 1123 w 1123"/>
                <a:gd name="T3" fmla="*/ 208 h 445"/>
                <a:gd name="T4" fmla="*/ 560 w 1123"/>
                <a:gd name="T5" fmla="*/ 445 h 445"/>
                <a:gd name="T6" fmla="*/ 0 w 1123"/>
                <a:gd name="T7" fmla="*/ 208 h 445"/>
                <a:gd name="T8" fmla="*/ 560 w 1123"/>
                <a:gd name="T9" fmla="*/ 0 h 445"/>
              </a:gdLst>
              <a:ahLst/>
              <a:cxnLst>
                <a:cxn ang="0">
                  <a:pos x="T0" y="T1"/>
                </a:cxn>
                <a:cxn ang="0">
                  <a:pos x="T2" y="T3"/>
                </a:cxn>
                <a:cxn ang="0">
                  <a:pos x="T4" y="T5"/>
                </a:cxn>
                <a:cxn ang="0">
                  <a:pos x="T6" y="T7"/>
                </a:cxn>
                <a:cxn ang="0">
                  <a:pos x="T8" y="T9"/>
                </a:cxn>
              </a:cxnLst>
              <a:rect l="0" t="0" r="r" b="b"/>
              <a:pathLst>
                <a:path w="1123" h="445">
                  <a:moveTo>
                    <a:pt x="560" y="0"/>
                  </a:moveTo>
                  <a:lnTo>
                    <a:pt x="1123" y="208"/>
                  </a:lnTo>
                  <a:lnTo>
                    <a:pt x="560" y="445"/>
                  </a:lnTo>
                  <a:lnTo>
                    <a:pt x="0" y="208"/>
                  </a:lnTo>
                  <a:lnTo>
                    <a:pt x="5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19749" y="3460701"/>
            <a:ext cx="6494959" cy="3497328"/>
            <a:chOff x="4145575" y="1902610"/>
            <a:chExt cx="4127291" cy="747552"/>
          </a:xfrm>
        </p:grpSpPr>
        <p:sp>
          <p:nvSpPr>
            <p:cNvPr id="47" name="Freeform: Shape 31"/>
            <p:cNvSpPr>
              <a:spLocks/>
            </p:cNvSpPr>
            <p:nvPr/>
          </p:nvSpPr>
          <p:spPr bwMode="auto">
            <a:xfrm>
              <a:off x="4145575" y="2066364"/>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43" name="Group 1"/>
            <p:cNvGrpSpPr/>
            <p:nvPr/>
          </p:nvGrpSpPr>
          <p:grpSpPr>
            <a:xfrm>
              <a:off x="4874670" y="1902610"/>
              <a:ext cx="3398196" cy="747552"/>
              <a:chOff x="6368330" y="3060246"/>
              <a:chExt cx="4840961" cy="996735"/>
            </a:xfrm>
          </p:grpSpPr>
          <p:sp>
            <p:nvSpPr>
              <p:cNvPr id="44" name="TextBox 27"/>
              <p:cNvSpPr txBox="1">
                <a:spLocks/>
              </p:cNvSpPr>
              <p:nvPr/>
            </p:nvSpPr>
            <p:spPr>
              <a:xfrm>
                <a:off x="6372955" y="3060246"/>
                <a:ext cx="4836336" cy="95481"/>
              </a:xfrm>
              <a:prstGeom prst="rect">
                <a:avLst/>
              </a:prstGeom>
              <a:ln>
                <a:noFill/>
              </a:ln>
            </p:spPr>
            <p:txBody>
              <a:bodyPr vert="horz" wrap="none" lIns="0" tIns="0" rIns="0" bIns="0" anchor="b" anchorCtr="0">
                <a:normAutofit/>
              </a:bodyPr>
              <a:lstStyle/>
              <a:p>
                <a:pPr>
                  <a:spcBef>
                    <a:spcPct val="0"/>
                  </a:spcBef>
                </a:pPr>
                <a:r>
                  <a:rPr lang="zh-CN" altLang="en-US" sz="1600" b="1" dirty="0" smtClean="0">
                    <a:solidFill>
                      <a:schemeClr val="accent1"/>
                    </a:solidFill>
                    <a:latin typeface="微软雅黑" panose="020B0503020204020204" pitchFamily="34" charset="-122"/>
                    <a:ea typeface="微软雅黑" panose="020B0503020204020204" pitchFamily="34" charset="-122"/>
                  </a:rPr>
                  <a:t>启动风机运行检查</a:t>
                </a: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45" name="TextBox 37"/>
              <p:cNvSpPr txBox="1">
                <a:spLocks/>
              </p:cNvSpPr>
              <p:nvPr/>
            </p:nvSpPr>
            <p:spPr>
              <a:xfrm>
                <a:off x="6368330" y="3182729"/>
                <a:ext cx="4751004" cy="874252"/>
              </a:xfrm>
              <a:prstGeom prst="rect">
                <a:avLst/>
              </a:prstGeom>
              <a:ln>
                <a:noFill/>
              </a:ln>
            </p:spPr>
            <p:txBody>
              <a:bodyPr vert="horz" wrap="square" lIns="0" tIns="0" rIns="0" bIns="0" anchor="t" anchorCtr="0">
                <a:noAutofit/>
              </a:bodyPr>
              <a:lstStyle/>
              <a:p>
                <a:pPr>
                  <a:lnSpc>
                    <a:spcPct val="12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）防喘振阀的打开和关闭时间。</a:t>
                </a:r>
              </a:p>
              <a:p>
                <a:pPr>
                  <a:lnSpc>
                    <a:spcPct val="12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）止回阀的功能。</a:t>
                </a:r>
              </a:p>
              <a:p>
                <a:pPr>
                  <a:lnSpc>
                    <a:spcPct val="12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）出口压力变化情况。</a:t>
                </a:r>
              </a:p>
              <a:p>
                <a:pPr>
                  <a:lnSpc>
                    <a:spcPct val="12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）润滑油压和油温是否稳定，调整油冷器水流量。</a:t>
                </a:r>
              </a:p>
              <a:p>
                <a:pPr>
                  <a:lnSpc>
                    <a:spcPct val="120000"/>
                  </a:lnSpc>
                </a:pP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）手动调试入口导叶系统。</a:t>
                </a:r>
              </a:p>
              <a:p>
                <a:pPr>
                  <a:lnSpc>
                    <a:spcPct val="120000"/>
                  </a:lnSpc>
                </a:pP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）调试安全监测、测压、测温系统以及紧急停机按钮。</a:t>
                </a:r>
              </a:p>
              <a:p>
                <a:pPr>
                  <a:lnSpc>
                    <a:spcPct val="120000"/>
                  </a:lnSpc>
                </a:pPr>
                <a:r>
                  <a:rPr lang="en-US" altLang="zh-CN" sz="1400" dirty="0">
                    <a:latin typeface="微软雅黑" panose="020B0503020204020204" pitchFamily="34" charset="-122"/>
                    <a:ea typeface="微软雅黑" panose="020B0503020204020204" pitchFamily="34" charset="-122"/>
                  </a:rPr>
                  <a:t>7</a:t>
                </a:r>
                <a:r>
                  <a:rPr lang="zh-CN" altLang="en-US" sz="1400" dirty="0">
                    <a:latin typeface="微软雅黑" panose="020B0503020204020204" pitchFamily="34" charset="-122"/>
                    <a:ea typeface="微软雅黑" panose="020B0503020204020204" pitchFamily="34" charset="-122"/>
                  </a:rPr>
                  <a:t>）测试正常起动与停机程序。</a:t>
                </a:r>
              </a:p>
              <a:p>
                <a:pPr>
                  <a:lnSpc>
                    <a:spcPct val="120000"/>
                  </a:lnSpc>
                </a:pP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）电机过载保护（入口导叶限位器）。</a:t>
                </a:r>
              </a:p>
              <a:p>
                <a:pPr>
                  <a:lnSpc>
                    <a:spcPct val="120000"/>
                  </a:lnSpc>
                </a:pPr>
                <a:r>
                  <a:rPr lang="en-US" altLang="zh-CN" sz="1400" dirty="0">
                    <a:latin typeface="微软雅黑" panose="020B0503020204020204" pitchFamily="34" charset="-122"/>
                    <a:ea typeface="微软雅黑" panose="020B0503020204020204" pitchFamily="34" charset="-122"/>
                  </a:rPr>
                  <a:t>9</a:t>
                </a:r>
                <a:r>
                  <a:rPr lang="zh-CN" altLang="en-US" sz="1400" dirty="0">
                    <a:latin typeface="微软雅黑" panose="020B0503020204020204" pitchFamily="34" charset="-122"/>
                    <a:ea typeface="微软雅黑" panose="020B0503020204020204" pitchFamily="34" charset="-122"/>
                  </a:rPr>
                  <a:t>）正常工作温度下，润滑油泄漏情况。</a:t>
                </a:r>
              </a:p>
              <a:p>
                <a:pPr>
                  <a:lnSpc>
                    <a:spcPct val="120000"/>
                  </a:lnSpc>
                </a:pPr>
                <a:endParaRPr lang="zh-CN" altLang="en-US" sz="1400" dirty="0">
                  <a:latin typeface="微软雅黑" panose="020B0503020204020204" pitchFamily="34" charset="-122"/>
                  <a:ea typeface="微软雅黑" panose="020B0503020204020204" pitchFamily="34" charset="-122"/>
                </a:endParaRPr>
              </a:p>
            </p:txBody>
          </p:sp>
        </p:grpSp>
      </p:grpSp>
      <p:grpSp>
        <p:nvGrpSpPr>
          <p:cNvPr id="48" name="组合 47"/>
          <p:cNvGrpSpPr/>
          <p:nvPr/>
        </p:nvGrpSpPr>
        <p:grpSpPr>
          <a:xfrm>
            <a:off x="689507" y="1284863"/>
            <a:ext cx="8191473" cy="2517824"/>
            <a:chOff x="3320425" y="964487"/>
            <a:chExt cx="4733079" cy="2068740"/>
          </a:xfrm>
        </p:grpSpPr>
        <p:sp>
          <p:nvSpPr>
            <p:cNvPr id="54" name="Freeform: Shape 45"/>
            <p:cNvSpPr>
              <a:spLocks/>
            </p:cNvSpPr>
            <p:nvPr/>
          </p:nvSpPr>
          <p:spPr bwMode="auto">
            <a:xfrm>
              <a:off x="3320425" y="1250002"/>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50" name="Group 51"/>
            <p:cNvGrpSpPr/>
            <p:nvPr/>
          </p:nvGrpSpPr>
          <p:grpSpPr>
            <a:xfrm>
              <a:off x="3776774" y="964487"/>
              <a:ext cx="4276730" cy="2068740"/>
              <a:chOff x="6139318" y="2932797"/>
              <a:chExt cx="6092492" cy="2758318"/>
            </a:xfrm>
          </p:grpSpPr>
          <p:sp>
            <p:nvSpPr>
              <p:cNvPr id="51" name="TextBox 52"/>
              <p:cNvSpPr txBox="1">
                <a:spLocks/>
              </p:cNvSpPr>
              <p:nvPr/>
            </p:nvSpPr>
            <p:spPr>
              <a:xfrm>
                <a:off x="6152091" y="2932797"/>
                <a:ext cx="5090832" cy="386935"/>
              </a:xfrm>
              <a:prstGeom prst="rect">
                <a:avLst/>
              </a:prstGeom>
              <a:ln>
                <a:noFill/>
              </a:ln>
            </p:spPr>
            <p:txBody>
              <a:bodyPr vert="horz" wrap="none" lIns="0" tIns="0" rIns="0" bIns="0" anchor="b" anchorCtr="0">
                <a:normAutofit/>
              </a:bodyPr>
              <a:lstStyle/>
              <a:p>
                <a:pPr>
                  <a:spcBef>
                    <a:spcPct val="0"/>
                  </a:spcBef>
                </a:pPr>
                <a:r>
                  <a:rPr lang="zh-CN" altLang="en-US" sz="1600" b="1" dirty="0" smtClean="0">
                    <a:solidFill>
                      <a:schemeClr val="accent2"/>
                    </a:solidFill>
                    <a:latin typeface="微软雅黑" panose="020B0503020204020204" pitchFamily="34" charset="-122"/>
                    <a:ea typeface="微软雅黑" panose="020B0503020204020204" pitchFamily="34" charset="-122"/>
                  </a:rPr>
                  <a:t>单试主电机</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52" name="TextBox 53"/>
              <p:cNvSpPr txBox="1">
                <a:spLocks/>
              </p:cNvSpPr>
              <p:nvPr/>
            </p:nvSpPr>
            <p:spPr>
              <a:xfrm>
                <a:off x="6139318" y="3390093"/>
                <a:ext cx="6092492" cy="2301022"/>
              </a:xfrm>
              <a:prstGeom prst="rect">
                <a:avLst/>
              </a:prstGeom>
              <a:ln>
                <a:noFill/>
              </a:ln>
            </p:spPr>
            <p:txBody>
              <a:bodyPr vert="horz" wrap="square" lIns="0" tIns="0" rIns="0" bIns="0" anchor="t" anchorCtr="0">
                <a:noAutofit/>
              </a:bodyPr>
              <a:lstStyle/>
              <a:p>
                <a:pPr>
                  <a:lnSpc>
                    <a:spcPct val="12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）拆卸联轴器，使电机能单独运行。</a:t>
                </a:r>
              </a:p>
              <a:p>
                <a:pPr>
                  <a:lnSpc>
                    <a:spcPct val="12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）送电。</a:t>
                </a:r>
              </a:p>
              <a:p>
                <a:pPr>
                  <a:lnSpc>
                    <a:spcPct val="12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）检查前后轴瓦是否得到润滑。</a:t>
                </a:r>
              </a:p>
              <a:p>
                <a:pPr>
                  <a:lnSpc>
                    <a:spcPct val="12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）检查电机、电源接头、静电接地良好。绝缘电阻、开工按钮良好。</a:t>
                </a:r>
              </a:p>
              <a:p>
                <a:pPr>
                  <a:lnSpc>
                    <a:spcPct val="120000"/>
                  </a:lnSpc>
                </a:pP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）检查确认电机及其附属设备、电仪系统施工或检修完毕，各连接部件、地脚螺栓等紧固良好。</a:t>
                </a:r>
              </a:p>
              <a:p>
                <a:pPr>
                  <a:lnSpc>
                    <a:spcPct val="120000"/>
                  </a:lnSpc>
                </a:pP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）启动电机，检查转动方向是否正确，若反转，重新调试。</a:t>
                </a:r>
              </a:p>
              <a:p>
                <a:pPr>
                  <a:lnSpc>
                    <a:spcPct val="120000"/>
                  </a:lnSpc>
                </a:pPr>
                <a:r>
                  <a:rPr lang="en-US" altLang="zh-CN" sz="1400" dirty="0">
                    <a:latin typeface="微软雅黑" panose="020B0503020204020204" pitchFamily="34" charset="-122"/>
                    <a:ea typeface="微软雅黑" panose="020B0503020204020204" pitchFamily="34" charset="-122"/>
                  </a:rPr>
                  <a:t>7</a:t>
                </a:r>
                <a:r>
                  <a:rPr lang="zh-CN" altLang="en-US" sz="1400" dirty="0">
                    <a:latin typeface="微软雅黑" panose="020B0503020204020204" pitchFamily="34" charset="-122"/>
                    <a:ea typeface="微软雅黑" panose="020B0503020204020204" pitchFamily="34" charset="-122"/>
                  </a:rPr>
                  <a:t>）运转两小时左右，检查电机振动、杂音及轴承与电机定子温度上升情况。</a:t>
                </a:r>
              </a:p>
            </p:txBody>
          </p:sp>
        </p:grpSp>
      </p:grpSp>
      <p:sp>
        <p:nvSpPr>
          <p:cNvPr id="63" name="Oval 44"/>
          <p:cNvSpPr>
            <a:spLocks/>
          </p:cNvSpPr>
          <p:nvPr/>
        </p:nvSpPr>
        <p:spPr bwMode="auto">
          <a:xfrm>
            <a:off x="359936" y="2141873"/>
            <a:ext cx="776296" cy="858923"/>
          </a:xfrm>
          <a:prstGeom prst="ellipse">
            <a:avLst/>
          </a:prstGeom>
          <a:solidFill>
            <a:schemeClr val="accent2"/>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Freeform: Shape 45"/>
          <p:cNvSpPr>
            <a:spLocks/>
          </p:cNvSpPr>
          <p:nvPr/>
        </p:nvSpPr>
        <p:spPr bwMode="auto">
          <a:xfrm>
            <a:off x="611043" y="2369855"/>
            <a:ext cx="274071" cy="402959"/>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Oval 30"/>
          <p:cNvSpPr>
            <a:spLocks/>
          </p:cNvSpPr>
          <p:nvPr/>
        </p:nvSpPr>
        <p:spPr bwMode="auto">
          <a:xfrm>
            <a:off x="351155" y="4449598"/>
            <a:ext cx="785077" cy="882495"/>
          </a:xfrm>
          <a:prstGeom prst="ellipse">
            <a:avLst/>
          </a:prstGeom>
          <a:solidFill>
            <a:schemeClr val="accent1"/>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Freeform: Shape 31"/>
          <p:cNvSpPr>
            <a:spLocks/>
          </p:cNvSpPr>
          <p:nvPr/>
        </p:nvSpPr>
        <p:spPr bwMode="auto">
          <a:xfrm>
            <a:off x="605107" y="4683836"/>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矩形 37"/>
          <p:cNvSpPr>
            <a:spLocks noChangeArrowheads="1"/>
          </p:cNvSpPr>
          <p:nvPr/>
        </p:nvSpPr>
        <p:spPr bwMode="auto">
          <a:xfrm>
            <a:off x="534971" y="392778"/>
            <a:ext cx="583722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四、动设备电机单</a:t>
            </a:r>
            <a:r>
              <a:rPr lang="zh-CN" altLang="en-US" sz="2800" b="1" dirty="0">
                <a:latin typeface="微软雅黑" pitchFamily="34" charset="-122"/>
                <a:ea typeface="微软雅黑" pitchFamily="34" charset="-122"/>
                <a:cs typeface="方正苏新诗柳楷简体-yolan"/>
              </a:rPr>
              <a:t>试、联动试车</a:t>
            </a:r>
          </a:p>
        </p:txBody>
      </p:sp>
    </p:spTree>
    <p:extLst>
      <p:ext uri="{BB962C8B-B14F-4D97-AF65-F5344CB8AC3E}">
        <p14:creationId xmlns:p14="http://schemas.microsoft.com/office/powerpoint/2010/main" val="354922247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down)">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29</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67841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四、动设备电机单试、联动试车</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33" name="椭圆 32">
            <a:extLst>
              <a:ext uri="{FF2B5EF4-FFF2-40B4-BE49-F238E27FC236}">
                <a16:creationId xmlns="" xmlns:a16="http://schemas.microsoft.com/office/drawing/2014/main" id="{BE7B37EC-0795-4B44-A246-6C5479703535}"/>
              </a:ext>
            </a:extLst>
          </p:cNvPr>
          <p:cNvSpPr>
            <a:spLocks noChangeAspect="1"/>
          </p:cNvSpPr>
          <p:nvPr/>
        </p:nvSpPr>
        <p:spPr>
          <a:xfrm>
            <a:off x="1510800" y="1400376"/>
            <a:ext cx="1198555" cy="11785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4" name="椭圆 33">
            <a:extLst>
              <a:ext uri="{FF2B5EF4-FFF2-40B4-BE49-F238E27FC236}">
                <a16:creationId xmlns="" xmlns:a16="http://schemas.microsoft.com/office/drawing/2014/main" id="{21478095-1B4C-45FD-89A8-F9E3976A0085}"/>
              </a:ext>
            </a:extLst>
          </p:cNvPr>
          <p:cNvSpPr>
            <a:spLocks noChangeAspect="1"/>
          </p:cNvSpPr>
          <p:nvPr/>
        </p:nvSpPr>
        <p:spPr>
          <a:xfrm>
            <a:off x="3807177" y="1400376"/>
            <a:ext cx="1198555" cy="1178560"/>
          </a:xfrm>
          <a:prstGeom prst="ellipse">
            <a:avLst/>
          </a:prstGeom>
          <a:noFill/>
          <a:ln w="38100">
            <a:solidFill>
              <a:srgbClr val="E5A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35" name="椭圆 34">
            <a:extLst>
              <a:ext uri="{FF2B5EF4-FFF2-40B4-BE49-F238E27FC236}">
                <a16:creationId xmlns="" xmlns:a16="http://schemas.microsoft.com/office/drawing/2014/main" id="{DE9C5DEE-DF73-4B33-B2B4-0E100E5C2685}"/>
              </a:ext>
            </a:extLst>
          </p:cNvPr>
          <p:cNvSpPr>
            <a:spLocks noChangeAspect="1"/>
          </p:cNvSpPr>
          <p:nvPr/>
        </p:nvSpPr>
        <p:spPr>
          <a:xfrm>
            <a:off x="6255033" y="1400376"/>
            <a:ext cx="1198555" cy="1178560"/>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sp>
        <p:nvSpPr>
          <p:cNvPr id="36" name="Freeform 56">
            <a:extLst>
              <a:ext uri="{FF2B5EF4-FFF2-40B4-BE49-F238E27FC236}">
                <a16:creationId xmlns="" xmlns:a16="http://schemas.microsoft.com/office/drawing/2014/main" id="{7DAD4383-3D58-4E89-9247-239F869CA725}"/>
              </a:ext>
            </a:extLst>
          </p:cNvPr>
          <p:cNvSpPr>
            <a:spLocks noChangeAspect="1" noEditPoints="1"/>
          </p:cNvSpPr>
          <p:nvPr/>
        </p:nvSpPr>
        <p:spPr bwMode="auto">
          <a:xfrm>
            <a:off x="1785084" y="1694955"/>
            <a:ext cx="589583" cy="645071"/>
          </a:xfrm>
          <a:custGeom>
            <a:avLst/>
            <a:gdLst>
              <a:gd name="T0" fmla="*/ 172 w 180"/>
              <a:gd name="T1" fmla="*/ 164 h 200"/>
              <a:gd name="T2" fmla="*/ 12 w 180"/>
              <a:gd name="T3" fmla="*/ 152 h 200"/>
              <a:gd name="T4" fmla="*/ 173 w 180"/>
              <a:gd name="T5" fmla="*/ 8 h 200"/>
              <a:gd name="T6" fmla="*/ 168 w 180"/>
              <a:gd name="T7" fmla="*/ 24 h 200"/>
              <a:gd name="T8" fmla="*/ 180 w 180"/>
              <a:gd name="T9" fmla="*/ 19 h 200"/>
              <a:gd name="T10" fmla="*/ 173 w 180"/>
              <a:gd name="T11" fmla="*/ 8 h 200"/>
              <a:gd name="T12" fmla="*/ 108 w 180"/>
              <a:gd name="T13" fmla="*/ 8 h 200"/>
              <a:gd name="T14" fmla="*/ 72 w 180"/>
              <a:gd name="T15" fmla="*/ 0 h 200"/>
              <a:gd name="T16" fmla="*/ 16 w 180"/>
              <a:gd name="T17" fmla="*/ 8 h 200"/>
              <a:gd name="T18" fmla="*/ 164 w 180"/>
              <a:gd name="T19" fmla="*/ 24 h 200"/>
              <a:gd name="T20" fmla="*/ 40 w 180"/>
              <a:gd name="T21" fmla="*/ 200 h 200"/>
              <a:gd name="T22" fmla="*/ 77 w 180"/>
              <a:gd name="T23" fmla="*/ 168 h 200"/>
              <a:gd name="T24" fmla="*/ 40 w 180"/>
              <a:gd name="T25" fmla="*/ 200 h 200"/>
              <a:gd name="T26" fmla="*/ 0 w 180"/>
              <a:gd name="T27" fmla="*/ 19 h 200"/>
              <a:gd name="T28" fmla="*/ 12 w 180"/>
              <a:gd name="T29" fmla="*/ 24 h 200"/>
              <a:gd name="T30" fmla="*/ 6 w 180"/>
              <a:gd name="T31" fmla="*/ 8 h 200"/>
              <a:gd name="T32" fmla="*/ 102 w 180"/>
              <a:gd name="T33" fmla="*/ 168 h 200"/>
              <a:gd name="T34" fmla="*/ 139 w 180"/>
              <a:gd name="T35" fmla="*/ 200 h 200"/>
              <a:gd name="T36" fmla="*/ 102 w 180"/>
              <a:gd name="T37" fmla="*/ 168 h 200"/>
              <a:gd name="T38" fmla="*/ 160 w 180"/>
              <a:gd name="T39" fmla="*/ 32 h 200"/>
              <a:gd name="T40" fmla="*/ 20 w 180"/>
              <a:gd name="T41" fmla="*/ 144 h 200"/>
              <a:gd name="T42" fmla="*/ 62 w 180"/>
              <a:gd name="T43" fmla="*/ 131 h 200"/>
              <a:gd name="T44" fmla="*/ 56 w 180"/>
              <a:gd name="T45" fmla="*/ 75 h 200"/>
              <a:gd name="T46" fmla="*/ 89 w 180"/>
              <a:gd name="T47" fmla="*/ 108 h 200"/>
              <a:gd name="T48" fmla="*/ 64 w 180"/>
              <a:gd name="T49" fmla="*/ 100 h 200"/>
              <a:gd name="T50" fmla="*/ 96 w 180"/>
              <a:gd name="T51" fmla="*/ 100 h 200"/>
              <a:gd name="T52" fmla="*/ 104 w 180"/>
              <a:gd name="T53" fmla="*/ 80 h 200"/>
              <a:gd name="T54" fmla="*/ 148 w 180"/>
              <a:gd name="T55" fmla="*/ 88 h 200"/>
              <a:gd name="T56" fmla="*/ 104 w 180"/>
              <a:gd name="T57" fmla="*/ 80 h 200"/>
              <a:gd name="T58" fmla="*/ 148 w 180"/>
              <a:gd name="T59" fmla="*/ 100 h 200"/>
              <a:gd name="T60" fmla="*/ 104 w 180"/>
              <a:gd name="T61" fmla="*/ 108 h 200"/>
              <a:gd name="T62" fmla="*/ 104 w 180"/>
              <a:gd name="T63" fmla="*/ 116 h 200"/>
              <a:gd name="T64" fmla="*/ 132 w 180"/>
              <a:gd name="T65" fmla="*/ 124 h 200"/>
              <a:gd name="T66" fmla="*/ 104 w 180"/>
              <a:gd name="T67" fmla="*/ 116 h 200"/>
              <a:gd name="T68" fmla="*/ 96 w 180"/>
              <a:gd name="T69" fmla="*/ 44 h 200"/>
              <a:gd name="T70" fmla="*/ 32 w 180"/>
              <a:gd name="T71" fmla="*/ 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200">
                <a:moveTo>
                  <a:pt x="12" y="164"/>
                </a:moveTo>
                <a:cubicBezTo>
                  <a:pt x="172" y="164"/>
                  <a:pt x="172" y="164"/>
                  <a:pt x="172" y="164"/>
                </a:cubicBezTo>
                <a:cubicBezTo>
                  <a:pt x="172" y="152"/>
                  <a:pt x="172" y="152"/>
                  <a:pt x="172" y="152"/>
                </a:cubicBezTo>
                <a:cubicBezTo>
                  <a:pt x="12" y="152"/>
                  <a:pt x="12" y="152"/>
                  <a:pt x="12" y="152"/>
                </a:cubicBezTo>
                <a:lnTo>
                  <a:pt x="12" y="164"/>
                </a:lnTo>
                <a:close/>
                <a:moveTo>
                  <a:pt x="173" y="8"/>
                </a:moveTo>
                <a:cubicBezTo>
                  <a:pt x="168" y="8"/>
                  <a:pt x="168" y="8"/>
                  <a:pt x="168" y="8"/>
                </a:cubicBezTo>
                <a:cubicBezTo>
                  <a:pt x="168" y="24"/>
                  <a:pt x="168" y="24"/>
                  <a:pt x="168" y="24"/>
                </a:cubicBezTo>
                <a:cubicBezTo>
                  <a:pt x="173" y="24"/>
                  <a:pt x="173" y="24"/>
                  <a:pt x="173" y="24"/>
                </a:cubicBezTo>
                <a:cubicBezTo>
                  <a:pt x="180" y="19"/>
                  <a:pt x="180" y="19"/>
                  <a:pt x="180" y="19"/>
                </a:cubicBezTo>
                <a:cubicBezTo>
                  <a:pt x="180" y="12"/>
                  <a:pt x="180" y="12"/>
                  <a:pt x="180" y="12"/>
                </a:cubicBezTo>
                <a:lnTo>
                  <a:pt x="173" y="8"/>
                </a:lnTo>
                <a:close/>
                <a:moveTo>
                  <a:pt x="164" y="8"/>
                </a:moveTo>
                <a:cubicBezTo>
                  <a:pt x="108" y="8"/>
                  <a:pt x="108" y="8"/>
                  <a:pt x="108" y="8"/>
                </a:cubicBezTo>
                <a:cubicBezTo>
                  <a:pt x="108" y="0"/>
                  <a:pt x="108" y="0"/>
                  <a:pt x="108" y="0"/>
                </a:cubicBezTo>
                <a:cubicBezTo>
                  <a:pt x="72" y="0"/>
                  <a:pt x="72" y="0"/>
                  <a:pt x="72" y="0"/>
                </a:cubicBezTo>
                <a:cubicBezTo>
                  <a:pt x="72" y="8"/>
                  <a:pt x="72" y="8"/>
                  <a:pt x="72" y="8"/>
                </a:cubicBezTo>
                <a:cubicBezTo>
                  <a:pt x="16" y="8"/>
                  <a:pt x="16" y="8"/>
                  <a:pt x="16" y="8"/>
                </a:cubicBezTo>
                <a:cubicBezTo>
                  <a:pt x="16" y="24"/>
                  <a:pt x="16" y="24"/>
                  <a:pt x="16" y="24"/>
                </a:cubicBezTo>
                <a:cubicBezTo>
                  <a:pt x="164" y="24"/>
                  <a:pt x="164" y="24"/>
                  <a:pt x="164" y="24"/>
                </a:cubicBezTo>
                <a:lnTo>
                  <a:pt x="164" y="8"/>
                </a:lnTo>
                <a:close/>
                <a:moveTo>
                  <a:pt x="40" y="200"/>
                </a:moveTo>
                <a:cubicBezTo>
                  <a:pt x="58" y="200"/>
                  <a:pt x="58" y="200"/>
                  <a:pt x="58" y="200"/>
                </a:cubicBezTo>
                <a:cubicBezTo>
                  <a:pt x="77" y="168"/>
                  <a:pt x="77" y="168"/>
                  <a:pt x="77" y="168"/>
                </a:cubicBezTo>
                <a:cubicBezTo>
                  <a:pt x="58" y="168"/>
                  <a:pt x="58" y="168"/>
                  <a:pt x="58" y="168"/>
                </a:cubicBezTo>
                <a:lnTo>
                  <a:pt x="40" y="200"/>
                </a:lnTo>
                <a:close/>
                <a:moveTo>
                  <a:pt x="0" y="12"/>
                </a:moveTo>
                <a:cubicBezTo>
                  <a:pt x="0" y="19"/>
                  <a:pt x="0" y="19"/>
                  <a:pt x="0" y="19"/>
                </a:cubicBezTo>
                <a:cubicBezTo>
                  <a:pt x="6" y="24"/>
                  <a:pt x="6" y="24"/>
                  <a:pt x="6" y="24"/>
                </a:cubicBezTo>
                <a:cubicBezTo>
                  <a:pt x="12" y="24"/>
                  <a:pt x="12" y="24"/>
                  <a:pt x="12" y="24"/>
                </a:cubicBezTo>
                <a:cubicBezTo>
                  <a:pt x="12" y="8"/>
                  <a:pt x="12" y="8"/>
                  <a:pt x="12" y="8"/>
                </a:cubicBezTo>
                <a:cubicBezTo>
                  <a:pt x="6" y="8"/>
                  <a:pt x="6" y="8"/>
                  <a:pt x="6" y="8"/>
                </a:cubicBezTo>
                <a:lnTo>
                  <a:pt x="0" y="12"/>
                </a:lnTo>
                <a:close/>
                <a:moveTo>
                  <a:pt x="102" y="168"/>
                </a:moveTo>
                <a:cubicBezTo>
                  <a:pt x="121" y="200"/>
                  <a:pt x="121" y="200"/>
                  <a:pt x="121" y="200"/>
                </a:cubicBezTo>
                <a:cubicBezTo>
                  <a:pt x="139" y="200"/>
                  <a:pt x="139" y="200"/>
                  <a:pt x="139" y="200"/>
                </a:cubicBezTo>
                <a:cubicBezTo>
                  <a:pt x="121" y="168"/>
                  <a:pt x="121" y="168"/>
                  <a:pt x="121" y="168"/>
                </a:cubicBezTo>
                <a:lnTo>
                  <a:pt x="102" y="168"/>
                </a:lnTo>
                <a:close/>
                <a:moveTo>
                  <a:pt x="160" y="144"/>
                </a:moveTo>
                <a:cubicBezTo>
                  <a:pt x="160" y="32"/>
                  <a:pt x="160" y="32"/>
                  <a:pt x="160" y="32"/>
                </a:cubicBezTo>
                <a:cubicBezTo>
                  <a:pt x="20" y="32"/>
                  <a:pt x="20" y="32"/>
                  <a:pt x="20" y="32"/>
                </a:cubicBezTo>
                <a:cubicBezTo>
                  <a:pt x="20" y="144"/>
                  <a:pt x="20" y="144"/>
                  <a:pt x="20" y="144"/>
                </a:cubicBezTo>
                <a:lnTo>
                  <a:pt x="160" y="144"/>
                </a:lnTo>
                <a:close/>
                <a:moveTo>
                  <a:pt x="62" y="131"/>
                </a:moveTo>
                <a:cubicBezTo>
                  <a:pt x="46" y="131"/>
                  <a:pt x="33" y="118"/>
                  <a:pt x="33" y="103"/>
                </a:cubicBezTo>
                <a:cubicBezTo>
                  <a:pt x="33" y="88"/>
                  <a:pt x="42" y="77"/>
                  <a:pt x="56" y="75"/>
                </a:cubicBezTo>
                <a:cubicBezTo>
                  <a:pt x="56" y="108"/>
                  <a:pt x="56" y="108"/>
                  <a:pt x="56" y="108"/>
                </a:cubicBezTo>
                <a:cubicBezTo>
                  <a:pt x="89" y="108"/>
                  <a:pt x="89" y="108"/>
                  <a:pt x="89" y="108"/>
                </a:cubicBezTo>
                <a:cubicBezTo>
                  <a:pt x="88" y="122"/>
                  <a:pt x="76" y="131"/>
                  <a:pt x="62" y="131"/>
                </a:cubicBezTo>
                <a:close/>
                <a:moveTo>
                  <a:pt x="64" y="100"/>
                </a:moveTo>
                <a:cubicBezTo>
                  <a:pt x="64" y="69"/>
                  <a:pt x="64" y="69"/>
                  <a:pt x="64" y="69"/>
                </a:cubicBezTo>
                <a:cubicBezTo>
                  <a:pt x="95" y="69"/>
                  <a:pt x="96" y="100"/>
                  <a:pt x="96" y="100"/>
                </a:cubicBezTo>
                <a:lnTo>
                  <a:pt x="64" y="100"/>
                </a:lnTo>
                <a:close/>
                <a:moveTo>
                  <a:pt x="104" y="80"/>
                </a:moveTo>
                <a:cubicBezTo>
                  <a:pt x="148" y="80"/>
                  <a:pt x="148" y="80"/>
                  <a:pt x="148" y="80"/>
                </a:cubicBezTo>
                <a:cubicBezTo>
                  <a:pt x="148" y="88"/>
                  <a:pt x="148" y="88"/>
                  <a:pt x="148" y="88"/>
                </a:cubicBezTo>
                <a:cubicBezTo>
                  <a:pt x="104" y="88"/>
                  <a:pt x="104" y="88"/>
                  <a:pt x="104" y="88"/>
                </a:cubicBezTo>
                <a:lnTo>
                  <a:pt x="104" y="80"/>
                </a:lnTo>
                <a:close/>
                <a:moveTo>
                  <a:pt x="104" y="100"/>
                </a:moveTo>
                <a:cubicBezTo>
                  <a:pt x="148" y="100"/>
                  <a:pt x="148" y="100"/>
                  <a:pt x="148" y="100"/>
                </a:cubicBezTo>
                <a:cubicBezTo>
                  <a:pt x="148" y="108"/>
                  <a:pt x="148" y="108"/>
                  <a:pt x="148" y="108"/>
                </a:cubicBezTo>
                <a:cubicBezTo>
                  <a:pt x="104" y="108"/>
                  <a:pt x="104" y="108"/>
                  <a:pt x="104" y="108"/>
                </a:cubicBezTo>
                <a:lnTo>
                  <a:pt x="104" y="100"/>
                </a:lnTo>
                <a:close/>
                <a:moveTo>
                  <a:pt x="104" y="116"/>
                </a:moveTo>
                <a:cubicBezTo>
                  <a:pt x="132" y="116"/>
                  <a:pt x="132" y="116"/>
                  <a:pt x="132" y="116"/>
                </a:cubicBezTo>
                <a:cubicBezTo>
                  <a:pt x="132" y="124"/>
                  <a:pt x="132" y="124"/>
                  <a:pt x="132" y="124"/>
                </a:cubicBezTo>
                <a:cubicBezTo>
                  <a:pt x="104" y="124"/>
                  <a:pt x="104" y="124"/>
                  <a:pt x="104" y="124"/>
                </a:cubicBezTo>
                <a:lnTo>
                  <a:pt x="104" y="116"/>
                </a:lnTo>
                <a:close/>
                <a:moveTo>
                  <a:pt x="32" y="44"/>
                </a:moveTo>
                <a:cubicBezTo>
                  <a:pt x="96" y="44"/>
                  <a:pt x="96" y="44"/>
                  <a:pt x="96" y="44"/>
                </a:cubicBezTo>
                <a:cubicBezTo>
                  <a:pt x="96" y="56"/>
                  <a:pt x="96" y="56"/>
                  <a:pt x="96" y="56"/>
                </a:cubicBezTo>
                <a:cubicBezTo>
                  <a:pt x="32" y="56"/>
                  <a:pt x="32" y="56"/>
                  <a:pt x="32" y="56"/>
                </a:cubicBezTo>
                <a:lnTo>
                  <a:pt x="32" y="44"/>
                </a:lnTo>
                <a:close/>
              </a:path>
            </a:pathLst>
          </a:custGeom>
          <a:solidFill>
            <a:srgbClr val="FF0000"/>
          </a:solidFill>
          <a:ln>
            <a:noFill/>
          </a:ln>
          <a:extLst/>
        </p:spPr>
        <p:txBody>
          <a:bodyPr vert="horz" wrap="square" lIns="72326" tIns="36164" rIns="72326" bIns="36164" numCol="1" anchor="t" anchorCtr="0" compatLnSpc="1">
            <a:prstTxWarp prst="textNoShape">
              <a:avLst/>
            </a:prstTxWarp>
          </a:bodyPr>
          <a:lstStyle/>
          <a:p>
            <a:endParaRPr lang="zh-CN" altLang="en-US">
              <a:latin typeface="Arial" panose="020B0604020202020204" pitchFamily="34" charset="0"/>
            </a:endParaRPr>
          </a:p>
        </p:txBody>
      </p:sp>
      <p:sp>
        <p:nvSpPr>
          <p:cNvPr id="37" name="Freeform 20">
            <a:extLst>
              <a:ext uri="{FF2B5EF4-FFF2-40B4-BE49-F238E27FC236}">
                <a16:creationId xmlns="" xmlns:a16="http://schemas.microsoft.com/office/drawing/2014/main" id="{784D3B5A-4762-4D29-95CF-B8A4D8D2605F}"/>
              </a:ext>
            </a:extLst>
          </p:cNvPr>
          <p:cNvSpPr>
            <a:spLocks noChangeAspect="1" noEditPoints="1"/>
          </p:cNvSpPr>
          <p:nvPr/>
        </p:nvSpPr>
        <p:spPr bwMode="auto">
          <a:xfrm>
            <a:off x="4067890" y="1657663"/>
            <a:ext cx="726011" cy="674737"/>
          </a:xfrm>
          <a:custGeom>
            <a:avLst/>
            <a:gdLst>
              <a:gd name="T0" fmla="*/ 164 w 197"/>
              <a:gd name="T1" fmla="*/ 93 h 186"/>
              <a:gd name="T2" fmla="*/ 197 w 197"/>
              <a:gd name="T3" fmla="*/ 93 h 186"/>
              <a:gd name="T4" fmla="*/ 21 w 197"/>
              <a:gd name="T5" fmla="*/ 93 h 186"/>
              <a:gd name="T6" fmla="*/ 163 w 197"/>
              <a:gd name="T7" fmla="*/ 32 h 186"/>
              <a:gd name="T8" fmla="*/ 93 w 197"/>
              <a:gd name="T9" fmla="*/ 186 h 186"/>
              <a:gd name="T10" fmla="*/ 92 w 197"/>
              <a:gd name="T11" fmla="*/ 164 h 186"/>
              <a:gd name="T12" fmla="*/ 93 w 197"/>
              <a:gd name="T13" fmla="*/ 124 h 186"/>
              <a:gd name="T14" fmla="*/ 93 w 197"/>
              <a:gd name="T15" fmla="*/ 108 h 186"/>
              <a:gd name="T16" fmla="*/ 108 w 197"/>
              <a:gd name="T17" fmla="*/ 93 h 186"/>
              <a:gd name="T18" fmla="*/ 54 w 197"/>
              <a:gd name="T19" fmla="*/ 124 h 186"/>
              <a:gd name="T20" fmla="*/ 52 w 197"/>
              <a:gd name="T21" fmla="*/ 130 h 186"/>
              <a:gd name="T22" fmla="*/ 51 w 197"/>
              <a:gd name="T23" fmla="*/ 112 h 186"/>
              <a:gd name="T24" fmla="*/ 56 w 197"/>
              <a:gd name="T25" fmla="*/ 146 h 186"/>
              <a:gd name="T26" fmla="*/ 51 w 197"/>
              <a:gd name="T27" fmla="*/ 144 h 186"/>
              <a:gd name="T28" fmla="*/ 90 w 197"/>
              <a:gd name="T29" fmla="*/ 147 h 186"/>
              <a:gd name="T30" fmla="*/ 85 w 197"/>
              <a:gd name="T31" fmla="*/ 149 h 186"/>
              <a:gd name="T32" fmla="*/ 103 w 197"/>
              <a:gd name="T33" fmla="*/ 156 h 186"/>
              <a:gd name="T34" fmla="*/ 80 w 197"/>
              <a:gd name="T35" fmla="*/ 126 h 186"/>
              <a:gd name="T36" fmla="*/ 83 w 197"/>
              <a:gd name="T37" fmla="*/ 131 h 186"/>
              <a:gd name="T38" fmla="*/ 131 w 197"/>
              <a:gd name="T39" fmla="*/ 132 h 186"/>
              <a:gd name="T40" fmla="*/ 129 w 197"/>
              <a:gd name="T41" fmla="*/ 138 h 186"/>
              <a:gd name="T42" fmla="*/ 129 w 197"/>
              <a:gd name="T43" fmla="*/ 99 h 186"/>
              <a:gd name="T44" fmla="*/ 154 w 197"/>
              <a:gd name="T45" fmla="*/ 71 h 186"/>
              <a:gd name="T46" fmla="*/ 150 w 197"/>
              <a:gd name="T47" fmla="*/ 75 h 186"/>
              <a:gd name="T48" fmla="*/ 108 w 197"/>
              <a:gd name="T49" fmla="*/ 132 h 186"/>
              <a:gd name="T50" fmla="*/ 109 w 197"/>
              <a:gd name="T51" fmla="*/ 126 h 186"/>
              <a:gd name="T52" fmla="*/ 142 w 197"/>
              <a:gd name="T53" fmla="*/ 87 h 186"/>
              <a:gd name="T54" fmla="*/ 115 w 197"/>
              <a:gd name="T55" fmla="*/ 31 h 186"/>
              <a:gd name="T56" fmla="*/ 120 w 197"/>
              <a:gd name="T57" fmla="*/ 32 h 186"/>
              <a:gd name="T58" fmla="*/ 140 w 197"/>
              <a:gd name="T59" fmla="*/ 132 h 186"/>
              <a:gd name="T60" fmla="*/ 142 w 197"/>
              <a:gd name="T61" fmla="*/ 127 h 186"/>
              <a:gd name="T62" fmla="*/ 123 w 197"/>
              <a:gd name="T63" fmla="*/ 69 h 186"/>
              <a:gd name="T64" fmla="*/ 127 w 197"/>
              <a:gd name="T65" fmla="*/ 47 h 186"/>
              <a:gd name="T66" fmla="*/ 126 w 197"/>
              <a:gd name="T67" fmla="*/ 52 h 186"/>
              <a:gd name="T68" fmla="*/ 31 w 197"/>
              <a:gd name="T69" fmla="*/ 67 h 186"/>
              <a:gd name="T70" fmla="*/ 37 w 197"/>
              <a:gd name="T71" fmla="*/ 67 h 186"/>
              <a:gd name="T72" fmla="*/ 40 w 197"/>
              <a:gd name="T73" fmla="*/ 89 h 186"/>
              <a:gd name="T74" fmla="*/ 32 w 197"/>
              <a:gd name="T75" fmla="*/ 104 h 186"/>
              <a:gd name="T76" fmla="*/ 35 w 197"/>
              <a:gd name="T77" fmla="*/ 109 h 186"/>
              <a:gd name="T78" fmla="*/ 69 w 197"/>
              <a:gd name="T79" fmla="*/ 37 h 186"/>
              <a:gd name="T80" fmla="*/ 65 w 197"/>
              <a:gd name="T81" fmla="*/ 41 h 186"/>
              <a:gd name="T82" fmla="*/ 57 w 197"/>
              <a:gd name="T83" fmla="*/ 86 h 186"/>
              <a:gd name="T84" fmla="*/ 45 w 197"/>
              <a:gd name="T85" fmla="*/ 58 h 186"/>
              <a:gd name="T86" fmla="*/ 51 w 197"/>
              <a:gd name="T87" fmla="*/ 58 h 186"/>
              <a:gd name="T88" fmla="*/ 93 w 197"/>
              <a:gd name="T89" fmla="*/ 49 h 186"/>
              <a:gd name="T90" fmla="*/ 97 w 197"/>
              <a:gd name="T91" fmla="*/ 53 h 186"/>
              <a:gd name="T92" fmla="*/ 77 w 197"/>
              <a:gd name="T93" fmla="*/ 41 h 186"/>
              <a:gd name="T94" fmla="*/ 62 w 197"/>
              <a:gd name="T95" fmla="*/ 64 h 186"/>
              <a:gd name="T96" fmla="*/ 62 w 197"/>
              <a:gd name="T97" fmla="*/ 5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186">
                <a:moveTo>
                  <a:pt x="179" y="36"/>
                </a:moveTo>
                <a:cubicBezTo>
                  <a:pt x="156" y="62"/>
                  <a:pt x="156" y="62"/>
                  <a:pt x="156" y="62"/>
                </a:cubicBezTo>
                <a:cubicBezTo>
                  <a:pt x="161" y="71"/>
                  <a:pt x="164" y="82"/>
                  <a:pt x="164" y="93"/>
                </a:cubicBezTo>
                <a:cubicBezTo>
                  <a:pt x="164" y="105"/>
                  <a:pt x="160" y="117"/>
                  <a:pt x="155" y="126"/>
                </a:cubicBezTo>
                <a:cubicBezTo>
                  <a:pt x="179" y="151"/>
                  <a:pt x="179" y="151"/>
                  <a:pt x="179" y="151"/>
                </a:cubicBezTo>
                <a:cubicBezTo>
                  <a:pt x="190" y="134"/>
                  <a:pt x="197" y="114"/>
                  <a:pt x="197" y="93"/>
                </a:cubicBezTo>
                <a:cubicBezTo>
                  <a:pt x="197" y="72"/>
                  <a:pt x="190" y="52"/>
                  <a:pt x="179" y="36"/>
                </a:cubicBezTo>
                <a:close/>
                <a:moveTo>
                  <a:pt x="92" y="164"/>
                </a:moveTo>
                <a:cubicBezTo>
                  <a:pt x="52" y="164"/>
                  <a:pt x="21" y="132"/>
                  <a:pt x="21" y="93"/>
                </a:cubicBezTo>
                <a:cubicBezTo>
                  <a:pt x="21" y="54"/>
                  <a:pt x="52" y="22"/>
                  <a:pt x="92" y="22"/>
                </a:cubicBezTo>
                <a:cubicBezTo>
                  <a:pt x="114" y="22"/>
                  <a:pt x="134" y="32"/>
                  <a:pt x="147" y="48"/>
                </a:cubicBezTo>
                <a:cubicBezTo>
                  <a:pt x="163" y="32"/>
                  <a:pt x="163" y="32"/>
                  <a:pt x="163" y="32"/>
                </a:cubicBezTo>
                <a:cubicBezTo>
                  <a:pt x="146" y="12"/>
                  <a:pt x="121" y="0"/>
                  <a:pt x="93" y="0"/>
                </a:cubicBezTo>
                <a:cubicBezTo>
                  <a:pt x="41" y="0"/>
                  <a:pt x="0" y="41"/>
                  <a:pt x="0" y="93"/>
                </a:cubicBezTo>
                <a:cubicBezTo>
                  <a:pt x="0" y="144"/>
                  <a:pt x="41" y="186"/>
                  <a:pt x="93" y="186"/>
                </a:cubicBezTo>
                <a:cubicBezTo>
                  <a:pt x="121" y="186"/>
                  <a:pt x="146" y="174"/>
                  <a:pt x="163" y="154"/>
                </a:cubicBezTo>
                <a:cubicBezTo>
                  <a:pt x="145" y="140"/>
                  <a:pt x="145" y="140"/>
                  <a:pt x="145" y="140"/>
                </a:cubicBezTo>
                <a:cubicBezTo>
                  <a:pt x="132" y="155"/>
                  <a:pt x="113" y="164"/>
                  <a:pt x="92" y="164"/>
                </a:cubicBezTo>
                <a:close/>
                <a:moveTo>
                  <a:pt x="93" y="61"/>
                </a:moveTo>
                <a:cubicBezTo>
                  <a:pt x="75" y="61"/>
                  <a:pt x="61" y="76"/>
                  <a:pt x="61" y="93"/>
                </a:cubicBezTo>
                <a:cubicBezTo>
                  <a:pt x="61" y="110"/>
                  <a:pt x="75" y="124"/>
                  <a:pt x="93" y="124"/>
                </a:cubicBezTo>
                <a:cubicBezTo>
                  <a:pt x="110" y="124"/>
                  <a:pt x="124" y="110"/>
                  <a:pt x="124" y="93"/>
                </a:cubicBezTo>
                <a:cubicBezTo>
                  <a:pt x="124" y="76"/>
                  <a:pt x="110" y="61"/>
                  <a:pt x="93" y="61"/>
                </a:cubicBezTo>
                <a:close/>
                <a:moveTo>
                  <a:pt x="93" y="108"/>
                </a:moveTo>
                <a:cubicBezTo>
                  <a:pt x="84" y="108"/>
                  <a:pt x="77" y="101"/>
                  <a:pt x="77" y="93"/>
                </a:cubicBezTo>
                <a:cubicBezTo>
                  <a:pt x="77" y="84"/>
                  <a:pt x="84" y="77"/>
                  <a:pt x="93" y="77"/>
                </a:cubicBezTo>
                <a:cubicBezTo>
                  <a:pt x="101" y="77"/>
                  <a:pt x="108" y="84"/>
                  <a:pt x="108" y="93"/>
                </a:cubicBezTo>
                <a:cubicBezTo>
                  <a:pt x="108" y="101"/>
                  <a:pt x="101" y="108"/>
                  <a:pt x="93" y="108"/>
                </a:cubicBezTo>
                <a:close/>
                <a:moveTo>
                  <a:pt x="52" y="130"/>
                </a:moveTo>
                <a:cubicBezTo>
                  <a:pt x="54" y="129"/>
                  <a:pt x="55" y="126"/>
                  <a:pt x="54" y="124"/>
                </a:cubicBezTo>
                <a:cubicBezTo>
                  <a:pt x="53" y="123"/>
                  <a:pt x="50" y="122"/>
                  <a:pt x="48" y="123"/>
                </a:cubicBezTo>
                <a:cubicBezTo>
                  <a:pt x="46" y="124"/>
                  <a:pt x="46" y="126"/>
                  <a:pt x="47" y="128"/>
                </a:cubicBezTo>
                <a:cubicBezTo>
                  <a:pt x="48" y="130"/>
                  <a:pt x="50" y="131"/>
                  <a:pt x="52" y="130"/>
                </a:cubicBezTo>
                <a:close/>
                <a:moveTo>
                  <a:pt x="58" y="108"/>
                </a:moveTo>
                <a:cubicBezTo>
                  <a:pt x="57" y="106"/>
                  <a:pt x="55" y="106"/>
                  <a:pt x="53" y="107"/>
                </a:cubicBezTo>
                <a:cubicBezTo>
                  <a:pt x="51" y="108"/>
                  <a:pt x="50" y="110"/>
                  <a:pt x="51" y="112"/>
                </a:cubicBezTo>
                <a:cubicBezTo>
                  <a:pt x="52" y="114"/>
                  <a:pt x="55" y="115"/>
                  <a:pt x="57" y="114"/>
                </a:cubicBezTo>
                <a:cubicBezTo>
                  <a:pt x="59" y="113"/>
                  <a:pt x="59" y="110"/>
                  <a:pt x="58" y="108"/>
                </a:cubicBezTo>
                <a:close/>
                <a:moveTo>
                  <a:pt x="56" y="146"/>
                </a:moveTo>
                <a:cubicBezTo>
                  <a:pt x="58" y="145"/>
                  <a:pt x="59" y="142"/>
                  <a:pt x="58" y="140"/>
                </a:cubicBezTo>
                <a:cubicBezTo>
                  <a:pt x="57" y="138"/>
                  <a:pt x="54" y="138"/>
                  <a:pt x="52" y="139"/>
                </a:cubicBezTo>
                <a:cubicBezTo>
                  <a:pt x="51" y="140"/>
                  <a:pt x="50" y="142"/>
                  <a:pt x="51" y="144"/>
                </a:cubicBezTo>
                <a:cubicBezTo>
                  <a:pt x="52" y="146"/>
                  <a:pt x="54" y="147"/>
                  <a:pt x="56" y="146"/>
                </a:cubicBezTo>
                <a:close/>
                <a:moveTo>
                  <a:pt x="85" y="149"/>
                </a:moveTo>
                <a:cubicBezTo>
                  <a:pt x="87" y="150"/>
                  <a:pt x="89" y="149"/>
                  <a:pt x="90" y="147"/>
                </a:cubicBezTo>
                <a:cubicBezTo>
                  <a:pt x="91" y="145"/>
                  <a:pt x="89" y="142"/>
                  <a:pt x="87" y="142"/>
                </a:cubicBezTo>
                <a:cubicBezTo>
                  <a:pt x="85" y="141"/>
                  <a:pt x="83" y="142"/>
                  <a:pt x="82" y="144"/>
                </a:cubicBezTo>
                <a:cubicBezTo>
                  <a:pt x="81" y="146"/>
                  <a:pt x="83" y="148"/>
                  <a:pt x="85" y="149"/>
                </a:cubicBezTo>
                <a:close/>
                <a:moveTo>
                  <a:pt x="96" y="153"/>
                </a:moveTo>
                <a:cubicBezTo>
                  <a:pt x="95" y="155"/>
                  <a:pt x="96" y="158"/>
                  <a:pt x="98" y="158"/>
                </a:cubicBezTo>
                <a:cubicBezTo>
                  <a:pt x="100" y="159"/>
                  <a:pt x="103" y="158"/>
                  <a:pt x="103" y="156"/>
                </a:cubicBezTo>
                <a:cubicBezTo>
                  <a:pt x="104" y="154"/>
                  <a:pt x="103" y="152"/>
                  <a:pt x="101" y="151"/>
                </a:cubicBezTo>
                <a:cubicBezTo>
                  <a:pt x="99" y="150"/>
                  <a:pt x="97" y="151"/>
                  <a:pt x="96" y="153"/>
                </a:cubicBezTo>
                <a:close/>
                <a:moveTo>
                  <a:pt x="80" y="126"/>
                </a:moveTo>
                <a:cubicBezTo>
                  <a:pt x="78" y="125"/>
                  <a:pt x="76" y="126"/>
                  <a:pt x="75" y="129"/>
                </a:cubicBezTo>
                <a:cubicBezTo>
                  <a:pt x="74" y="131"/>
                  <a:pt x="75" y="133"/>
                  <a:pt x="78" y="134"/>
                </a:cubicBezTo>
                <a:cubicBezTo>
                  <a:pt x="80" y="134"/>
                  <a:pt x="82" y="133"/>
                  <a:pt x="83" y="131"/>
                </a:cubicBezTo>
                <a:cubicBezTo>
                  <a:pt x="83" y="129"/>
                  <a:pt x="82" y="127"/>
                  <a:pt x="80" y="126"/>
                </a:cubicBezTo>
                <a:close/>
                <a:moveTo>
                  <a:pt x="129" y="138"/>
                </a:moveTo>
                <a:cubicBezTo>
                  <a:pt x="131" y="137"/>
                  <a:pt x="132" y="134"/>
                  <a:pt x="131" y="132"/>
                </a:cubicBezTo>
                <a:cubicBezTo>
                  <a:pt x="130" y="130"/>
                  <a:pt x="128" y="130"/>
                  <a:pt x="126" y="131"/>
                </a:cubicBezTo>
                <a:cubicBezTo>
                  <a:pt x="124" y="132"/>
                  <a:pt x="123" y="134"/>
                  <a:pt x="124" y="136"/>
                </a:cubicBezTo>
                <a:cubicBezTo>
                  <a:pt x="125" y="138"/>
                  <a:pt x="128" y="139"/>
                  <a:pt x="129" y="138"/>
                </a:cubicBezTo>
                <a:close/>
                <a:moveTo>
                  <a:pt x="137" y="99"/>
                </a:moveTo>
                <a:cubicBezTo>
                  <a:pt x="138" y="97"/>
                  <a:pt x="136" y="95"/>
                  <a:pt x="134" y="95"/>
                </a:cubicBezTo>
                <a:cubicBezTo>
                  <a:pt x="131" y="95"/>
                  <a:pt x="130" y="96"/>
                  <a:pt x="129" y="99"/>
                </a:cubicBezTo>
                <a:cubicBezTo>
                  <a:pt x="129" y="101"/>
                  <a:pt x="131" y="103"/>
                  <a:pt x="133" y="103"/>
                </a:cubicBezTo>
                <a:cubicBezTo>
                  <a:pt x="136" y="103"/>
                  <a:pt x="137" y="101"/>
                  <a:pt x="137" y="99"/>
                </a:cubicBezTo>
                <a:close/>
                <a:moveTo>
                  <a:pt x="154" y="71"/>
                </a:moveTo>
                <a:cubicBezTo>
                  <a:pt x="154" y="69"/>
                  <a:pt x="152" y="67"/>
                  <a:pt x="150" y="67"/>
                </a:cubicBezTo>
                <a:cubicBezTo>
                  <a:pt x="148" y="67"/>
                  <a:pt x="146" y="69"/>
                  <a:pt x="146" y="71"/>
                </a:cubicBezTo>
                <a:cubicBezTo>
                  <a:pt x="146" y="73"/>
                  <a:pt x="148" y="75"/>
                  <a:pt x="150" y="75"/>
                </a:cubicBezTo>
                <a:cubicBezTo>
                  <a:pt x="152" y="75"/>
                  <a:pt x="154" y="73"/>
                  <a:pt x="154" y="71"/>
                </a:cubicBezTo>
                <a:close/>
                <a:moveTo>
                  <a:pt x="109" y="126"/>
                </a:moveTo>
                <a:cubicBezTo>
                  <a:pt x="107" y="127"/>
                  <a:pt x="107" y="130"/>
                  <a:pt x="108" y="132"/>
                </a:cubicBezTo>
                <a:cubicBezTo>
                  <a:pt x="109" y="133"/>
                  <a:pt x="111" y="134"/>
                  <a:pt x="113" y="133"/>
                </a:cubicBezTo>
                <a:cubicBezTo>
                  <a:pt x="115" y="132"/>
                  <a:pt x="116" y="130"/>
                  <a:pt x="115" y="128"/>
                </a:cubicBezTo>
                <a:cubicBezTo>
                  <a:pt x="114" y="126"/>
                  <a:pt x="111" y="125"/>
                  <a:pt x="109" y="126"/>
                </a:cubicBezTo>
                <a:close/>
                <a:moveTo>
                  <a:pt x="150" y="87"/>
                </a:moveTo>
                <a:cubicBezTo>
                  <a:pt x="150" y="85"/>
                  <a:pt x="148" y="83"/>
                  <a:pt x="146" y="83"/>
                </a:cubicBezTo>
                <a:cubicBezTo>
                  <a:pt x="144" y="83"/>
                  <a:pt x="142" y="85"/>
                  <a:pt x="142" y="87"/>
                </a:cubicBezTo>
                <a:cubicBezTo>
                  <a:pt x="142" y="89"/>
                  <a:pt x="143" y="91"/>
                  <a:pt x="146" y="91"/>
                </a:cubicBezTo>
                <a:cubicBezTo>
                  <a:pt x="148" y="91"/>
                  <a:pt x="150" y="89"/>
                  <a:pt x="150" y="87"/>
                </a:cubicBezTo>
                <a:close/>
                <a:moveTo>
                  <a:pt x="115" y="31"/>
                </a:moveTo>
                <a:cubicBezTo>
                  <a:pt x="113" y="32"/>
                  <a:pt x="113" y="35"/>
                  <a:pt x="114" y="36"/>
                </a:cubicBezTo>
                <a:cubicBezTo>
                  <a:pt x="115" y="38"/>
                  <a:pt x="118" y="38"/>
                  <a:pt x="120" y="37"/>
                </a:cubicBezTo>
                <a:cubicBezTo>
                  <a:pt x="121" y="36"/>
                  <a:pt x="122" y="33"/>
                  <a:pt x="120" y="32"/>
                </a:cubicBezTo>
                <a:cubicBezTo>
                  <a:pt x="119" y="30"/>
                  <a:pt x="117" y="29"/>
                  <a:pt x="115" y="31"/>
                </a:cubicBezTo>
                <a:close/>
                <a:moveTo>
                  <a:pt x="142" y="127"/>
                </a:moveTo>
                <a:cubicBezTo>
                  <a:pt x="140" y="128"/>
                  <a:pt x="139" y="130"/>
                  <a:pt x="140" y="132"/>
                </a:cubicBezTo>
                <a:cubicBezTo>
                  <a:pt x="141" y="134"/>
                  <a:pt x="143" y="135"/>
                  <a:pt x="145" y="134"/>
                </a:cubicBezTo>
                <a:cubicBezTo>
                  <a:pt x="147" y="132"/>
                  <a:pt x="148" y="130"/>
                  <a:pt x="147" y="128"/>
                </a:cubicBezTo>
                <a:cubicBezTo>
                  <a:pt x="146" y="126"/>
                  <a:pt x="143" y="125"/>
                  <a:pt x="142" y="127"/>
                </a:cubicBezTo>
                <a:close/>
                <a:moveTo>
                  <a:pt x="119" y="63"/>
                </a:moveTo>
                <a:cubicBezTo>
                  <a:pt x="117" y="64"/>
                  <a:pt x="117" y="67"/>
                  <a:pt x="118" y="68"/>
                </a:cubicBezTo>
                <a:cubicBezTo>
                  <a:pt x="119" y="70"/>
                  <a:pt x="122" y="70"/>
                  <a:pt x="123" y="69"/>
                </a:cubicBezTo>
                <a:cubicBezTo>
                  <a:pt x="125" y="68"/>
                  <a:pt x="126" y="65"/>
                  <a:pt x="124" y="64"/>
                </a:cubicBezTo>
                <a:cubicBezTo>
                  <a:pt x="123" y="62"/>
                  <a:pt x="120" y="61"/>
                  <a:pt x="119" y="63"/>
                </a:cubicBezTo>
                <a:close/>
                <a:moveTo>
                  <a:pt x="127" y="47"/>
                </a:moveTo>
                <a:cubicBezTo>
                  <a:pt x="125" y="45"/>
                  <a:pt x="123" y="45"/>
                  <a:pt x="121" y="46"/>
                </a:cubicBezTo>
                <a:cubicBezTo>
                  <a:pt x="119" y="47"/>
                  <a:pt x="119" y="50"/>
                  <a:pt x="120" y="52"/>
                </a:cubicBezTo>
                <a:cubicBezTo>
                  <a:pt x="122" y="53"/>
                  <a:pt x="124" y="54"/>
                  <a:pt x="126" y="52"/>
                </a:cubicBezTo>
                <a:cubicBezTo>
                  <a:pt x="128" y="51"/>
                  <a:pt x="128" y="48"/>
                  <a:pt x="127" y="47"/>
                </a:cubicBezTo>
                <a:close/>
                <a:moveTo>
                  <a:pt x="37" y="67"/>
                </a:moveTo>
                <a:cubicBezTo>
                  <a:pt x="35" y="65"/>
                  <a:pt x="32" y="65"/>
                  <a:pt x="31" y="67"/>
                </a:cubicBezTo>
                <a:cubicBezTo>
                  <a:pt x="29" y="69"/>
                  <a:pt x="29" y="71"/>
                  <a:pt x="31" y="73"/>
                </a:cubicBezTo>
                <a:cubicBezTo>
                  <a:pt x="32" y="74"/>
                  <a:pt x="35" y="74"/>
                  <a:pt x="37" y="73"/>
                </a:cubicBezTo>
                <a:cubicBezTo>
                  <a:pt x="38" y="71"/>
                  <a:pt x="38" y="69"/>
                  <a:pt x="37" y="67"/>
                </a:cubicBezTo>
                <a:close/>
                <a:moveTo>
                  <a:pt x="38" y="97"/>
                </a:moveTo>
                <a:cubicBezTo>
                  <a:pt x="40" y="98"/>
                  <a:pt x="42" y="96"/>
                  <a:pt x="43" y="94"/>
                </a:cubicBezTo>
                <a:cubicBezTo>
                  <a:pt x="43" y="92"/>
                  <a:pt x="42" y="90"/>
                  <a:pt x="40" y="89"/>
                </a:cubicBezTo>
                <a:cubicBezTo>
                  <a:pt x="38" y="89"/>
                  <a:pt x="35" y="90"/>
                  <a:pt x="35" y="92"/>
                </a:cubicBezTo>
                <a:cubicBezTo>
                  <a:pt x="34" y="94"/>
                  <a:pt x="36" y="97"/>
                  <a:pt x="38" y="97"/>
                </a:cubicBezTo>
                <a:close/>
                <a:moveTo>
                  <a:pt x="32" y="104"/>
                </a:moveTo>
                <a:cubicBezTo>
                  <a:pt x="30" y="103"/>
                  <a:pt x="27" y="105"/>
                  <a:pt x="27" y="107"/>
                </a:cubicBezTo>
                <a:cubicBezTo>
                  <a:pt x="26" y="109"/>
                  <a:pt x="28" y="111"/>
                  <a:pt x="30" y="112"/>
                </a:cubicBezTo>
                <a:cubicBezTo>
                  <a:pt x="32" y="112"/>
                  <a:pt x="34" y="111"/>
                  <a:pt x="35" y="109"/>
                </a:cubicBezTo>
                <a:cubicBezTo>
                  <a:pt x="35" y="107"/>
                  <a:pt x="34" y="104"/>
                  <a:pt x="32" y="104"/>
                </a:cubicBezTo>
                <a:close/>
                <a:moveTo>
                  <a:pt x="65" y="41"/>
                </a:moveTo>
                <a:cubicBezTo>
                  <a:pt x="67" y="41"/>
                  <a:pt x="69" y="39"/>
                  <a:pt x="69" y="37"/>
                </a:cubicBezTo>
                <a:cubicBezTo>
                  <a:pt x="69" y="35"/>
                  <a:pt x="67" y="33"/>
                  <a:pt x="65" y="33"/>
                </a:cubicBezTo>
                <a:cubicBezTo>
                  <a:pt x="63" y="33"/>
                  <a:pt x="61" y="35"/>
                  <a:pt x="61" y="37"/>
                </a:cubicBezTo>
                <a:cubicBezTo>
                  <a:pt x="61" y="39"/>
                  <a:pt x="63" y="41"/>
                  <a:pt x="65" y="41"/>
                </a:cubicBezTo>
                <a:close/>
                <a:moveTo>
                  <a:pt x="50" y="84"/>
                </a:moveTo>
                <a:cubicBezTo>
                  <a:pt x="49" y="86"/>
                  <a:pt x="50" y="88"/>
                  <a:pt x="52" y="89"/>
                </a:cubicBezTo>
                <a:cubicBezTo>
                  <a:pt x="55" y="89"/>
                  <a:pt x="57" y="88"/>
                  <a:pt x="57" y="86"/>
                </a:cubicBezTo>
                <a:cubicBezTo>
                  <a:pt x="58" y="84"/>
                  <a:pt x="57" y="82"/>
                  <a:pt x="55" y="81"/>
                </a:cubicBezTo>
                <a:cubicBezTo>
                  <a:pt x="52" y="80"/>
                  <a:pt x="50" y="82"/>
                  <a:pt x="50" y="84"/>
                </a:cubicBezTo>
                <a:close/>
                <a:moveTo>
                  <a:pt x="45" y="58"/>
                </a:moveTo>
                <a:cubicBezTo>
                  <a:pt x="44" y="60"/>
                  <a:pt x="44" y="63"/>
                  <a:pt x="45" y="64"/>
                </a:cubicBezTo>
                <a:cubicBezTo>
                  <a:pt x="47" y="66"/>
                  <a:pt x="49" y="66"/>
                  <a:pt x="51" y="64"/>
                </a:cubicBezTo>
                <a:cubicBezTo>
                  <a:pt x="52" y="63"/>
                  <a:pt x="52" y="60"/>
                  <a:pt x="51" y="58"/>
                </a:cubicBezTo>
                <a:cubicBezTo>
                  <a:pt x="49" y="57"/>
                  <a:pt x="47" y="57"/>
                  <a:pt x="45" y="58"/>
                </a:cubicBezTo>
                <a:close/>
                <a:moveTo>
                  <a:pt x="97" y="53"/>
                </a:moveTo>
                <a:cubicBezTo>
                  <a:pt x="97" y="51"/>
                  <a:pt x="95" y="49"/>
                  <a:pt x="93" y="49"/>
                </a:cubicBezTo>
                <a:cubicBezTo>
                  <a:pt x="91" y="49"/>
                  <a:pt x="89" y="51"/>
                  <a:pt x="89" y="53"/>
                </a:cubicBezTo>
                <a:cubicBezTo>
                  <a:pt x="89" y="55"/>
                  <a:pt x="91" y="57"/>
                  <a:pt x="93" y="57"/>
                </a:cubicBezTo>
                <a:cubicBezTo>
                  <a:pt x="95" y="57"/>
                  <a:pt x="97" y="55"/>
                  <a:pt x="97" y="53"/>
                </a:cubicBezTo>
                <a:close/>
                <a:moveTo>
                  <a:pt x="85" y="41"/>
                </a:moveTo>
                <a:cubicBezTo>
                  <a:pt x="85" y="39"/>
                  <a:pt x="83" y="37"/>
                  <a:pt x="81" y="37"/>
                </a:cubicBezTo>
                <a:cubicBezTo>
                  <a:pt x="79" y="37"/>
                  <a:pt x="77" y="39"/>
                  <a:pt x="77" y="41"/>
                </a:cubicBezTo>
                <a:cubicBezTo>
                  <a:pt x="77" y="43"/>
                  <a:pt x="79" y="45"/>
                  <a:pt x="81" y="45"/>
                </a:cubicBezTo>
                <a:cubicBezTo>
                  <a:pt x="83" y="45"/>
                  <a:pt x="85" y="43"/>
                  <a:pt x="85" y="41"/>
                </a:cubicBezTo>
                <a:close/>
                <a:moveTo>
                  <a:pt x="62" y="64"/>
                </a:moveTo>
                <a:cubicBezTo>
                  <a:pt x="64" y="66"/>
                  <a:pt x="66" y="66"/>
                  <a:pt x="68" y="64"/>
                </a:cubicBezTo>
                <a:cubicBezTo>
                  <a:pt x="69" y="63"/>
                  <a:pt x="69" y="60"/>
                  <a:pt x="68" y="58"/>
                </a:cubicBezTo>
                <a:cubicBezTo>
                  <a:pt x="66" y="57"/>
                  <a:pt x="64" y="57"/>
                  <a:pt x="62" y="58"/>
                </a:cubicBezTo>
                <a:cubicBezTo>
                  <a:pt x="60" y="60"/>
                  <a:pt x="60" y="63"/>
                  <a:pt x="62" y="64"/>
                </a:cubicBezTo>
                <a:close/>
              </a:path>
            </a:pathLst>
          </a:custGeom>
          <a:solidFill>
            <a:srgbClr val="E5A600"/>
          </a:solidFill>
          <a:ln>
            <a:noFill/>
          </a:ln>
          <a:extLst/>
        </p:spPr>
        <p:txBody>
          <a:bodyPr vert="horz" wrap="square" lIns="72326" tIns="36164" rIns="72326" bIns="36164" numCol="1" anchor="t" anchorCtr="0" compatLnSpc="1">
            <a:prstTxWarp prst="textNoShape">
              <a:avLst/>
            </a:prstTxWarp>
          </a:bodyPr>
          <a:lstStyle/>
          <a:p>
            <a:endParaRPr lang="zh-CN" altLang="en-US" dirty="0">
              <a:latin typeface="Arial" panose="020B0604020202020204" pitchFamily="34" charset="0"/>
            </a:endParaRPr>
          </a:p>
        </p:txBody>
      </p:sp>
      <p:sp>
        <p:nvSpPr>
          <p:cNvPr id="38" name="Freeform 26">
            <a:extLst>
              <a:ext uri="{FF2B5EF4-FFF2-40B4-BE49-F238E27FC236}">
                <a16:creationId xmlns="" xmlns:a16="http://schemas.microsoft.com/office/drawing/2014/main" id="{208F5FD7-4F4D-4FBE-845B-C6A56B8E747A}"/>
              </a:ext>
            </a:extLst>
          </p:cNvPr>
          <p:cNvSpPr>
            <a:spLocks noChangeAspect="1" noEditPoints="1"/>
          </p:cNvSpPr>
          <p:nvPr/>
        </p:nvSpPr>
        <p:spPr bwMode="auto">
          <a:xfrm>
            <a:off x="6443776" y="1740546"/>
            <a:ext cx="763564" cy="553888"/>
          </a:xfrm>
          <a:custGeom>
            <a:avLst/>
            <a:gdLst>
              <a:gd name="T0" fmla="*/ 62 w 206"/>
              <a:gd name="T1" fmla="*/ 12 h 152"/>
              <a:gd name="T2" fmla="*/ 94 w 206"/>
              <a:gd name="T3" fmla="*/ 12 h 152"/>
              <a:gd name="T4" fmla="*/ 94 w 206"/>
              <a:gd name="T5" fmla="*/ 48 h 152"/>
              <a:gd name="T6" fmla="*/ 138 w 206"/>
              <a:gd name="T7" fmla="*/ 48 h 152"/>
              <a:gd name="T8" fmla="*/ 138 w 206"/>
              <a:gd name="T9" fmla="*/ 12 h 152"/>
              <a:gd name="T10" fmla="*/ 170 w 206"/>
              <a:gd name="T11" fmla="*/ 12 h 152"/>
              <a:gd name="T12" fmla="*/ 170 w 206"/>
              <a:gd name="T13" fmla="*/ 84 h 152"/>
              <a:gd name="T14" fmla="*/ 182 w 206"/>
              <a:gd name="T15" fmla="*/ 84 h 152"/>
              <a:gd name="T16" fmla="*/ 182 w 206"/>
              <a:gd name="T17" fmla="*/ 12 h 152"/>
              <a:gd name="T18" fmla="*/ 182 w 206"/>
              <a:gd name="T19" fmla="*/ 8 h 152"/>
              <a:gd name="T20" fmla="*/ 182 w 206"/>
              <a:gd name="T21" fmla="*/ 0 h 152"/>
              <a:gd name="T22" fmla="*/ 50 w 206"/>
              <a:gd name="T23" fmla="*/ 0 h 152"/>
              <a:gd name="T24" fmla="*/ 50 w 206"/>
              <a:gd name="T25" fmla="*/ 8 h 152"/>
              <a:gd name="T26" fmla="*/ 50 w 206"/>
              <a:gd name="T27" fmla="*/ 12 h 152"/>
              <a:gd name="T28" fmla="*/ 50 w 206"/>
              <a:gd name="T29" fmla="*/ 71 h 152"/>
              <a:gd name="T30" fmla="*/ 62 w 206"/>
              <a:gd name="T31" fmla="*/ 69 h 152"/>
              <a:gd name="T32" fmla="*/ 62 w 206"/>
              <a:gd name="T33" fmla="*/ 12 h 152"/>
              <a:gd name="T34" fmla="*/ 187 w 206"/>
              <a:gd name="T35" fmla="*/ 97 h 152"/>
              <a:gd name="T36" fmla="*/ 176 w 206"/>
              <a:gd name="T37" fmla="*/ 97 h 152"/>
              <a:gd name="T38" fmla="*/ 157 w 206"/>
              <a:gd name="T39" fmla="*/ 116 h 152"/>
              <a:gd name="T40" fmla="*/ 119 w 206"/>
              <a:gd name="T41" fmla="*/ 116 h 152"/>
              <a:gd name="T42" fmla="*/ 111 w 206"/>
              <a:gd name="T43" fmla="*/ 108 h 152"/>
              <a:gd name="T44" fmla="*/ 150 w 206"/>
              <a:gd name="T45" fmla="*/ 108 h 152"/>
              <a:gd name="T46" fmla="*/ 150 w 206"/>
              <a:gd name="T47" fmla="*/ 88 h 152"/>
              <a:gd name="T48" fmla="*/ 103 w 206"/>
              <a:gd name="T49" fmla="*/ 88 h 152"/>
              <a:gd name="T50" fmla="*/ 58 w 206"/>
              <a:gd name="T51" fmla="*/ 82 h 152"/>
              <a:gd name="T52" fmla="*/ 0 w 206"/>
              <a:gd name="T53" fmla="*/ 117 h 152"/>
              <a:gd name="T54" fmla="*/ 32 w 206"/>
              <a:gd name="T55" fmla="*/ 152 h 152"/>
              <a:gd name="T56" fmla="*/ 104 w 206"/>
              <a:gd name="T57" fmla="*/ 148 h 152"/>
              <a:gd name="T58" fmla="*/ 165 w 206"/>
              <a:gd name="T59" fmla="*/ 148 h 152"/>
              <a:gd name="T60" fmla="*/ 194 w 206"/>
              <a:gd name="T61" fmla="*/ 113 h 152"/>
              <a:gd name="T62" fmla="*/ 187 w 206"/>
              <a:gd name="T63" fmla="*/ 9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6" h="152">
                <a:moveTo>
                  <a:pt x="62" y="12"/>
                </a:moveTo>
                <a:cubicBezTo>
                  <a:pt x="94" y="12"/>
                  <a:pt x="94" y="12"/>
                  <a:pt x="94" y="12"/>
                </a:cubicBezTo>
                <a:cubicBezTo>
                  <a:pt x="94" y="48"/>
                  <a:pt x="94" y="48"/>
                  <a:pt x="94" y="48"/>
                </a:cubicBezTo>
                <a:cubicBezTo>
                  <a:pt x="138" y="48"/>
                  <a:pt x="138" y="48"/>
                  <a:pt x="138" y="48"/>
                </a:cubicBezTo>
                <a:cubicBezTo>
                  <a:pt x="138" y="12"/>
                  <a:pt x="138" y="12"/>
                  <a:pt x="138" y="12"/>
                </a:cubicBezTo>
                <a:cubicBezTo>
                  <a:pt x="170" y="12"/>
                  <a:pt x="170" y="12"/>
                  <a:pt x="170" y="12"/>
                </a:cubicBezTo>
                <a:cubicBezTo>
                  <a:pt x="170" y="84"/>
                  <a:pt x="170" y="84"/>
                  <a:pt x="170" y="84"/>
                </a:cubicBezTo>
                <a:cubicBezTo>
                  <a:pt x="175" y="84"/>
                  <a:pt x="180" y="84"/>
                  <a:pt x="182" y="84"/>
                </a:cubicBezTo>
                <a:cubicBezTo>
                  <a:pt x="182" y="12"/>
                  <a:pt x="182" y="12"/>
                  <a:pt x="182" y="12"/>
                </a:cubicBezTo>
                <a:cubicBezTo>
                  <a:pt x="182" y="8"/>
                  <a:pt x="182" y="8"/>
                  <a:pt x="182" y="8"/>
                </a:cubicBezTo>
                <a:cubicBezTo>
                  <a:pt x="182" y="0"/>
                  <a:pt x="182" y="0"/>
                  <a:pt x="182" y="0"/>
                </a:cubicBezTo>
                <a:cubicBezTo>
                  <a:pt x="50" y="0"/>
                  <a:pt x="50" y="0"/>
                  <a:pt x="50" y="0"/>
                </a:cubicBezTo>
                <a:cubicBezTo>
                  <a:pt x="50" y="8"/>
                  <a:pt x="50" y="8"/>
                  <a:pt x="50" y="8"/>
                </a:cubicBezTo>
                <a:cubicBezTo>
                  <a:pt x="50" y="12"/>
                  <a:pt x="50" y="12"/>
                  <a:pt x="50" y="12"/>
                </a:cubicBezTo>
                <a:cubicBezTo>
                  <a:pt x="50" y="71"/>
                  <a:pt x="50" y="71"/>
                  <a:pt x="50" y="71"/>
                </a:cubicBezTo>
                <a:cubicBezTo>
                  <a:pt x="54" y="70"/>
                  <a:pt x="58" y="69"/>
                  <a:pt x="62" y="69"/>
                </a:cubicBezTo>
                <a:lnTo>
                  <a:pt x="62" y="12"/>
                </a:lnTo>
                <a:close/>
                <a:moveTo>
                  <a:pt x="187" y="97"/>
                </a:moveTo>
                <a:cubicBezTo>
                  <a:pt x="187" y="97"/>
                  <a:pt x="182" y="89"/>
                  <a:pt x="176" y="97"/>
                </a:cubicBezTo>
                <a:cubicBezTo>
                  <a:pt x="173" y="100"/>
                  <a:pt x="157" y="116"/>
                  <a:pt x="157" y="116"/>
                </a:cubicBezTo>
                <a:cubicBezTo>
                  <a:pt x="157" y="116"/>
                  <a:pt x="127" y="116"/>
                  <a:pt x="119" y="116"/>
                </a:cubicBezTo>
                <a:cubicBezTo>
                  <a:pt x="112" y="116"/>
                  <a:pt x="111" y="108"/>
                  <a:pt x="111" y="108"/>
                </a:cubicBezTo>
                <a:cubicBezTo>
                  <a:pt x="111" y="108"/>
                  <a:pt x="146" y="108"/>
                  <a:pt x="150" y="108"/>
                </a:cubicBezTo>
                <a:cubicBezTo>
                  <a:pt x="166" y="103"/>
                  <a:pt x="158" y="88"/>
                  <a:pt x="150" y="88"/>
                </a:cubicBezTo>
                <a:cubicBezTo>
                  <a:pt x="147" y="88"/>
                  <a:pt x="109" y="88"/>
                  <a:pt x="103" y="88"/>
                </a:cubicBezTo>
                <a:cubicBezTo>
                  <a:pt x="97" y="88"/>
                  <a:pt x="81" y="71"/>
                  <a:pt x="58" y="82"/>
                </a:cubicBezTo>
                <a:cubicBezTo>
                  <a:pt x="55" y="83"/>
                  <a:pt x="0" y="117"/>
                  <a:pt x="0" y="117"/>
                </a:cubicBezTo>
                <a:cubicBezTo>
                  <a:pt x="0" y="117"/>
                  <a:pt x="30" y="149"/>
                  <a:pt x="32" y="152"/>
                </a:cubicBezTo>
                <a:cubicBezTo>
                  <a:pt x="62" y="129"/>
                  <a:pt x="90" y="148"/>
                  <a:pt x="104" y="148"/>
                </a:cubicBezTo>
                <a:cubicBezTo>
                  <a:pt x="110" y="148"/>
                  <a:pt x="165" y="148"/>
                  <a:pt x="165" y="148"/>
                </a:cubicBezTo>
                <a:cubicBezTo>
                  <a:pt x="165" y="148"/>
                  <a:pt x="197" y="111"/>
                  <a:pt x="194" y="113"/>
                </a:cubicBezTo>
                <a:cubicBezTo>
                  <a:pt x="206" y="96"/>
                  <a:pt x="187" y="97"/>
                  <a:pt x="187" y="97"/>
                </a:cubicBezTo>
                <a:close/>
              </a:path>
            </a:pathLst>
          </a:custGeom>
          <a:solidFill>
            <a:srgbClr val="92D050"/>
          </a:solidFill>
          <a:ln>
            <a:noFill/>
          </a:ln>
          <a:extLst/>
        </p:spPr>
        <p:txBody>
          <a:bodyPr vert="horz" wrap="square" lIns="72326" tIns="36164" rIns="72326" bIns="36164" numCol="1" anchor="t" anchorCtr="0" compatLnSpc="1">
            <a:prstTxWarp prst="textNoShape">
              <a:avLst/>
            </a:prstTxWarp>
          </a:bodyPr>
          <a:lstStyle/>
          <a:p>
            <a:endParaRPr lang="zh-CN" altLang="en-US">
              <a:latin typeface="Arial" panose="020B0604020202020204" pitchFamily="34" charset="0"/>
            </a:endParaRPr>
          </a:p>
        </p:txBody>
      </p:sp>
      <p:cxnSp>
        <p:nvCxnSpPr>
          <p:cNvPr id="39" name="直接连接符 38">
            <a:extLst>
              <a:ext uri="{FF2B5EF4-FFF2-40B4-BE49-F238E27FC236}">
                <a16:creationId xmlns="" xmlns:a16="http://schemas.microsoft.com/office/drawing/2014/main" id="{BE6A896A-6DEE-4EF0-8DC7-1329B2CDDB6E}"/>
              </a:ext>
            </a:extLst>
          </p:cNvPr>
          <p:cNvCxnSpPr>
            <a:cxnSpLocks noChangeAspect="1"/>
            <a:stCxn id="33" idx="6"/>
            <a:endCxn id="34" idx="2"/>
          </p:cNvCxnSpPr>
          <p:nvPr/>
        </p:nvCxnSpPr>
        <p:spPr>
          <a:xfrm>
            <a:off x="2709355" y="1989656"/>
            <a:ext cx="1097822"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 xmlns:a16="http://schemas.microsoft.com/office/drawing/2014/main" id="{35E6AD72-6972-4598-8474-825865C14140}"/>
              </a:ext>
            </a:extLst>
          </p:cNvPr>
          <p:cNvCxnSpPr>
            <a:cxnSpLocks noChangeAspect="1"/>
            <a:stCxn id="34" idx="6"/>
            <a:endCxn id="35" idx="2"/>
          </p:cNvCxnSpPr>
          <p:nvPr/>
        </p:nvCxnSpPr>
        <p:spPr>
          <a:xfrm>
            <a:off x="5005732" y="1989656"/>
            <a:ext cx="1207658" cy="0"/>
          </a:xfrm>
          <a:prstGeom prst="line">
            <a:avLst/>
          </a:prstGeom>
          <a:ln w="349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 xmlns:a16="http://schemas.microsoft.com/office/drawing/2014/main" id="{8316BB48-77E2-490C-84C1-A971F730436F}"/>
              </a:ext>
            </a:extLst>
          </p:cNvPr>
          <p:cNvCxnSpPr>
            <a:cxnSpLocks noChangeAspect="1"/>
          </p:cNvCxnSpPr>
          <p:nvPr/>
        </p:nvCxnSpPr>
        <p:spPr>
          <a:xfrm>
            <a:off x="7476686" y="1971315"/>
            <a:ext cx="1212833" cy="0"/>
          </a:xfrm>
          <a:prstGeom prst="line">
            <a:avLst/>
          </a:prstGeom>
          <a:ln w="34925" cap="rnd">
            <a:solidFill>
              <a:srgbClr val="00B0F0"/>
            </a:solidFill>
            <a:bevel/>
            <a:headEnd w="lg" len="lg"/>
            <a:tailEnd type="oval"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 xmlns:a16="http://schemas.microsoft.com/office/drawing/2014/main" id="{5A612487-AFBC-43B7-955E-8F26E76442FF}"/>
              </a:ext>
            </a:extLst>
          </p:cNvPr>
          <p:cNvGrpSpPr>
            <a:grpSpLocks noChangeAspect="1"/>
          </p:cNvGrpSpPr>
          <p:nvPr/>
        </p:nvGrpSpPr>
        <p:grpSpPr>
          <a:xfrm>
            <a:off x="301363" y="1931683"/>
            <a:ext cx="1209437" cy="125533"/>
            <a:chOff x="667317" y="2396915"/>
            <a:chExt cx="977769" cy="125520"/>
          </a:xfrm>
        </p:grpSpPr>
        <p:cxnSp>
          <p:nvCxnSpPr>
            <p:cNvPr id="43" name="直接连接符 42">
              <a:extLst>
                <a:ext uri="{FF2B5EF4-FFF2-40B4-BE49-F238E27FC236}">
                  <a16:creationId xmlns="" xmlns:a16="http://schemas.microsoft.com/office/drawing/2014/main" id="{8ABD0E24-6D90-4C75-895A-646BC5F9D53D}"/>
                </a:ext>
              </a:extLst>
            </p:cNvPr>
            <p:cNvCxnSpPr/>
            <p:nvPr/>
          </p:nvCxnSpPr>
          <p:spPr>
            <a:xfrm>
              <a:off x="792837" y="2454884"/>
              <a:ext cx="852249"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 xmlns:a16="http://schemas.microsoft.com/office/drawing/2014/main" id="{531DFF44-4B76-4D75-8A69-39F5ED892A06}"/>
                </a:ext>
              </a:extLst>
            </p:cNvPr>
            <p:cNvSpPr/>
            <p:nvPr/>
          </p:nvSpPr>
          <p:spPr>
            <a:xfrm>
              <a:off x="667317" y="2396915"/>
              <a:ext cx="125520" cy="1255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ndParaRPr>
            </a:p>
          </p:txBody>
        </p:sp>
      </p:grpSp>
      <p:sp>
        <p:nvSpPr>
          <p:cNvPr id="45" name="TextBox 71">
            <a:extLst>
              <a:ext uri="{FF2B5EF4-FFF2-40B4-BE49-F238E27FC236}">
                <a16:creationId xmlns="" xmlns:a16="http://schemas.microsoft.com/office/drawing/2014/main" id="{5C593135-E11F-4C3A-8D4A-C9097726A931}"/>
              </a:ext>
            </a:extLst>
          </p:cNvPr>
          <p:cNvSpPr txBox="1"/>
          <p:nvPr/>
        </p:nvSpPr>
        <p:spPr>
          <a:xfrm>
            <a:off x="630986" y="2634605"/>
            <a:ext cx="2390719" cy="3323987"/>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联动试车目的：</a:t>
            </a:r>
            <a:endParaRPr lang="en-US" altLang="zh-CN" sz="1400" b="1" dirty="0" smtClean="0">
              <a:latin typeface="微软雅黑" panose="020B0503020204020204" pitchFamily="34" charset="-122"/>
              <a:ea typeface="微软雅黑" panose="020B0503020204020204" pitchFamily="34" charset="-122"/>
            </a:endParaRPr>
          </a:p>
          <a:p>
            <a:pPr algn="just">
              <a:lnSpc>
                <a:spcPct val="150000"/>
              </a:lnSpc>
            </a:pPr>
            <a:r>
              <a:rPr lang="en-US" altLang="zh-CN" sz="1400" b="1" dirty="0">
                <a:latin typeface="微软雅黑" panose="020B0503020204020204" pitchFamily="34" charset="-122"/>
                <a:ea typeface="微软雅黑" panose="020B0503020204020204" pitchFamily="34" charset="-122"/>
                <a:cs typeface="+mn-ea"/>
                <a:sym typeface="+mn-lt"/>
              </a:rPr>
              <a:t>1</a:t>
            </a:r>
            <a:r>
              <a:rPr lang="zh-CN" altLang="en-US" sz="1400" b="1" dirty="0" smtClean="0">
                <a:latin typeface="微软雅黑" panose="020B0503020204020204" pitchFamily="34" charset="-122"/>
                <a:ea typeface="微软雅黑" panose="020B0503020204020204" pitchFamily="34" charset="-122"/>
                <a:cs typeface="+mn-ea"/>
                <a:sym typeface="+mn-lt"/>
              </a:rPr>
              <a:t>）检验设备可靠性</a:t>
            </a:r>
            <a:r>
              <a:rPr lang="zh-CN" altLang="en-US" sz="1400" b="1" dirty="0">
                <a:latin typeface="微软雅黑" panose="020B0503020204020204" pitchFamily="34" charset="-122"/>
                <a:ea typeface="微软雅黑" panose="020B0503020204020204" pitchFamily="34" charset="-122"/>
                <a:cs typeface="+mn-ea"/>
                <a:sym typeface="+mn-lt"/>
              </a:rPr>
              <a:t>是否能满足生产需要。</a:t>
            </a:r>
          </a:p>
          <a:p>
            <a:pPr algn="just">
              <a:lnSpc>
                <a:spcPct val="150000"/>
              </a:lnSpc>
            </a:pPr>
            <a:r>
              <a:rPr lang="en-US" altLang="zh-CN" sz="1400" b="1" dirty="0">
                <a:latin typeface="微软雅黑" panose="020B0503020204020204" pitchFamily="34" charset="-122"/>
                <a:ea typeface="微软雅黑" panose="020B0503020204020204" pitchFamily="34" charset="-122"/>
                <a:cs typeface="+mn-ea"/>
                <a:sym typeface="+mn-lt"/>
              </a:rPr>
              <a:t>2</a:t>
            </a:r>
            <a:r>
              <a:rPr lang="zh-CN" altLang="en-US" sz="1400" b="1" dirty="0">
                <a:latin typeface="微软雅黑" panose="020B0503020204020204" pitchFamily="34" charset="-122"/>
                <a:ea typeface="微软雅黑" panose="020B0503020204020204" pitchFamily="34" charset="-122"/>
                <a:cs typeface="+mn-ea"/>
                <a:sym typeface="+mn-lt"/>
              </a:rPr>
              <a:t>）检查</a:t>
            </a:r>
            <a:r>
              <a:rPr lang="zh-CN" altLang="en-US" sz="1400" b="1" dirty="0" smtClean="0">
                <a:latin typeface="微软雅黑" panose="020B0503020204020204" pitchFamily="34" charset="-122"/>
                <a:ea typeface="微软雅黑" panose="020B0503020204020204" pitchFamily="34" charset="-122"/>
                <a:cs typeface="+mn-ea"/>
                <a:sym typeface="+mn-lt"/>
              </a:rPr>
              <a:t>工艺流程</a:t>
            </a:r>
            <a:r>
              <a:rPr lang="zh-CN" altLang="en-US" sz="1400" b="1" dirty="0">
                <a:latin typeface="微软雅黑" panose="020B0503020204020204" pitchFamily="34" charset="-122"/>
                <a:ea typeface="微软雅黑" panose="020B0503020204020204" pitchFamily="34" charset="-122"/>
                <a:cs typeface="+mn-ea"/>
                <a:sym typeface="+mn-lt"/>
              </a:rPr>
              <a:t>是否畅通。</a:t>
            </a:r>
          </a:p>
          <a:p>
            <a:pPr algn="just">
              <a:lnSpc>
                <a:spcPct val="150000"/>
              </a:lnSpc>
            </a:pPr>
            <a:r>
              <a:rPr lang="en-US" altLang="zh-CN" sz="1400" b="1" dirty="0">
                <a:latin typeface="微软雅黑" panose="020B0503020204020204" pitchFamily="34" charset="-122"/>
                <a:ea typeface="微软雅黑" panose="020B0503020204020204" pitchFamily="34" charset="-122"/>
                <a:cs typeface="+mn-ea"/>
                <a:sym typeface="+mn-lt"/>
              </a:rPr>
              <a:t>3</a:t>
            </a:r>
            <a:r>
              <a:rPr lang="zh-CN" altLang="en-US" sz="1400" b="1" dirty="0">
                <a:latin typeface="微软雅黑" panose="020B0503020204020204" pitchFamily="34" charset="-122"/>
                <a:ea typeface="微软雅黑" panose="020B0503020204020204" pitchFamily="34" charset="-122"/>
                <a:cs typeface="+mn-ea"/>
                <a:sym typeface="+mn-lt"/>
              </a:rPr>
              <a:t>）使操作人员进一步熟悉操作、掌握工艺流程，达到能熟练地操作使用有关仪表、设备和机泵开停与切换操作等。</a:t>
            </a:r>
          </a:p>
          <a:p>
            <a:pPr algn="just">
              <a:lnSpc>
                <a:spcPct val="150000"/>
              </a:lnSpc>
            </a:pPr>
            <a:r>
              <a:rPr lang="en-US" altLang="zh-CN" sz="1400" b="1" dirty="0">
                <a:latin typeface="微软雅黑" panose="020B0503020204020204" pitchFamily="34" charset="-122"/>
                <a:ea typeface="微软雅黑" panose="020B0503020204020204" pitchFamily="34" charset="-122"/>
                <a:cs typeface="+mn-ea"/>
                <a:sym typeface="+mn-lt"/>
              </a:rPr>
              <a:t>4</a:t>
            </a:r>
            <a:r>
              <a:rPr lang="zh-CN" altLang="en-US" sz="1400" b="1" dirty="0" smtClean="0">
                <a:latin typeface="微软雅黑" panose="020B0503020204020204" pitchFamily="34" charset="-122"/>
                <a:ea typeface="微软雅黑" panose="020B0503020204020204" pitchFamily="34" charset="-122"/>
                <a:cs typeface="+mn-ea"/>
                <a:sym typeface="+mn-lt"/>
              </a:rPr>
              <a:t>）水冲洗</a:t>
            </a:r>
            <a:r>
              <a:rPr lang="zh-CN" altLang="en-US" sz="1400" b="1" dirty="0">
                <a:latin typeface="微软雅黑" panose="020B0503020204020204" pitchFamily="34" charset="-122"/>
                <a:ea typeface="微软雅黑" panose="020B0503020204020204" pitchFamily="34" charset="-122"/>
                <a:cs typeface="+mn-ea"/>
                <a:sym typeface="+mn-lt"/>
              </a:rPr>
              <a:t>和试漏。</a:t>
            </a:r>
          </a:p>
        </p:txBody>
      </p:sp>
      <p:sp>
        <p:nvSpPr>
          <p:cNvPr id="24" name="TextBox 71">
            <a:extLst>
              <a:ext uri="{FF2B5EF4-FFF2-40B4-BE49-F238E27FC236}">
                <a16:creationId xmlns="" xmlns:a16="http://schemas.microsoft.com/office/drawing/2014/main" id="{5C593135-E11F-4C3A-8D4A-C9097726A931}"/>
              </a:ext>
            </a:extLst>
          </p:cNvPr>
          <p:cNvSpPr txBox="1"/>
          <p:nvPr/>
        </p:nvSpPr>
        <p:spPr>
          <a:xfrm>
            <a:off x="3258266" y="2634605"/>
            <a:ext cx="2641456" cy="3647152"/>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联动试车应具备的</a:t>
            </a:r>
            <a:r>
              <a:rPr lang="zh-CN" altLang="en-US" sz="1400" b="1" dirty="0" smtClean="0">
                <a:latin typeface="微软雅黑" panose="020B0503020204020204" pitchFamily="34" charset="-122"/>
                <a:ea typeface="微软雅黑" panose="020B0503020204020204" pitchFamily="34" charset="-122"/>
              </a:rPr>
              <a:t>条件：</a:t>
            </a:r>
            <a:endParaRPr lang="zh-CN" altLang="en-US" sz="1400" b="1" dirty="0">
              <a:latin typeface="微软雅黑" panose="020B0503020204020204" pitchFamily="34" charset="-122"/>
              <a:ea typeface="微软雅黑" panose="020B0503020204020204" pitchFamily="34" charset="-122"/>
            </a:endParaRPr>
          </a:p>
          <a:p>
            <a:pPr>
              <a:lnSpc>
                <a:spcPct val="150000"/>
              </a:lnSpc>
            </a:pP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）电源已接通，电机试</a:t>
            </a:r>
            <a:r>
              <a:rPr lang="zh-CN" altLang="en-US" sz="1400" b="1" dirty="0" smtClean="0">
                <a:latin typeface="微软雅黑" panose="020B0503020204020204" pitchFamily="34" charset="-122"/>
                <a:ea typeface="微软雅黑" panose="020B0503020204020204" pitchFamily="34" charset="-122"/>
              </a:rPr>
              <a:t>运合格</a:t>
            </a:r>
            <a:r>
              <a:rPr lang="zh-CN" altLang="en-US" sz="1400" b="1" dirty="0">
                <a:latin typeface="微软雅黑" panose="020B0503020204020204" pitchFamily="34" charset="-122"/>
                <a:ea typeface="微软雅黑" panose="020B0503020204020204" pitchFamily="34" charset="-122"/>
              </a:rPr>
              <a:t>。</a:t>
            </a:r>
          </a:p>
          <a:p>
            <a:pPr>
              <a:lnSpc>
                <a:spcPct val="150000"/>
              </a:lnSpc>
            </a:pP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装置公用工程引入，</a:t>
            </a:r>
            <a:r>
              <a:rPr lang="zh-CN" altLang="en-US" sz="1400" b="1" dirty="0">
                <a:latin typeface="微软雅黑" panose="020B0503020204020204" pitchFamily="34" charset="-122"/>
                <a:ea typeface="微软雅黑" panose="020B0503020204020204" pitchFamily="34" charset="-122"/>
              </a:rPr>
              <a:t>含油污水井，雨水井全部畅通无阻，保证足够的供水。</a:t>
            </a:r>
          </a:p>
          <a:p>
            <a:pPr>
              <a:lnSpc>
                <a:spcPct val="150000"/>
              </a:lnSpc>
            </a:pPr>
            <a:r>
              <a:rPr lang="en-US" altLang="zh-CN" sz="1400" b="1" dirty="0">
                <a:latin typeface="微软雅黑" panose="020B0503020204020204" pitchFamily="34" charset="-122"/>
                <a:ea typeface="微软雅黑" panose="020B0503020204020204" pitchFamily="34" charset="-122"/>
              </a:rPr>
              <a:t>3</a:t>
            </a:r>
            <a:r>
              <a:rPr lang="zh-CN" altLang="en-US" sz="1400" b="1" dirty="0">
                <a:latin typeface="微软雅黑" panose="020B0503020204020204" pitchFamily="34" charset="-122"/>
                <a:ea typeface="微软雅黑" panose="020B0503020204020204" pitchFamily="34" charset="-122"/>
              </a:rPr>
              <a:t>）机</a:t>
            </a:r>
            <a:r>
              <a:rPr lang="zh-CN" altLang="en-US" sz="1400" b="1" dirty="0" smtClean="0">
                <a:latin typeface="微软雅黑" panose="020B0503020204020204" pitchFamily="34" charset="-122"/>
                <a:ea typeface="微软雅黑" panose="020B0503020204020204" pitchFamily="34" charset="-122"/>
              </a:rPr>
              <a:t>泵单机</a:t>
            </a:r>
            <a:r>
              <a:rPr lang="zh-CN" altLang="en-US" sz="1400" b="1" dirty="0">
                <a:latin typeface="微软雅黑" panose="020B0503020204020204" pitchFamily="34" charset="-122"/>
                <a:ea typeface="微软雅黑" panose="020B0503020204020204" pitchFamily="34" charset="-122"/>
              </a:rPr>
              <a:t>试运完毕。</a:t>
            </a:r>
          </a:p>
          <a:p>
            <a:pPr>
              <a:lnSpc>
                <a:spcPct val="150000"/>
              </a:lnSpc>
            </a:pPr>
            <a:r>
              <a:rPr lang="en-US" altLang="zh-CN" sz="1400" b="1" dirty="0">
                <a:latin typeface="微软雅黑" panose="020B0503020204020204" pitchFamily="34" charset="-122"/>
                <a:ea typeface="微软雅黑" panose="020B0503020204020204" pitchFamily="34" charset="-122"/>
              </a:rPr>
              <a:t>4</a:t>
            </a:r>
            <a:r>
              <a:rPr lang="zh-CN" altLang="en-US" sz="1400" b="1" dirty="0" smtClean="0">
                <a:latin typeface="微软雅黑" panose="020B0503020204020204" pitchFamily="34" charset="-122"/>
                <a:ea typeface="微软雅黑" panose="020B0503020204020204" pitchFamily="34" charset="-122"/>
              </a:rPr>
              <a:t>）设备</a:t>
            </a:r>
            <a:r>
              <a:rPr lang="zh-CN" altLang="en-US" sz="1400" b="1" dirty="0">
                <a:latin typeface="微软雅黑" panose="020B0503020204020204" pitchFamily="34" charset="-122"/>
                <a:ea typeface="微软雅黑" panose="020B0503020204020204" pitchFamily="34" charset="-122"/>
              </a:rPr>
              <a:t>和管线已用蒸汽贯通，吹扫和试压</a:t>
            </a:r>
            <a:r>
              <a:rPr lang="zh-CN" altLang="en-US" sz="1400" b="1" dirty="0" smtClean="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a:p>
            <a:pPr>
              <a:lnSpc>
                <a:spcPct val="150000"/>
              </a:lnSpc>
            </a:pPr>
            <a:r>
              <a:rPr lang="en-US" altLang="zh-CN" sz="1400" b="1" dirty="0" smtClean="0">
                <a:latin typeface="微软雅黑" panose="020B0503020204020204" pitchFamily="34" charset="-122"/>
                <a:ea typeface="微软雅黑" panose="020B0503020204020204" pitchFamily="34" charset="-122"/>
              </a:rPr>
              <a:t>5</a:t>
            </a:r>
            <a:r>
              <a:rPr lang="zh-CN" altLang="en-US" sz="1400" b="1" dirty="0" smtClean="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保运单位根据需要对机泵端封作更换盘根或机械密封的准备。</a:t>
            </a:r>
          </a:p>
        </p:txBody>
      </p:sp>
      <p:sp>
        <p:nvSpPr>
          <p:cNvPr id="25" name="TextBox 71">
            <a:extLst>
              <a:ext uri="{FF2B5EF4-FFF2-40B4-BE49-F238E27FC236}">
                <a16:creationId xmlns="" xmlns:a16="http://schemas.microsoft.com/office/drawing/2014/main" id="{5C593135-E11F-4C3A-8D4A-C9097726A931}"/>
              </a:ext>
            </a:extLst>
          </p:cNvPr>
          <p:cNvSpPr txBox="1"/>
          <p:nvPr/>
        </p:nvSpPr>
        <p:spPr>
          <a:xfrm>
            <a:off x="6181183" y="2662797"/>
            <a:ext cx="2780075" cy="2639569"/>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联动试车程序</a:t>
            </a:r>
          </a:p>
          <a:p>
            <a:pPr>
              <a:lnSpc>
                <a:spcPct val="150000"/>
              </a:lnSpc>
            </a:pP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）水冲洗、试压、单机试运。</a:t>
            </a:r>
          </a:p>
          <a:p>
            <a:pPr>
              <a:lnSpc>
                <a:spcPct val="150000"/>
              </a:lnSpc>
            </a:pP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）空气吹扫、联运。</a:t>
            </a:r>
          </a:p>
          <a:p>
            <a:pPr>
              <a:lnSpc>
                <a:spcPct val="150000"/>
              </a:lnSpc>
            </a:pPr>
            <a:r>
              <a:rPr lang="en-US" altLang="zh-CN" sz="1400" b="1" dirty="0">
                <a:latin typeface="微软雅黑" panose="020B0503020204020204" pitchFamily="34" charset="-122"/>
                <a:ea typeface="微软雅黑" panose="020B0503020204020204" pitchFamily="34" charset="-122"/>
              </a:rPr>
              <a:t>3</a:t>
            </a:r>
            <a:r>
              <a:rPr lang="zh-CN" altLang="en-US" sz="1400" b="1" dirty="0">
                <a:latin typeface="微软雅黑" panose="020B0503020204020204" pitchFamily="34" charset="-122"/>
                <a:ea typeface="微软雅黑" panose="020B0503020204020204" pitchFamily="34" charset="-122"/>
              </a:rPr>
              <a:t>）水联运。</a:t>
            </a:r>
          </a:p>
          <a:p>
            <a:pPr>
              <a:lnSpc>
                <a:spcPct val="150000"/>
              </a:lnSpc>
            </a:pPr>
            <a:r>
              <a:rPr lang="en-US" altLang="zh-CN" sz="1400" b="1" dirty="0">
                <a:latin typeface="微软雅黑" panose="020B0503020204020204" pitchFamily="34" charset="-122"/>
                <a:ea typeface="微软雅黑" panose="020B0503020204020204" pitchFamily="34" charset="-122"/>
              </a:rPr>
              <a:t>4</a:t>
            </a:r>
            <a:r>
              <a:rPr lang="zh-CN" altLang="en-US" sz="1400" b="1" dirty="0">
                <a:latin typeface="微软雅黑" panose="020B0503020204020204" pitchFamily="34" charset="-122"/>
                <a:ea typeface="微软雅黑" panose="020B0503020204020204" pitchFamily="34" charset="-122"/>
              </a:rPr>
              <a:t>）气密性试验。</a:t>
            </a:r>
          </a:p>
          <a:p>
            <a:pPr>
              <a:lnSpc>
                <a:spcPct val="150000"/>
              </a:lnSpc>
            </a:pPr>
            <a:r>
              <a:rPr lang="en-US" altLang="zh-CN" sz="1400" b="1" dirty="0">
                <a:latin typeface="微软雅黑" panose="020B0503020204020204" pitchFamily="34" charset="-122"/>
                <a:ea typeface="微软雅黑" panose="020B0503020204020204" pitchFamily="34" charset="-122"/>
              </a:rPr>
              <a:t>5</a:t>
            </a:r>
            <a:r>
              <a:rPr lang="zh-CN" altLang="en-US" sz="1400" b="1" dirty="0">
                <a:latin typeface="微软雅黑" panose="020B0503020204020204" pitchFamily="34" charset="-122"/>
                <a:ea typeface="微软雅黑" panose="020B0503020204020204" pitchFamily="34" charset="-122"/>
              </a:rPr>
              <a:t>）程序中的每一项应严格按照方案步骤进行，发现的问题立及时整改，并作好相关记录。</a:t>
            </a:r>
          </a:p>
        </p:txBody>
      </p:sp>
    </p:spTree>
    <p:extLst>
      <p:ext uri="{BB962C8B-B14F-4D97-AF65-F5344CB8AC3E}">
        <p14:creationId xmlns:p14="http://schemas.microsoft.com/office/powerpoint/2010/main" val="24749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fltVal val="0"/>
                                          </p:val>
                                        </p:tav>
                                        <p:tav tm="100000">
                                          <p:val>
                                            <p:strVal val="#ppt_h"/>
                                          </p:val>
                                        </p:tav>
                                      </p:tavLst>
                                    </p:anim>
                                    <p:animEffect transition="in" filter="fade">
                                      <p:cBhvr>
                                        <p:cTn id="42" dur="500"/>
                                        <p:tgtEl>
                                          <p:spTgt spid="38"/>
                                        </p:tgtEl>
                                      </p:cBhvr>
                                    </p:animEffect>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left)">
                                      <p:cBhvr>
                                        <p:cTn id="50" dur="500"/>
                                        <p:tgtEl>
                                          <p:spTgt spid="45"/>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left)">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45"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395536" y="908720"/>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、准备</a:t>
            </a:r>
            <a:r>
              <a:rPr lang="zh-CN" altLang="en-US" sz="2000" b="1" dirty="0" smtClean="0">
                <a:latin typeface="微软雅黑" panose="020B0503020204020204" pitchFamily="34" charset="-122"/>
                <a:ea typeface="微软雅黑" panose="020B0503020204020204" pitchFamily="34" charset="-122"/>
              </a:rPr>
              <a:t>事项</a:t>
            </a:r>
            <a:endParaRPr lang="en-US" altLang="zh-CN" sz="2000" b="1" dirty="0">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4078524863"/>
              </p:ext>
            </p:extLst>
          </p:nvPr>
        </p:nvGraphicFramePr>
        <p:xfrm>
          <a:off x="395420" y="1412776"/>
          <a:ext cx="8353044" cy="4634339"/>
        </p:xfrm>
        <a:graphic>
          <a:graphicData uri="http://schemas.openxmlformats.org/drawingml/2006/table">
            <a:tbl>
              <a:tblPr>
                <a:tableStyleId>{5C22544A-7EE6-4342-B048-85BDC9FD1C3A}</a:tableStyleId>
              </a:tblPr>
              <a:tblGrid>
                <a:gridCol w="588753"/>
                <a:gridCol w="7764291"/>
              </a:tblGrid>
              <a:tr h="440359">
                <a:tc>
                  <a:txBody>
                    <a:bodyPr/>
                    <a:lstStyle/>
                    <a:p>
                      <a:pPr algn="ctr">
                        <a:lnSpc>
                          <a:spcPct val="100000"/>
                        </a:lnSpc>
                        <a:spcAft>
                          <a:spcPts val="0"/>
                        </a:spcAft>
                      </a:pPr>
                      <a:r>
                        <a:rPr lang="zh-CN" sz="1200" b="1" kern="100" dirty="0">
                          <a:effectLst/>
                          <a:latin typeface="微软雅黑" panose="020B0503020204020204" pitchFamily="34" charset="-122"/>
                          <a:ea typeface="微软雅黑" panose="020B0503020204020204" pitchFamily="34" charset="-122"/>
                        </a:rPr>
                        <a:t>序号</a:t>
                      </a:r>
                      <a:endParaRPr lang="zh-CN" sz="12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00B0F0"/>
                    </a:solidFill>
                  </a:tcPr>
                </a:tc>
                <a:tc>
                  <a:txBody>
                    <a:bodyPr/>
                    <a:lstStyle/>
                    <a:p>
                      <a:pPr algn="ctr">
                        <a:lnSpc>
                          <a:spcPct val="100000"/>
                        </a:lnSpc>
                        <a:spcAft>
                          <a:spcPts val="0"/>
                        </a:spcAft>
                      </a:pPr>
                      <a:r>
                        <a:rPr lang="zh-CN" altLang="en-US" sz="1200" b="1" kern="100" dirty="0" smtClean="0">
                          <a:effectLst/>
                          <a:latin typeface="微软雅黑" panose="020B0503020204020204" pitchFamily="34" charset="-122"/>
                          <a:ea typeface="微软雅黑" panose="020B0503020204020204" pitchFamily="34" charset="-122"/>
                          <a:cs typeface="Times New Roman"/>
                        </a:rPr>
                        <a:t>建议</a:t>
                      </a:r>
                      <a:endParaRPr lang="zh-CN" sz="1200" b="1"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00B0F0"/>
                    </a:solidFill>
                  </a:tcPr>
                </a:tc>
              </a:tr>
              <a:tr h="440359">
                <a:tc>
                  <a:txBody>
                    <a:bodyPr/>
                    <a:lstStyle/>
                    <a:p>
                      <a:pPr algn="ctr">
                        <a:lnSpc>
                          <a:spcPct val="100000"/>
                        </a:lnSpc>
                        <a:spcAft>
                          <a:spcPts val="0"/>
                        </a:spcAft>
                      </a:pPr>
                      <a:r>
                        <a:rPr lang="en-US" sz="1300" kern="100" dirty="0">
                          <a:effectLst/>
                          <a:latin typeface="微软雅黑" panose="020B0503020204020204" pitchFamily="34" charset="-122"/>
                          <a:ea typeface="微软雅黑" panose="020B0503020204020204" pitchFamily="34" charset="-122"/>
                        </a:rPr>
                        <a:t>1</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67E63A"/>
                    </a:solidFill>
                  </a:tcPr>
                </a:tc>
                <a:tc>
                  <a:txBody>
                    <a:bodyPr/>
                    <a:lstStyle/>
                    <a:p>
                      <a:pPr algn="just">
                        <a:lnSpc>
                          <a:spcPct val="100000"/>
                        </a:lnSpc>
                        <a:spcAft>
                          <a:spcPts val="0"/>
                        </a:spcAft>
                      </a:pPr>
                      <a:r>
                        <a:rPr lang="zh-CN" altLang="en-US" sz="1300" kern="100" dirty="0" smtClean="0">
                          <a:effectLst/>
                          <a:latin typeface="微软雅黑" panose="020B0503020204020204" pitchFamily="34" charset="-122"/>
                          <a:ea typeface="微软雅黑" panose="020B0503020204020204" pitchFamily="34" charset="-122"/>
                          <a:cs typeface="Times New Roman"/>
                        </a:rPr>
                        <a:t>施工单位自检工程质量合格，由工程处组织的工程质量专业验收组对工程质量按规范进行验收初评合格。</a:t>
                      </a:r>
                    </a:p>
                  </a:txBody>
                  <a:tcPr marL="68580" marR="68580" marT="0" marB="0" anchor="ctr">
                    <a:solidFill>
                      <a:schemeClr val="accent5">
                        <a:lumMod val="20000"/>
                        <a:lumOff val="80000"/>
                      </a:schemeClr>
                    </a:solidFill>
                  </a:tcPr>
                </a:tc>
              </a:tr>
              <a:tr h="440359">
                <a:tc>
                  <a:txBody>
                    <a:bodyPr/>
                    <a:lstStyle/>
                    <a:p>
                      <a:pPr algn="ctr">
                        <a:lnSpc>
                          <a:spcPct val="100000"/>
                        </a:lnSpc>
                        <a:spcAft>
                          <a:spcPts val="0"/>
                        </a:spcAft>
                      </a:pPr>
                      <a:r>
                        <a:rPr lang="en-US" sz="1300" kern="100" dirty="0">
                          <a:effectLst/>
                          <a:latin typeface="微软雅黑" panose="020B0503020204020204" pitchFamily="34" charset="-122"/>
                          <a:ea typeface="微软雅黑" panose="020B0503020204020204" pitchFamily="34" charset="-122"/>
                        </a:rPr>
                        <a:t>2</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67E63A"/>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300" kern="100" dirty="0" smtClean="0">
                          <a:effectLst/>
                          <a:latin typeface="微软雅黑" panose="020B0503020204020204" pitchFamily="34" charset="-122"/>
                          <a:ea typeface="微软雅黑" panose="020B0503020204020204" pitchFamily="34" charset="-122"/>
                        </a:rPr>
                        <a:t>塔、容器等设备已经检查验收合格并</a:t>
                      </a:r>
                      <a:r>
                        <a:rPr lang="zh-CN" altLang="en-US" sz="1300" b="1" kern="100" dirty="0" smtClean="0">
                          <a:solidFill>
                            <a:srgbClr val="FF0000"/>
                          </a:solidFill>
                          <a:effectLst/>
                          <a:latin typeface="微软雅黑" panose="020B0503020204020204" pitchFamily="34" charset="-122"/>
                          <a:ea typeface="微软雅黑" panose="020B0503020204020204" pitchFamily="34" charset="-122"/>
                        </a:rPr>
                        <a:t>封好人孔</a:t>
                      </a:r>
                      <a:r>
                        <a:rPr lang="zh-CN" altLang="en-US" sz="1300" kern="100" dirty="0" smtClean="0">
                          <a:effectLst/>
                          <a:latin typeface="微软雅黑" panose="020B0503020204020204" pitchFamily="34" charset="-122"/>
                          <a:ea typeface="微软雅黑" panose="020B0503020204020204" pitchFamily="34" charset="-122"/>
                        </a:rPr>
                        <a:t>。</a:t>
                      </a:r>
                    </a:p>
                  </a:txBody>
                  <a:tcPr marL="68580" marR="68580" marT="0" marB="0" anchor="ctr">
                    <a:solidFill>
                      <a:schemeClr val="accent5">
                        <a:lumMod val="20000"/>
                        <a:lumOff val="80000"/>
                      </a:schemeClr>
                    </a:solidFill>
                  </a:tcPr>
                </a:tc>
              </a:tr>
              <a:tr h="440359">
                <a:tc>
                  <a:txBody>
                    <a:bodyPr/>
                    <a:lstStyle/>
                    <a:p>
                      <a:pPr algn="ctr">
                        <a:lnSpc>
                          <a:spcPct val="100000"/>
                        </a:lnSpc>
                        <a:spcAft>
                          <a:spcPts val="0"/>
                        </a:spcAft>
                      </a:pPr>
                      <a:r>
                        <a:rPr lang="en-US" sz="1300" kern="100" dirty="0">
                          <a:effectLst/>
                          <a:latin typeface="微软雅黑" panose="020B0503020204020204" pitchFamily="34" charset="-122"/>
                          <a:ea typeface="微软雅黑" panose="020B0503020204020204" pitchFamily="34" charset="-122"/>
                        </a:rPr>
                        <a:t>3</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67E63A"/>
                    </a:solidFill>
                  </a:tcPr>
                </a:tc>
                <a:tc>
                  <a:txBody>
                    <a:bodyPr/>
                    <a:lstStyle/>
                    <a:p>
                      <a:pPr algn="just">
                        <a:lnSpc>
                          <a:spcPct val="100000"/>
                        </a:lnSpc>
                        <a:spcAft>
                          <a:spcPts val="0"/>
                        </a:spcAft>
                      </a:pPr>
                      <a:r>
                        <a:rPr lang="zh-CN" altLang="en-US" sz="1300" kern="100" dirty="0" smtClean="0">
                          <a:effectLst/>
                          <a:latin typeface="微软雅黑" panose="020B0503020204020204" pitchFamily="34" charset="-122"/>
                          <a:ea typeface="微软雅黑" panose="020B0503020204020204" pitchFamily="34" charset="-122"/>
                        </a:rPr>
                        <a:t>全装置阀门丝杆已组织人力</a:t>
                      </a:r>
                      <a:r>
                        <a:rPr lang="zh-CN" altLang="en-US" sz="1300" b="1" kern="100" dirty="0" smtClean="0">
                          <a:solidFill>
                            <a:srgbClr val="FF0000"/>
                          </a:solidFill>
                          <a:effectLst/>
                          <a:latin typeface="微软雅黑" panose="020B0503020204020204" pitchFamily="34" charset="-122"/>
                          <a:ea typeface="微软雅黑" panose="020B0503020204020204" pitchFamily="34" charset="-122"/>
                        </a:rPr>
                        <a:t>除锈上油，开关灵活</a:t>
                      </a:r>
                      <a:r>
                        <a:rPr lang="zh-CN" altLang="en-US" sz="1300" kern="100" dirty="0" smtClean="0">
                          <a:effectLst/>
                          <a:latin typeface="微软雅黑" panose="020B0503020204020204" pitchFamily="34" charset="-122"/>
                          <a:ea typeface="微软雅黑" panose="020B0503020204020204" pitchFamily="34" charset="-122"/>
                        </a:rPr>
                        <a:t>，所有阀门的</a:t>
                      </a:r>
                      <a:r>
                        <a:rPr lang="zh-CN" altLang="en-US" sz="1300" b="1" kern="100" dirty="0" smtClean="0">
                          <a:solidFill>
                            <a:srgbClr val="FF0000"/>
                          </a:solidFill>
                          <a:effectLst/>
                          <a:latin typeface="微软雅黑" panose="020B0503020204020204" pitchFamily="34" charset="-122"/>
                          <a:ea typeface="微软雅黑" panose="020B0503020204020204" pitchFamily="34" charset="-122"/>
                        </a:rPr>
                        <a:t>手轮、背帽</a:t>
                      </a:r>
                      <a:r>
                        <a:rPr lang="zh-CN" altLang="en-US" sz="1300" kern="100" dirty="0" smtClean="0">
                          <a:effectLst/>
                          <a:latin typeface="微软雅黑" panose="020B0503020204020204" pitchFamily="34" charset="-122"/>
                          <a:ea typeface="微软雅黑" panose="020B0503020204020204" pitchFamily="34" charset="-122"/>
                        </a:rPr>
                        <a:t>已配备齐全。</a:t>
                      </a:r>
                    </a:p>
                  </a:txBody>
                  <a:tcPr marL="68580" marR="68580" marT="0" marB="0" anchor="ctr">
                    <a:solidFill>
                      <a:schemeClr val="accent5">
                        <a:lumMod val="20000"/>
                        <a:lumOff val="80000"/>
                      </a:schemeClr>
                    </a:solidFill>
                  </a:tcPr>
                </a:tc>
              </a:tr>
              <a:tr h="440359">
                <a:tc>
                  <a:txBody>
                    <a:bodyPr/>
                    <a:lstStyle/>
                    <a:p>
                      <a:pPr algn="ctr">
                        <a:lnSpc>
                          <a:spcPct val="100000"/>
                        </a:lnSpc>
                        <a:spcAft>
                          <a:spcPts val="0"/>
                        </a:spcAft>
                      </a:pPr>
                      <a:r>
                        <a:rPr lang="en-US" sz="1300" kern="100" dirty="0">
                          <a:effectLst/>
                          <a:latin typeface="微软雅黑" panose="020B0503020204020204" pitchFamily="34" charset="-122"/>
                          <a:ea typeface="微软雅黑" panose="020B0503020204020204" pitchFamily="34" charset="-122"/>
                        </a:rPr>
                        <a:t>4</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67E63A"/>
                    </a:solidFill>
                  </a:tcPr>
                </a:tc>
                <a:tc>
                  <a:txBody>
                    <a:bodyPr/>
                    <a:lstStyle/>
                    <a:p>
                      <a:pPr algn="just">
                        <a:lnSpc>
                          <a:spcPct val="100000"/>
                        </a:lnSpc>
                        <a:spcAft>
                          <a:spcPts val="0"/>
                        </a:spcAft>
                      </a:pPr>
                      <a:r>
                        <a:rPr lang="zh-CN" altLang="en-US" sz="1300" kern="100" dirty="0" smtClean="0">
                          <a:effectLst/>
                          <a:latin typeface="微软雅黑" panose="020B0503020204020204" pitchFamily="34" charset="-122"/>
                          <a:ea typeface="微软雅黑" panose="020B0503020204020204" pitchFamily="34" charset="-122"/>
                          <a:cs typeface="Times New Roman"/>
                        </a:rPr>
                        <a:t>生产调度系统已按要求落实好水、电、汽、风、氮气、燃料气及原料、氢气的供应准备工作。</a:t>
                      </a:r>
                    </a:p>
                  </a:txBody>
                  <a:tcPr marL="68580" marR="68580" marT="0" marB="0" anchor="ctr">
                    <a:solidFill>
                      <a:schemeClr val="accent5">
                        <a:lumMod val="20000"/>
                        <a:lumOff val="80000"/>
                      </a:schemeClr>
                    </a:solidFill>
                  </a:tcPr>
                </a:tc>
              </a:tr>
              <a:tr h="440359">
                <a:tc>
                  <a:txBody>
                    <a:bodyPr/>
                    <a:lstStyle/>
                    <a:p>
                      <a:pPr algn="ctr">
                        <a:lnSpc>
                          <a:spcPct val="100000"/>
                        </a:lnSpc>
                        <a:spcAft>
                          <a:spcPts val="0"/>
                        </a:spcAft>
                      </a:pPr>
                      <a:r>
                        <a:rPr lang="en-US" sz="1300" kern="100" dirty="0">
                          <a:effectLst/>
                          <a:latin typeface="微软雅黑" panose="020B0503020204020204" pitchFamily="34" charset="-122"/>
                          <a:ea typeface="微软雅黑" panose="020B0503020204020204" pitchFamily="34" charset="-122"/>
                        </a:rPr>
                        <a:t>5</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67E63A"/>
                    </a:solidFill>
                  </a:tcPr>
                </a:tc>
                <a:tc>
                  <a:txBody>
                    <a:bodyPr/>
                    <a:lstStyle/>
                    <a:p>
                      <a:pPr algn="just">
                        <a:lnSpc>
                          <a:spcPct val="100000"/>
                        </a:lnSpc>
                        <a:spcAft>
                          <a:spcPts val="0"/>
                        </a:spcAft>
                      </a:pPr>
                      <a:r>
                        <a:rPr lang="zh-CN" altLang="en-US" sz="1300" kern="100" dirty="0" smtClean="0">
                          <a:effectLst/>
                          <a:latin typeface="微软雅黑" panose="020B0503020204020204" pitchFamily="34" charset="-122"/>
                          <a:ea typeface="微软雅黑" panose="020B0503020204020204" pitchFamily="34" charset="-122"/>
                          <a:cs typeface="Times New Roman"/>
                        </a:rPr>
                        <a:t>物资部分已备足试车过程中所需的</a:t>
                      </a:r>
                      <a:r>
                        <a:rPr lang="zh-CN" altLang="en-US" sz="1300" b="1" kern="100" dirty="0" smtClean="0">
                          <a:solidFill>
                            <a:srgbClr val="FF0000"/>
                          </a:solidFill>
                          <a:effectLst/>
                          <a:latin typeface="微软雅黑" panose="020B0503020204020204" pitchFamily="34" charset="-122"/>
                          <a:ea typeface="微软雅黑" panose="020B0503020204020204" pitchFamily="34" charset="-122"/>
                          <a:cs typeface="Times New Roman"/>
                        </a:rPr>
                        <a:t>备品配件及化工原材料</a:t>
                      </a:r>
                      <a:r>
                        <a:rPr lang="zh-CN" altLang="en-US" sz="1300" kern="100" dirty="0" smtClean="0">
                          <a:effectLst/>
                          <a:latin typeface="微软雅黑" panose="020B0503020204020204" pitchFamily="34" charset="-122"/>
                          <a:ea typeface="微软雅黑" panose="020B0503020204020204" pitchFamily="34" charset="-122"/>
                          <a:cs typeface="Times New Roman"/>
                        </a:rPr>
                        <a:t>。</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chemeClr val="accent5">
                        <a:lumMod val="20000"/>
                        <a:lumOff val="80000"/>
                      </a:schemeClr>
                    </a:solidFill>
                  </a:tcPr>
                </a:tc>
              </a:tr>
              <a:tr h="440359">
                <a:tc>
                  <a:txBody>
                    <a:bodyPr/>
                    <a:lstStyle/>
                    <a:p>
                      <a:pPr algn="ctr">
                        <a:lnSpc>
                          <a:spcPct val="100000"/>
                        </a:lnSpc>
                        <a:spcAft>
                          <a:spcPts val="0"/>
                        </a:spcAft>
                      </a:pPr>
                      <a:r>
                        <a:rPr lang="en-US" altLang="zh-CN" sz="1300" kern="100" dirty="0" smtClean="0">
                          <a:effectLst/>
                          <a:latin typeface="微软雅黑" panose="020B0503020204020204" pitchFamily="34" charset="-122"/>
                          <a:ea typeface="微软雅黑" panose="020B0503020204020204" pitchFamily="34" charset="-122"/>
                          <a:cs typeface="Times New Roman"/>
                        </a:rPr>
                        <a:t>6</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67E63A"/>
                    </a:solidFill>
                  </a:tcPr>
                </a:tc>
                <a:tc>
                  <a:txBody>
                    <a:bodyPr/>
                    <a:lstStyle/>
                    <a:p>
                      <a:pPr algn="just">
                        <a:lnSpc>
                          <a:spcPct val="100000"/>
                        </a:lnSpc>
                        <a:spcAft>
                          <a:spcPts val="0"/>
                        </a:spcAft>
                      </a:pPr>
                      <a:r>
                        <a:rPr lang="zh-CN" altLang="en-US" sz="1300" kern="100" dirty="0" smtClean="0">
                          <a:effectLst/>
                          <a:latin typeface="微软雅黑" panose="020B0503020204020204" pitchFamily="34" charset="-122"/>
                          <a:ea typeface="微软雅黑" panose="020B0503020204020204" pitchFamily="34" charset="-122"/>
                          <a:cs typeface="Times New Roman"/>
                        </a:rPr>
                        <a:t>装置内</a:t>
                      </a:r>
                      <a:r>
                        <a:rPr lang="zh-CN" altLang="en-US" sz="1300" b="1" kern="100" dirty="0" smtClean="0">
                          <a:solidFill>
                            <a:srgbClr val="FF0000"/>
                          </a:solidFill>
                          <a:effectLst/>
                          <a:latin typeface="微软雅黑" panose="020B0503020204020204" pitchFamily="34" charset="-122"/>
                          <a:ea typeface="微软雅黑" panose="020B0503020204020204" pitchFamily="34" charset="-122"/>
                          <a:cs typeface="Times New Roman"/>
                        </a:rPr>
                        <a:t>消防设施已配备齐全</a:t>
                      </a:r>
                      <a:r>
                        <a:rPr lang="zh-CN" altLang="en-US" sz="1300" kern="100" dirty="0" smtClean="0">
                          <a:effectLst/>
                          <a:latin typeface="微软雅黑" panose="020B0503020204020204" pitchFamily="34" charset="-122"/>
                          <a:ea typeface="微软雅黑" panose="020B0503020204020204" pitchFamily="34" charset="-122"/>
                          <a:cs typeface="Times New Roman"/>
                        </a:rPr>
                        <a:t>；地沟和下水井中杂物已清除干净，用水冲洗检查下水管道已畅通，并盖好井盖。</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chemeClr val="accent5">
                        <a:lumMod val="20000"/>
                        <a:lumOff val="80000"/>
                      </a:schemeClr>
                    </a:solidFill>
                  </a:tcPr>
                </a:tc>
              </a:tr>
              <a:tr h="440359">
                <a:tc>
                  <a:txBody>
                    <a:bodyPr/>
                    <a:lstStyle/>
                    <a:p>
                      <a:pPr algn="ctr">
                        <a:lnSpc>
                          <a:spcPct val="100000"/>
                        </a:lnSpc>
                        <a:spcAft>
                          <a:spcPts val="0"/>
                        </a:spcAft>
                      </a:pPr>
                      <a:r>
                        <a:rPr lang="en-US" altLang="zh-CN" sz="1300" kern="100" dirty="0" smtClean="0">
                          <a:effectLst/>
                          <a:latin typeface="微软雅黑" panose="020B0503020204020204" pitchFamily="34" charset="-122"/>
                          <a:ea typeface="微软雅黑" panose="020B0503020204020204" pitchFamily="34" charset="-122"/>
                          <a:cs typeface="Times New Roman"/>
                        </a:rPr>
                        <a:t>7</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67E63A"/>
                    </a:solidFill>
                  </a:tcPr>
                </a:tc>
                <a:tc>
                  <a:txBody>
                    <a:bodyPr/>
                    <a:lstStyle/>
                    <a:p>
                      <a:pPr algn="just">
                        <a:lnSpc>
                          <a:spcPct val="100000"/>
                        </a:lnSpc>
                        <a:spcAft>
                          <a:spcPts val="0"/>
                        </a:spcAft>
                      </a:pPr>
                      <a:r>
                        <a:rPr lang="zh-CN" altLang="en-US" sz="1300" kern="100" dirty="0" smtClean="0">
                          <a:effectLst/>
                          <a:latin typeface="微软雅黑" panose="020B0503020204020204" pitchFamily="34" charset="-122"/>
                          <a:ea typeface="微软雅黑" panose="020B0503020204020204" pitchFamily="34" charset="-122"/>
                          <a:cs typeface="Times New Roman"/>
                        </a:rPr>
                        <a:t>管线的</a:t>
                      </a:r>
                      <a:r>
                        <a:rPr lang="zh-CN" altLang="en-US" sz="1300" b="1" kern="100" dirty="0" smtClean="0">
                          <a:solidFill>
                            <a:srgbClr val="FF0000"/>
                          </a:solidFill>
                          <a:effectLst/>
                          <a:latin typeface="微软雅黑" panose="020B0503020204020204" pitchFamily="34" charset="-122"/>
                          <a:ea typeface="微软雅黑" panose="020B0503020204020204" pitchFamily="34" charset="-122"/>
                          <a:cs typeface="Times New Roman"/>
                        </a:rPr>
                        <a:t>油漆、保温、标识</a:t>
                      </a:r>
                      <a:r>
                        <a:rPr lang="zh-CN" altLang="en-US" sz="1300" kern="100" dirty="0" smtClean="0">
                          <a:effectLst/>
                          <a:latin typeface="微软雅黑" panose="020B0503020204020204" pitchFamily="34" charset="-122"/>
                          <a:ea typeface="微软雅黑" panose="020B0503020204020204" pitchFamily="34" charset="-122"/>
                          <a:cs typeface="Times New Roman"/>
                        </a:rPr>
                        <a:t>基本完成。</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chemeClr val="accent5">
                        <a:lumMod val="20000"/>
                        <a:lumOff val="80000"/>
                      </a:schemeClr>
                    </a:solidFill>
                  </a:tcPr>
                </a:tc>
              </a:tr>
              <a:tr h="671108">
                <a:tc>
                  <a:txBody>
                    <a:bodyPr/>
                    <a:lstStyle/>
                    <a:p>
                      <a:pPr algn="ctr">
                        <a:lnSpc>
                          <a:spcPct val="100000"/>
                        </a:lnSpc>
                        <a:spcAft>
                          <a:spcPts val="0"/>
                        </a:spcAft>
                      </a:pPr>
                      <a:r>
                        <a:rPr lang="en-US" altLang="zh-CN" sz="1300" kern="100" dirty="0" smtClean="0">
                          <a:effectLst/>
                          <a:latin typeface="微软雅黑" panose="020B0503020204020204" pitchFamily="34" charset="-122"/>
                          <a:ea typeface="微软雅黑" panose="020B0503020204020204" pitchFamily="34" charset="-122"/>
                          <a:cs typeface="Times New Roman"/>
                        </a:rPr>
                        <a:t>8</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67E63A"/>
                    </a:solidFill>
                  </a:tcPr>
                </a:tc>
                <a:tc>
                  <a:txBody>
                    <a:bodyPr/>
                    <a:lstStyle/>
                    <a:p>
                      <a:pPr algn="just">
                        <a:lnSpc>
                          <a:spcPct val="100000"/>
                        </a:lnSpc>
                        <a:spcAft>
                          <a:spcPts val="0"/>
                        </a:spcAft>
                      </a:pPr>
                      <a:r>
                        <a:rPr lang="zh-CN" altLang="en-US" sz="1300" kern="100" dirty="0" smtClean="0">
                          <a:effectLst/>
                          <a:latin typeface="微软雅黑" panose="020B0503020204020204" pitchFamily="34" charset="-122"/>
                          <a:ea typeface="微软雅黑" panose="020B0503020204020204" pitchFamily="34" charset="-122"/>
                          <a:cs typeface="Times New Roman"/>
                        </a:rPr>
                        <a:t>由施工单位拆除所有孔板、调节阀、压力表、出装置计量表等，并妥善保管好，以便管线吹扫、冲洗后再装上去，孔板、阀门、流量计等</a:t>
                      </a:r>
                      <a:r>
                        <a:rPr lang="zh-CN" altLang="en-US" sz="1300" b="1" kern="100" dirty="0" smtClean="0">
                          <a:solidFill>
                            <a:srgbClr val="FF0000"/>
                          </a:solidFill>
                          <a:effectLst/>
                          <a:latin typeface="微软雅黑" panose="020B0503020204020204" pitchFamily="34" charset="-122"/>
                          <a:ea typeface="微软雅黑" panose="020B0503020204020204" pitchFamily="34" charset="-122"/>
                          <a:cs typeface="Times New Roman"/>
                        </a:rPr>
                        <a:t>复位时安装的垫片</a:t>
                      </a:r>
                      <a:r>
                        <a:rPr lang="zh-CN" altLang="en-US" sz="1300" kern="100" dirty="0" smtClean="0">
                          <a:effectLst/>
                          <a:latin typeface="微软雅黑" panose="020B0503020204020204" pitchFamily="34" charset="-122"/>
                          <a:ea typeface="微软雅黑" panose="020B0503020204020204" pitchFamily="34" charset="-122"/>
                          <a:cs typeface="Times New Roman"/>
                        </a:rPr>
                        <a:t>必须质量合格、全新，同时施工建设单位要准备好机泵入口各种规格的过滤网。</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chemeClr val="accent5">
                        <a:lumMod val="20000"/>
                        <a:lumOff val="80000"/>
                      </a:schemeClr>
                    </a:solidFill>
                  </a:tcPr>
                </a:tc>
              </a:tr>
              <a:tr h="440359">
                <a:tc>
                  <a:txBody>
                    <a:bodyPr/>
                    <a:lstStyle/>
                    <a:p>
                      <a:pPr algn="ctr">
                        <a:lnSpc>
                          <a:spcPct val="100000"/>
                        </a:lnSpc>
                        <a:spcAft>
                          <a:spcPts val="0"/>
                        </a:spcAft>
                      </a:pPr>
                      <a:r>
                        <a:rPr lang="en-US" altLang="zh-CN" sz="1300" kern="100" dirty="0" smtClean="0">
                          <a:effectLst/>
                          <a:latin typeface="微软雅黑" panose="020B0503020204020204" pitchFamily="34" charset="-122"/>
                          <a:ea typeface="微软雅黑" panose="020B0503020204020204" pitchFamily="34" charset="-122"/>
                          <a:cs typeface="Times New Roman"/>
                        </a:rPr>
                        <a:t>9</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rgbClr val="67E63A"/>
                    </a:solidFill>
                  </a:tcPr>
                </a:tc>
                <a:tc>
                  <a:txBody>
                    <a:bodyPr/>
                    <a:lstStyle/>
                    <a:p>
                      <a:pPr algn="just">
                        <a:lnSpc>
                          <a:spcPct val="100000"/>
                        </a:lnSpc>
                        <a:spcAft>
                          <a:spcPts val="0"/>
                        </a:spcAft>
                      </a:pPr>
                      <a:r>
                        <a:rPr lang="zh-CN" altLang="en-US" sz="1300" kern="100" dirty="0" smtClean="0">
                          <a:effectLst/>
                          <a:latin typeface="微软雅黑" panose="020B0503020204020204" pitchFamily="34" charset="-122"/>
                          <a:ea typeface="微软雅黑" panose="020B0503020204020204" pitchFamily="34" charset="-122"/>
                          <a:cs typeface="Times New Roman"/>
                        </a:rPr>
                        <a:t>由施工单位拆除单机试运时不需要的临时设备和部分脚手架，做到工完、料净、场地清，道路、通道畅通无阻。</a:t>
                      </a:r>
                      <a:endParaRPr lang="zh-CN" sz="1300" kern="100" dirty="0">
                        <a:effectLst/>
                        <a:latin typeface="微软雅黑" panose="020B0503020204020204" pitchFamily="34" charset="-122"/>
                        <a:ea typeface="微软雅黑" panose="020B0503020204020204" pitchFamily="34" charset="-122"/>
                        <a:cs typeface="Times New Roman"/>
                      </a:endParaRPr>
                    </a:p>
                  </a:txBody>
                  <a:tcPr marL="68580" marR="68580" marT="0" marB="0" anchor="ctr">
                    <a:solidFill>
                      <a:schemeClr val="accent5">
                        <a:lumMod val="20000"/>
                        <a:lumOff val="80000"/>
                      </a:schemeClr>
                    </a:solidFill>
                  </a:tcPr>
                </a:tc>
              </a:tr>
            </a:tbl>
          </a:graphicData>
        </a:graphic>
      </p:graphicFrame>
    </p:spTree>
    <p:extLst>
      <p:ext uri="{BB962C8B-B14F-4D97-AF65-F5344CB8AC3E}">
        <p14:creationId xmlns:p14="http://schemas.microsoft.com/office/powerpoint/2010/main" val="2493346467"/>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30</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746162"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四、动设备电机单试、联动试车</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3" name="圆角矩形 22"/>
          <p:cNvSpPr/>
          <p:nvPr/>
        </p:nvSpPr>
        <p:spPr>
          <a:xfrm>
            <a:off x="456528" y="920290"/>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水冲洗</a:t>
            </a:r>
            <a:endParaRPr lang="zh-CN" altLang="en-US" sz="2000" b="1" dirty="0">
              <a:latin typeface="微软雅黑" panose="020B0503020204020204" pitchFamily="34" charset="-122"/>
              <a:ea typeface="微软雅黑" panose="020B0503020204020204" pitchFamily="34" charset="-122"/>
            </a:endParaRPr>
          </a:p>
        </p:txBody>
      </p:sp>
      <p:sp>
        <p:nvSpPr>
          <p:cNvPr id="26" name="Freeform 6"/>
          <p:cNvSpPr>
            <a:spLocks/>
          </p:cNvSpPr>
          <p:nvPr/>
        </p:nvSpPr>
        <p:spPr bwMode="auto">
          <a:xfrm>
            <a:off x="4280453" y="2663813"/>
            <a:ext cx="490139" cy="3323195"/>
          </a:xfrm>
          <a:custGeom>
            <a:avLst/>
            <a:gdLst>
              <a:gd name="T0" fmla="*/ 182 w 260"/>
              <a:gd name="T1" fmla="*/ 130 h 1902"/>
              <a:gd name="T2" fmla="*/ 182 w 260"/>
              <a:gd name="T3" fmla="*/ 1902 h 1902"/>
              <a:gd name="T4" fmla="*/ 75 w 260"/>
              <a:gd name="T5" fmla="*/ 1902 h 1902"/>
              <a:gd name="T6" fmla="*/ 75 w 260"/>
              <a:gd name="T7" fmla="*/ 130 h 1902"/>
              <a:gd name="T8" fmla="*/ 0 w 260"/>
              <a:gd name="T9" fmla="*/ 130 h 1902"/>
              <a:gd name="T10" fmla="*/ 130 w 260"/>
              <a:gd name="T11" fmla="*/ 0 h 1902"/>
              <a:gd name="T12" fmla="*/ 260 w 260"/>
              <a:gd name="T13" fmla="*/ 130 h 1902"/>
              <a:gd name="T14" fmla="*/ 182 w 260"/>
              <a:gd name="T15" fmla="*/ 130 h 19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1902">
                <a:moveTo>
                  <a:pt x="182" y="130"/>
                </a:moveTo>
                <a:lnTo>
                  <a:pt x="182" y="1902"/>
                </a:lnTo>
                <a:lnTo>
                  <a:pt x="75" y="1902"/>
                </a:lnTo>
                <a:lnTo>
                  <a:pt x="75" y="130"/>
                </a:lnTo>
                <a:lnTo>
                  <a:pt x="0" y="130"/>
                </a:lnTo>
                <a:lnTo>
                  <a:pt x="130" y="0"/>
                </a:lnTo>
                <a:lnTo>
                  <a:pt x="260" y="130"/>
                </a:lnTo>
                <a:lnTo>
                  <a:pt x="182" y="130"/>
                </a:lnTo>
                <a:close/>
              </a:path>
            </a:pathLst>
          </a:custGeom>
          <a:solidFill>
            <a:sysClr val="window" lastClr="FFFFFF">
              <a:lumMod val="85000"/>
            </a:sysClr>
          </a:solidFill>
          <a:ln w="1905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7" name="Freeform 8"/>
          <p:cNvSpPr>
            <a:spLocks/>
          </p:cNvSpPr>
          <p:nvPr/>
        </p:nvSpPr>
        <p:spPr bwMode="auto">
          <a:xfrm>
            <a:off x="2992895" y="3843591"/>
            <a:ext cx="2020880" cy="2143416"/>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solidFill>
            <a:srgbClr val="49C2DD"/>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28" name="Oval 9"/>
          <p:cNvSpPr>
            <a:spLocks noChangeArrowheads="1"/>
          </p:cNvSpPr>
          <p:nvPr/>
        </p:nvSpPr>
        <p:spPr bwMode="auto">
          <a:xfrm>
            <a:off x="3229561" y="2825009"/>
            <a:ext cx="826023" cy="825431"/>
          </a:xfrm>
          <a:prstGeom prst="ellipse">
            <a:avLst/>
          </a:prstGeom>
          <a:solidFill>
            <a:srgbClr val="49C2DD"/>
          </a:solidFill>
          <a:ln w="19050" cap="flat" cmpd="sng" algn="ctr">
            <a:noFill/>
            <a:prstDash val="solid"/>
          </a:ln>
          <a:effectLst/>
        </p:spPr>
        <p:txBody>
          <a:bodyPr rot="0" spcFirstLastPara="0" vertOverflow="overflow" horzOverflow="overflow" vert="horz" wrap="square" lIns="0" tIns="34279" rIns="0"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ysClr val="window" lastClr="FFFFFF"/>
                </a:solidFill>
                <a:effectLst/>
                <a:uLnTx/>
                <a:uFillTx/>
                <a:latin typeface="Avant GardeBook" pitchFamily="50" charset="0"/>
                <a:ea typeface="微软雅黑" pitchFamily="34" charset="-122"/>
                <a:cs typeface="+mn-cs"/>
              </a:rPr>
              <a:t>硫磺</a:t>
            </a:r>
            <a:endParaRPr kumimoji="0" lang="zh-CN" altLang="en-US" sz="1500"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29" name="Oval 10"/>
          <p:cNvSpPr>
            <a:spLocks noChangeArrowheads="1"/>
          </p:cNvSpPr>
          <p:nvPr/>
        </p:nvSpPr>
        <p:spPr bwMode="auto">
          <a:xfrm>
            <a:off x="4995461" y="2827623"/>
            <a:ext cx="823216" cy="825431"/>
          </a:xfrm>
          <a:prstGeom prst="ellipse">
            <a:avLst/>
          </a:prstGeom>
          <a:solidFill>
            <a:srgbClr val="DF5947"/>
          </a:solidFill>
          <a:ln w="19050" cap="flat" cmpd="sng" algn="ctr">
            <a:noFill/>
            <a:prstDash val="solid"/>
          </a:ln>
          <a:effectLst/>
        </p:spPr>
        <p:txBody>
          <a:bodyPr rot="0" spcFirstLastPara="0" vertOverflow="overflow" horzOverflow="overflow" vert="horz" wrap="square" lIns="0" tIns="34279" rIns="0"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500" b="0" i="0" u="none" strike="noStrike" kern="0" cap="none" spc="0" normalizeH="0" baseline="0" noProof="0" dirty="0" smtClean="0">
                <a:ln>
                  <a:noFill/>
                </a:ln>
                <a:solidFill>
                  <a:sysClr val="window" lastClr="FFFFFF"/>
                </a:solidFill>
                <a:effectLst/>
                <a:uLnTx/>
                <a:uFillTx/>
                <a:latin typeface="Avant GardeBook" pitchFamily="50" charset="0"/>
                <a:ea typeface="微软雅黑" pitchFamily="34" charset="-122"/>
                <a:cs typeface="+mn-cs"/>
              </a:rPr>
              <a:t>汽提</a:t>
            </a:r>
            <a:endParaRPr kumimoji="0" lang="zh-CN" altLang="en-US" sz="1500"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32" name="TextBox 57"/>
          <p:cNvSpPr txBox="1"/>
          <p:nvPr/>
        </p:nvSpPr>
        <p:spPr>
          <a:xfrm>
            <a:off x="656092" y="3238106"/>
            <a:ext cx="2102262" cy="20528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smtClean="0">
                <a:ln>
                  <a:noFill/>
                </a:ln>
                <a:effectLst/>
                <a:uLnTx/>
                <a:uFillTx/>
                <a:latin typeface="微软雅黑" pitchFamily="34" charset="-122"/>
                <a:ea typeface="微软雅黑" pitchFamily="34" charset="-122"/>
                <a:cs typeface="+mn-cs"/>
              </a:rPr>
              <a:t>除盐水、除氧水系统</a:t>
            </a:r>
            <a:endParaRPr kumimoji="0" lang="en-US" altLang="zh-CN" sz="1400" b="1" i="0" u="none" strike="noStrike" kern="1200" cap="none" spc="0" normalizeH="0" baseline="0" noProof="0" dirty="0" smtClean="0">
              <a:ln>
                <a:noFill/>
              </a:ln>
              <a:effectLst/>
              <a:uLnTx/>
              <a:uFillTx/>
              <a:latin typeface="微软雅黑" pitchFamily="34" charset="-122"/>
              <a:ea typeface="微软雅黑" pitchFamily="34" charset="-122"/>
              <a:cs typeface="+mn-cs"/>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lang="zh-CN" altLang="en-US" sz="1400" b="1" dirty="0">
                <a:latin typeface="微软雅黑" pitchFamily="34" charset="-122"/>
                <a:ea typeface="微软雅黑" pitchFamily="34" charset="-122"/>
              </a:rPr>
              <a:t>急冷</a:t>
            </a:r>
            <a:r>
              <a:rPr lang="zh-CN" altLang="en-US" sz="1400" b="1" dirty="0" smtClean="0">
                <a:latin typeface="微软雅黑" pitchFamily="34" charset="-122"/>
                <a:ea typeface="微软雅黑" pitchFamily="34" charset="-122"/>
              </a:rPr>
              <a:t>水系统</a:t>
            </a:r>
            <a:endParaRPr lang="en-US" altLang="zh-CN" sz="1400" b="1" dirty="0" smtClean="0">
              <a:latin typeface="微软雅黑" pitchFamily="34" charset="-122"/>
              <a:ea typeface="微软雅黑"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a:ln>
                  <a:noFill/>
                </a:ln>
                <a:effectLst/>
                <a:uLnTx/>
                <a:uFillTx/>
                <a:latin typeface="微软雅黑" pitchFamily="34" charset="-122"/>
                <a:ea typeface="微软雅黑" pitchFamily="34" charset="-122"/>
                <a:cs typeface="+mn-cs"/>
              </a:rPr>
              <a:t>酸性</a:t>
            </a:r>
            <a:r>
              <a:rPr kumimoji="0" lang="zh-CN" altLang="en-US" sz="1400" b="1" i="0" u="none" strike="noStrike" kern="1200" cap="none" spc="0" normalizeH="0" baseline="0" noProof="0" dirty="0" smtClean="0">
                <a:ln>
                  <a:noFill/>
                </a:ln>
                <a:effectLst/>
                <a:uLnTx/>
                <a:uFillTx/>
                <a:latin typeface="微软雅黑" pitchFamily="34" charset="-122"/>
                <a:ea typeface="微软雅黑" pitchFamily="34" charset="-122"/>
                <a:cs typeface="+mn-cs"/>
              </a:rPr>
              <a:t>水系统</a:t>
            </a:r>
            <a:endParaRPr kumimoji="0" lang="en-US" altLang="zh-CN" sz="1400" b="1" i="0" u="none" strike="noStrike" kern="1200" cap="none" spc="0" normalizeH="0" baseline="0" noProof="0" dirty="0" smtClean="0">
              <a:ln>
                <a:noFill/>
              </a:ln>
              <a:effectLst/>
              <a:uLnTx/>
              <a:uFillTx/>
              <a:latin typeface="微软雅黑" pitchFamily="34" charset="-122"/>
              <a:ea typeface="微软雅黑" pitchFamily="34" charset="-122"/>
              <a:cs typeface="+mn-cs"/>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lang="zh-CN" altLang="en-US" sz="1400" b="1" dirty="0" smtClean="0">
                <a:latin typeface="微软雅黑" pitchFamily="34" charset="-122"/>
                <a:ea typeface="微软雅黑" pitchFamily="34" charset="-122"/>
              </a:rPr>
              <a:t>溶剂系统</a:t>
            </a:r>
            <a:endParaRPr lang="en-US" altLang="zh-CN" sz="1400" b="1" dirty="0" smtClean="0">
              <a:latin typeface="微软雅黑" pitchFamily="34" charset="-122"/>
              <a:ea typeface="微软雅黑"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smtClean="0">
                <a:ln>
                  <a:noFill/>
                </a:ln>
                <a:effectLst/>
                <a:uLnTx/>
                <a:uFillTx/>
                <a:latin typeface="微软雅黑" pitchFamily="34" charset="-122"/>
                <a:ea typeface="微软雅黑" pitchFamily="34" charset="-122"/>
                <a:cs typeface="+mn-cs"/>
              </a:rPr>
              <a:t>脱硫塔系统</a:t>
            </a:r>
            <a:endParaRPr kumimoji="0" lang="en-US" altLang="zh-CN" sz="1400" b="1" i="0" u="none" strike="noStrike" kern="1200" cap="none" spc="0" normalizeH="0" baseline="0" noProof="0" dirty="0" smtClean="0">
              <a:ln>
                <a:noFill/>
              </a:ln>
              <a:effectLst/>
              <a:uLnTx/>
              <a:uFillTx/>
              <a:latin typeface="微软雅黑" pitchFamily="34" charset="-122"/>
              <a:ea typeface="微软雅黑" pitchFamily="34" charset="-122"/>
              <a:cs typeface="+mn-cs"/>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lang="zh-CN" altLang="en-US" sz="1400" b="1" dirty="0" smtClean="0">
                <a:latin typeface="微软雅黑" pitchFamily="34" charset="-122"/>
                <a:ea typeface="微软雅黑" pitchFamily="34" charset="-122"/>
              </a:rPr>
              <a:t>碱液罐、注碱线</a:t>
            </a:r>
            <a:endParaRPr lang="en-US" altLang="zh-CN" sz="1400" b="1" dirty="0" smtClean="0">
              <a:latin typeface="微软雅黑" pitchFamily="34" charset="-122"/>
              <a:ea typeface="微软雅黑"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endParaRPr kumimoji="0" lang="zh-CN" altLang="en-US" sz="1400" b="1" i="0" u="none" strike="noStrike" kern="1200" cap="none" spc="0" normalizeH="0" baseline="0" noProof="0" dirty="0">
              <a:ln>
                <a:noFill/>
              </a:ln>
              <a:effectLst/>
              <a:uLnTx/>
              <a:uFillTx/>
              <a:latin typeface="微软雅黑" pitchFamily="34" charset="-122"/>
              <a:ea typeface="微软雅黑" pitchFamily="34" charset="-122"/>
              <a:cs typeface="+mn-cs"/>
            </a:endParaRPr>
          </a:p>
        </p:txBody>
      </p:sp>
      <p:sp>
        <p:nvSpPr>
          <p:cNvPr id="48" name="Freeform 7"/>
          <p:cNvSpPr>
            <a:spLocks/>
          </p:cNvSpPr>
          <p:nvPr/>
        </p:nvSpPr>
        <p:spPr bwMode="auto">
          <a:xfrm>
            <a:off x="4035384" y="3843591"/>
            <a:ext cx="2020880" cy="2143416"/>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solidFill>
            <a:srgbClr val="DF5947"/>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99" b="0" i="0" u="none" strike="noStrike" kern="0" cap="none" spc="0" normalizeH="0" baseline="0" noProof="0" dirty="0">
              <a:ln>
                <a:noFill/>
              </a:ln>
              <a:solidFill>
                <a:sysClr val="window" lastClr="FFFFFF"/>
              </a:solidFill>
              <a:effectLst/>
              <a:uLnTx/>
              <a:uFillTx/>
              <a:latin typeface="Avant GardeBook" pitchFamily="50" charset="0"/>
              <a:ea typeface="微软雅黑" pitchFamily="34" charset="-122"/>
              <a:cs typeface="+mn-cs"/>
            </a:endParaRPr>
          </a:p>
        </p:txBody>
      </p:sp>
      <p:sp>
        <p:nvSpPr>
          <p:cNvPr id="52" name="Rectangle 30"/>
          <p:cNvSpPr>
            <a:spLocks noChangeArrowheads="1"/>
          </p:cNvSpPr>
          <p:nvPr/>
        </p:nvSpPr>
        <p:spPr bwMode="auto">
          <a:xfrm>
            <a:off x="0" y="1419247"/>
            <a:ext cx="9144393" cy="1244566"/>
          </a:xfrm>
          <a:prstGeom prst="rect">
            <a:avLst/>
          </a:prstGeom>
          <a:solidFill>
            <a:schemeClr val="bg1">
              <a:lumMod val="85000"/>
            </a:schemeClr>
          </a:solidFill>
          <a:ln>
            <a:noFill/>
          </a:ln>
        </p:spPr>
        <p:txBody>
          <a:bodyPr anchor="ctr"/>
          <a:lstStyle>
            <a:lvl1pPr defTabSz="608013">
              <a:defRPr>
                <a:solidFill>
                  <a:schemeClr val="tx1"/>
                </a:solidFill>
                <a:latin typeface="Calibri" panose="020F0502020204030204" pitchFamily="34" charset="0"/>
                <a:ea typeface="宋体" panose="02010600030101010101" pitchFamily="2" charset="-122"/>
              </a:defRPr>
            </a:lvl1pPr>
            <a:lvl2pPr marL="742950" indent="-285750" defTabSz="608013">
              <a:defRPr>
                <a:solidFill>
                  <a:schemeClr val="tx1"/>
                </a:solidFill>
                <a:latin typeface="Calibri" panose="020F0502020204030204" pitchFamily="34" charset="0"/>
                <a:ea typeface="宋体" panose="02010600030101010101" pitchFamily="2" charset="-122"/>
              </a:defRPr>
            </a:lvl2pPr>
            <a:lvl3pPr marL="1143000" indent="-228600" defTabSz="608013">
              <a:defRPr>
                <a:solidFill>
                  <a:schemeClr val="tx1"/>
                </a:solidFill>
                <a:latin typeface="Calibri" panose="020F0502020204030204" pitchFamily="34" charset="0"/>
                <a:ea typeface="宋体" panose="02010600030101010101" pitchFamily="2" charset="-122"/>
              </a:defRPr>
            </a:lvl3pPr>
            <a:lvl4pPr marL="1600200" indent="-228600" defTabSz="608013">
              <a:defRPr>
                <a:solidFill>
                  <a:schemeClr val="tx1"/>
                </a:solidFill>
                <a:latin typeface="Calibri" panose="020F0502020204030204" pitchFamily="34" charset="0"/>
                <a:ea typeface="宋体" panose="02010600030101010101" pitchFamily="2" charset="-122"/>
              </a:defRPr>
            </a:lvl4pPr>
            <a:lvl5pPr marL="2057400" indent="-228600" defTabSz="608013">
              <a:defRPr>
                <a:solidFill>
                  <a:schemeClr val="tx1"/>
                </a:solidFill>
                <a:latin typeface="Calibri" panose="020F0502020204030204" pitchFamily="34" charset="0"/>
                <a:ea typeface="宋体" panose="02010600030101010101" pitchFamily="2" charset="-122"/>
              </a:defRPr>
            </a:lvl5pPr>
            <a:lvl6pPr marL="25146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080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325">
              <a:solidFill>
                <a:srgbClr val="FFFFFF"/>
              </a:solidFill>
            </a:endParaRPr>
          </a:p>
        </p:txBody>
      </p:sp>
      <p:pic>
        <p:nvPicPr>
          <p:cNvPr id="53" name="Picture 33"/>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56528" y="1773982"/>
            <a:ext cx="365522" cy="389334"/>
          </a:xfrm>
          <a:prstGeom prst="rect">
            <a:avLst/>
          </a:prstGeom>
          <a:solidFill>
            <a:schemeClr val="bg1">
              <a:lumMod val="85000"/>
            </a:schemeClr>
          </a:solidFill>
          <a:ln>
            <a:noFill/>
          </a:ln>
        </p:spPr>
      </p:pic>
      <p:sp>
        <p:nvSpPr>
          <p:cNvPr id="54" name="矩形 19"/>
          <p:cNvSpPr>
            <a:spLocks noChangeArrowheads="1"/>
          </p:cNvSpPr>
          <p:nvPr/>
        </p:nvSpPr>
        <p:spPr bwMode="auto">
          <a:xfrm>
            <a:off x="1256510" y="1432707"/>
            <a:ext cx="7144398" cy="1231106"/>
          </a:xfrm>
          <a:prstGeom prst="rect">
            <a:avLst/>
          </a:prstGeom>
          <a:solidFill>
            <a:schemeClr val="bg1">
              <a:lumMod val="85000"/>
            </a:schemeClr>
          </a:solidFill>
          <a:ln>
            <a:noFill/>
          </a:ln>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en-US" altLang="zh-CN" sz="1600" b="1" dirty="0" smtClean="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600" b="1" dirty="0" smtClean="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、泵流量</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一般卡在额定值的</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70</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80%</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，电机电流要卡在额定电流的</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80%</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以上，并在此条件下运转</a:t>
            </a:r>
            <a:r>
              <a:rPr lang="en-US" altLang="zh-CN"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小时以上，记录最大流量和</a:t>
            </a:r>
            <a:r>
              <a:rPr lang="zh-CN" altLang="en-US" sz="1600" b="1" dirty="0" smtClean="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压力；</a:t>
            </a:r>
            <a:endParaRPr lang="en-US" altLang="zh-CN" sz="1600" b="1" dirty="0" smtClean="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en-US" altLang="zh-CN" sz="1600" b="1" dirty="0" smtClean="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600" b="1" dirty="0" smtClean="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、水</a:t>
            </a:r>
            <a:r>
              <a:rPr lang="zh-CN" altLang="en-US" sz="1600" b="1"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冲洗时，不允许将塔装满，塔底液面应控制在正常范围内，要有专人看现场塔液面</a:t>
            </a:r>
            <a:endParaRPr lang="en-US" altLang="zh-CN" sz="1600" b="1" dirty="0" smtClean="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5" name="TextBox 57"/>
          <p:cNvSpPr txBox="1"/>
          <p:nvPr/>
        </p:nvSpPr>
        <p:spPr>
          <a:xfrm>
            <a:off x="6281133" y="3237724"/>
            <a:ext cx="2102262"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smtClean="0">
                <a:ln>
                  <a:noFill/>
                </a:ln>
                <a:effectLst/>
                <a:uLnTx/>
                <a:uFillTx/>
                <a:latin typeface="微软雅黑" pitchFamily="34" charset="-122"/>
                <a:ea typeface="微软雅黑" pitchFamily="34" charset="-122"/>
                <a:cs typeface="+mn-cs"/>
              </a:rPr>
              <a:t>轻污油系统</a:t>
            </a:r>
            <a:endParaRPr kumimoji="0" lang="en-US" altLang="zh-CN" sz="1400" b="1" i="0" u="none" strike="noStrike" kern="1200" cap="none" spc="0" normalizeH="0" baseline="0" noProof="0" dirty="0" smtClean="0">
              <a:ln>
                <a:noFill/>
              </a:ln>
              <a:effectLst/>
              <a:uLnTx/>
              <a:uFillTx/>
              <a:latin typeface="微软雅黑" pitchFamily="34" charset="-122"/>
              <a:ea typeface="微软雅黑" pitchFamily="34" charset="-122"/>
              <a:cs typeface="+mn-cs"/>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lang="zh-CN" altLang="en-US" sz="1400" b="1" dirty="0" smtClean="0">
                <a:latin typeface="微软雅黑" pitchFamily="34" charset="-122"/>
                <a:ea typeface="微软雅黑" pitchFamily="34" charset="-122"/>
              </a:rPr>
              <a:t>原料水系统</a:t>
            </a:r>
            <a:endParaRPr lang="en-US" altLang="zh-CN" sz="1400" b="1" dirty="0" smtClean="0">
              <a:latin typeface="微软雅黑" pitchFamily="34" charset="-122"/>
              <a:ea typeface="微软雅黑"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smtClean="0">
                <a:ln>
                  <a:noFill/>
                </a:ln>
                <a:effectLst/>
                <a:uLnTx/>
                <a:uFillTx/>
                <a:latin typeface="微软雅黑" pitchFamily="34" charset="-122"/>
                <a:ea typeface="微软雅黑" pitchFamily="34" charset="-122"/>
                <a:cs typeface="+mn-cs"/>
              </a:rPr>
              <a:t>净化水系统</a:t>
            </a:r>
            <a:endParaRPr kumimoji="0" lang="en-US" altLang="zh-CN" sz="1400" b="1" i="0" u="none" strike="noStrike" kern="1200" cap="none" spc="0" normalizeH="0" baseline="0" noProof="0" dirty="0" smtClean="0">
              <a:ln>
                <a:noFill/>
              </a:ln>
              <a:effectLst/>
              <a:uLnTx/>
              <a:uFillTx/>
              <a:latin typeface="微软雅黑" pitchFamily="34" charset="-122"/>
              <a:ea typeface="微软雅黑" pitchFamily="34" charset="-122"/>
              <a:cs typeface="+mn-cs"/>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lang="zh-CN" altLang="en-US" sz="1400" b="1" dirty="0" smtClean="0">
                <a:latin typeface="微软雅黑" pitchFamily="34" charset="-122"/>
                <a:ea typeface="微软雅黑" pitchFamily="34" charset="-122"/>
              </a:rPr>
              <a:t>酸性水系统</a:t>
            </a:r>
            <a:endParaRPr lang="en-US" altLang="zh-CN" sz="1400" b="1" dirty="0" smtClean="0">
              <a:latin typeface="微软雅黑" pitchFamily="34" charset="-122"/>
              <a:ea typeface="微软雅黑"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smtClean="0">
                <a:ln>
                  <a:noFill/>
                </a:ln>
                <a:effectLst/>
                <a:uLnTx/>
                <a:uFillTx/>
                <a:latin typeface="微软雅黑" pitchFamily="34" charset="-122"/>
                <a:ea typeface="微软雅黑" pitchFamily="34" charset="-122"/>
                <a:cs typeface="+mn-cs"/>
              </a:rPr>
              <a:t>含油污水系统</a:t>
            </a:r>
            <a:endParaRPr kumimoji="0" lang="en-US" altLang="zh-CN" sz="1400" b="1" i="0" u="none" strike="noStrike" kern="1200" cap="none" spc="0" normalizeH="0" baseline="0" noProof="0" dirty="0" smtClean="0">
              <a:ln>
                <a:noFill/>
              </a:ln>
              <a:effectLst/>
              <a:uLnTx/>
              <a:uFillTx/>
              <a:latin typeface="微软雅黑" pitchFamily="34" charset="-122"/>
              <a:ea typeface="微软雅黑" pitchFamily="34" charset="-122"/>
              <a:cs typeface="+mn-cs"/>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smtClean="0">
                <a:ln>
                  <a:noFill/>
                </a:ln>
                <a:effectLst/>
                <a:uLnTx/>
                <a:uFillTx/>
                <a:latin typeface="微软雅黑" pitchFamily="34" charset="-122"/>
                <a:ea typeface="微软雅黑" pitchFamily="34" charset="-122"/>
                <a:cs typeface="+mn-cs"/>
              </a:rPr>
              <a:t>尾气处理系统</a:t>
            </a:r>
            <a:endParaRPr kumimoji="0" lang="zh-CN" altLang="en-US" sz="1400" b="1" i="0" u="none" strike="noStrike" kern="1200" cap="none" spc="0" normalizeH="0" baseline="0" noProof="0" dirty="0">
              <a:ln>
                <a:noFill/>
              </a:ln>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6755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par>
                                <p:cTn id="13" presetID="45"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anim calcmode="lin" valueType="num">
                                      <p:cBhvr>
                                        <p:cTn id="16" dur="500" fill="hold"/>
                                        <p:tgtEl>
                                          <p:spTgt spid="28"/>
                                        </p:tgtEl>
                                        <p:attrNameLst>
                                          <p:attrName>ppt_w</p:attrName>
                                        </p:attrNameLst>
                                      </p:cBhvr>
                                      <p:tavLst>
                                        <p:tav tm="0" fmla="#ppt_w*sin(2.5*pi*$)">
                                          <p:val>
                                            <p:fltVal val="0"/>
                                          </p:val>
                                        </p:tav>
                                        <p:tav tm="100000">
                                          <p:val>
                                            <p:fltVal val="1"/>
                                          </p:val>
                                        </p:tav>
                                      </p:tavLst>
                                    </p:anim>
                                    <p:anim calcmode="lin" valueType="num">
                                      <p:cBhvr>
                                        <p:cTn id="17" dur="500" fill="hold"/>
                                        <p:tgtEl>
                                          <p:spTgt spid="28"/>
                                        </p:tgtEl>
                                        <p:attrNameLst>
                                          <p:attrName>ppt_h</p:attrName>
                                        </p:attrNameLst>
                                      </p:cBhvr>
                                      <p:tavLst>
                                        <p:tav tm="0">
                                          <p:val>
                                            <p:strVal val="#ppt_h"/>
                                          </p:val>
                                        </p:tav>
                                        <p:tav tm="100000">
                                          <p:val>
                                            <p:strVal val="#ppt_h"/>
                                          </p:val>
                                        </p:tav>
                                      </p:tavLst>
                                    </p:anim>
                                  </p:childTnLst>
                                </p:cTn>
                              </p:par>
                              <p:par>
                                <p:cTn id="18" presetID="12" presetClass="entr" presetSubtype="2"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p:tgtEl>
                                          <p:spTgt spid="32"/>
                                        </p:tgtEl>
                                        <p:attrNameLst>
                                          <p:attrName>ppt_x</p:attrName>
                                        </p:attrNameLst>
                                      </p:cBhvr>
                                      <p:tavLst>
                                        <p:tav tm="0">
                                          <p:val>
                                            <p:strVal val="#ppt_x+#ppt_w*1.125000"/>
                                          </p:val>
                                        </p:tav>
                                        <p:tav tm="100000">
                                          <p:val>
                                            <p:strVal val="#ppt_x"/>
                                          </p:val>
                                        </p:tav>
                                      </p:tavLst>
                                    </p:anim>
                                    <p:animEffect transition="in" filter="wipe(left)">
                                      <p:cBhvr>
                                        <p:cTn id="21" dur="500"/>
                                        <p:tgtEl>
                                          <p:spTgt spid="32"/>
                                        </p:tgtEl>
                                      </p:cBhvr>
                                    </p:animEffect>
                                  </p:childTnLst>
                                </p:cTn>
                              </p:par>
                            </p:childTnLst>
                          </p:cTn>
                        </p:par>
                        <p:par>
                          <p:cTn id="22" fill="hold">
                            <p:stCondLst>
                              <p:cond delay="1300"/>
                            </p:stCondLst>
                            <p:childTnLst>
                              <p:par>
                                <p:cTn id="23" presetID="22" presetClass="entr" presetSubtype="8"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par>
                                <p:cTn id="26" presetID="45" presetClass="entr" presetSubtype="0" fill="hold" grpId="0" nodeType="withEffect">
                                  <p:stCondLst>
                                    <p:cond delay="3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anim calcmode="lin" valueType="num">
                                      <p:cBhvr>
                                        <p:cTn id="29" dur="500" fill="hold"/>
                                        <p:tgtEl>
                                          <p:spTgt spid="29"/>
                                        </p:tgtEl>
                                        <p:attrNameLst>
                                          <p:attrName>ppt_w</p:attrName>
                                        </p:attrNameLst>
                                      </p:cBhvr>
                                      <p:tavLst>
                                        <p:tav tm="0" fmla="#ppt_w*sin(2.5*pi*$)">
                                          <p:val>
                                            <p:fltVal val="0"/>
                                          </p:val>
                                        </p:tav>
                                        <p:tav tm="100000">
                                          <p:val>
                                            <p:fltVal val="1"/>
                                          </p:val>
                                        </p:tav>
                                      </p:tavLst>
                                    </p:anim>
                                    <p:anim calcmode="lin" valueType="num">
                                      <p:cBhvr>
                                        <p:cTn id="30" dur="500" fill="hold"/>
                                        <p:tgtEl>
                                          <p:spTgt spid="29"/>
                                        </p:tgtEl>
                                        <p:attrNameLst>
                                          <p:attrName>ppt_h</p:attrName>
                                        </p:attrNameLst>
                                      </p:cBhvr>
                                      <p:tavLst>
                                        <p:tav tm="0">
                                          <p:val>
                                            <p:strVal val="#ppt_h"/>
                                          </p:val>
                                        </p:tav>
                                        <p:tav tm="100000">
                                          <p:val>
                                            <p:strVal val="#ppt_h"/>
                                          </p:val>
                                        </p:tav>
                                      </p:tavLst>
                                    </p:anim>
                                  </p:childTnLst>
                                </p:cTn>
                              </p:par>
                              <p:par>
                                <p:cTn id="31" presetID="12" presetClass="entr" presetSubtype="2"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500"/>
                                        <p:tgtEl>
                                          <p:spTgt spid="55"/>
                                        </p:tgtEl>
                                        <p:attrNameLst>
                                          <p:attrName>ppt_x</p:attrName>
                                        </p:attrNameLst>
                                      </p:cBhvr>
                                      <p:tavLst>
                                        <p:tav tm="0">
                                          <p:val>
                                            <p:strVal val="#ppt_x+#ppt_w*1.125000"/>
                                          </p:val>
                                        </p:tav>
                                        <p:tav tm="100000">
                                          <p:val>
                                            <p:strVal val="#ppt_x"/>
                                          </p:val>
                                        </p:tav>
                                      </p:tavLst>
                                    </p:anim>
                                    <p:animEffect transition="in" filter="wipe(left)">
                                      <p:cBhvr>
                                        <p:cTn id="3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2" grpId="0"/>
      <p:bldP spid="48" grpId="0" animBg="1"/>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31</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13" name="矩形 12"/>
          <p:cNvSpPr/>
          <p:nvPr/>
        </p:nvSpPr>
        <p:spPr>
          <a:xfrm>
            <a:off x="483542" y="1018733"/>
            <a:ext cx="8047876" cy="507831"/>
          </a:xfrm>
          <a:prstGeom prst="rect">
            <a:avLst/>
          </a:prstGeom>
        </p:spPr>
        <p:txBody>
          <a:bodyPr wrap="square">
            <a:spAutoFit/>
          </a:bodyPr>
          <a:lstStyle/>
          <a:p>
            <a:pPr>
              <a:lnSpc>
                <a:spcPct val="150000"/>
              </a:lnSpc>
              <a:defRPr/>
            </a:pPr>
            <a:r>
              <a:rPr lang="zh-CN" altLang="en-US" b="1" dirty="0" smtClean="0">
                <a:latin typeface="微软雅黑" panose="020B0503020204020204" pitchFamily="34" charset="-122"/>
                <a:ea typeface="微软雅黑" panose="020B0503020204020204" pitchFamily="34" charset="-122"/>
              </a:rPr>
              <a:t>空气吹扫、联运</a:t>
            </a:r>
            <a:endParaRPr lang="zh-CN" altLang="en-US" b="1" dirty="0">
              <a:latin typeface="微软雅黑" panose="020B0503020204020204" pitchFamily="34" charset="-122"/>
              <a:ea typeface="微软雅黑" panose="020B0503020204020204" pitchFamily="34" charset="-122"/>
            </a:endParaRPr>
          </a:p>
        </p:txBody>
      </p:sp>
      <p:grpSp>
        <p:nvGrpSpPr>
          <p:cNvPr id="19" name="组合 18"/>
          <p:cNvGrpSpPr>
            <a:grpSpLocks noChangeAspect="1"/>
          </p:cNvGrpSpPr>
          <p:nvPr/>
        </p:nvGrpSpPr>
        <p:grpSpPr>
          <a:xfrm>
            <a:off x="360040" y="1649567"/>
            <a:ext cx="1429727" cy="1419393"/>
            <a:chOff x="1188790" y="1843450"/>
            <a:chExt cx="2932774" cy="2911576"/>
          </a:xfrm>
          <a:solidFill>
            <a:srgbClr val="DA1D27"/>
          </a:solidFill>
        </p:grpSpPr>
        <p:sp>
          <p:nvSpPr>
            <p:cNvPr id="20" name="任意多边形 19"/>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21" name="椭圆 20"/>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22" name="组合 21"/>
          <p:cNvGrpSpPr>
            <a:grpSpLocks noChangeAspect="1"/>
          </p:cNvGrpSpPr>
          <p:nvPr/>
        </p:nvGrpSpPr>
        <p:grpSpPr>
          <a:xfrm>
            <a:off x="808180" y="2193946"/>
            <a:ext cx="455815" cy="658990"/>
            <a:chOff x="1999512" y="3271906"/>
            <a:chExt cx="934993" cy="1351788"/>
          </a:xfrm>
        </p:grpSpPr>
        <p:sp>
          <p:nvSpPr>
            <p:cNvPr id="23"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24" name="文本框 23"/>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3" name="矩形 2"/>
          <p:cNvSpPr/>
          <p:nvPr/>
        </p:nvSpPr>
        <p:spPr>
          <a:xfrm>
            <a:off x="2021514" y="1627752"/>
            <a:ext cx="6551706" cy="1384995"/>
          </a:xfrm>
          <a:prstGeom prst="rect">
            <a:avLst/>
          </a:prstGeom>
        </p:spPr>
        <p:txBody>
          <a:bodyPr wrap="square">
            <a:spAutoFit/>
          </a:bodyPr>
          <a:lstStyle/>
          <a:p>
            <a:pPr>
              <a:lnSpc>
                <a:spcPct val="150000"/>
              </a:lnSpc>
            </a:pP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）主风机。</a:t>
            </a:r>
          </a:p>
          <a:p>
            <a:pPr>
              <a:lnSpc>
                <a:spcPct val="150000"/>
              </a:lnSpc>
            </a:pPr>
            <a:r>
              <a:rPr lang="en-US" altLang="zh-CN" sz="1400" dirty="0" smtClean="0">
                <a:latin typeface="微软雅黑" panose="020B0503020204020204" pitchFamily="34" charset="-122"/>
                <a:ea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rPr>
              <a:t>）焚烧炉风机。</a:t>
            </a:r>
          </a:p>
          <a:p>
            <a:pPr>
              <a:lnSpc>
                <a:spcPct val="150000"/>
              </a:lnSpc>
            </a:pPr>
            <a:r>
              <a:rPr lang="en-US" altLang="zh-CN" sz="1400" dirty="0" smtClean="0">
                <a:latin typeface="微软雅黑" panose="020B0503020204020204" pitchFamily="34" charset="-122"/>
                <a:ea typeface="微软雅黑" panose="020B0503020204020204" pitchFamily="34" charset="-122"/>
              </a:rPr>
              <a:t>3</a:t>
            </a:r>
            <a:r>
              <a:rPr lang="zh-CN" altLang="en-US" sz="1400" dirty="0" smtClean="0">
                <a:latin typeface="微软雅黑" panose="020B0503020204020204" pitchFamily="34" charset="-122"/>
                <a:ea typeface="微软雅黑" panose="020B0503020204020204" pitchFamily="34" charset="-122"/>
              </a:rPr>
              <a:t>）碱洗单元空气风机。</a:t>
            </a:r>
          </a:p>
          <a:p>
            <a:pPr>
              <a:lnSpc>
                <a:spcPct val="150000"/>
              </a:lnSpc>
            </a:pPr>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）氧化风机。</a:t>
            </a:r>
            <a:endParaRPr lang="zh-CN" altLang="en-US" sz="1400" dirty="0">
              <a:latin typeface="微软雅黑" panose="020B0503020204020204" pitchFamily="34" charset="-122"/>
              <a:ea typeface="微软雅黑" panose="020B0503020204020204" pitchFamily="34" charset="-122"/>
            </a:endParaRPr>
          </a:p>
        </p:txBody>
      </p:sp>
      <p:grpSp>
        <p:nvGrpSpPr>
          <p:cNvPr id="37" name="组合 36"/>
          <p:cNvGrpSpPr>
            <a:grpSpLocks noChangeAspect="1"/>
          </p:cNvGrpSpPr>
          <p:nvPr/>
        </p:nvGrpSpPr>
        <p:grpSpPr>
          <a:xfrm>
            <a:off x="355177" y="3953041"/>
            <a:ext cx="1429727" cy="1419393"/>
            <a:chOff x="1188790" y="1843450"/>
            <a:chExt cx="2932774" cy="2911576"/>
          </a:xfrm>
          <a:solidFill>
            <a:srgbClr val="92D050"/>
          </a:solidFill>
        </p:grpSpPr>
        <p:sp>
          <p:nvSpPr>
            <p:cNvPr id="38" name="任意多边形 37"/>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39" name="椭圆 38"/>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40" name="组合 39"/>
          <p:cNvGrpSpPr>
            <a:grpSpLocks noChangeAspect="1"/>
          </p:cNvGrpSpPr>
          <p:nvPr/>
        </p:nvGrpSpPr>
        <p:grpSpPr>
          <a:xfrm>
            <a:off x="803317" y="4497420"/>
            <a:ext cx="455815" cy="658990"/>
            <a:chOff x="1999512" y="3271906"/>
            <a:chExt cx="934993" cy="1351788"/>
          </a:xfrm>
        </p:grpSpPr>
        <p:sp>
          <p:nvSpPr>
            <p:cNvPr id="41"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42" name="文本框 41"/>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26" name="矩形 25"/>
          <p:cNvSpPr/>
          <p:nvPr/>
        </p:nvSpPr>
        <p:spPr>
          <a:xfrm>
            <a:off x="2019357" y="3809126"/>
            <a:ext cx="6551706" cy="1708160"/>
          </a:xfrm>
          <a:prstGeom prst="rect">
            <a:avLst/>
          </a:prstGeom>
        </p:spPr>
        <p:txBody>
          <a:bodyPr wrap="square">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联运目的：</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）系统空气吹扫完毕，设备和管线内杂物吹扫干净。</a:t>
            </a: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）打通正常生产流程，及时发现存在问题。</a:t>
            </a:r>
          </a:p>
          <a:p>
            <a:pPr>
              <a:lnSpc>
                <a:spcPct val="15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）投用部分仪表，检查风机以及联锁可靠性。</a:t>
            </a:r>
          </a:p>
          <a:p>
            <a:pPr>
              <a:lnSpc>
                <a:spcPct val="15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）进一步考验反应炉空气鼓风机和焚烧炉空气鼓风机</a:t>
            </a:r>
          </a:p>
        </p:txBody>
      </p:sp>
      <p:sp>
        <p:nvSpPr>
          <p:cNvPr id="27" name="矩形 37"/>
          <p:cNvSpPr>
            <a:spLocks noChangeArrowheads="1"/>
          </p:cNvSpPr>
          <p:nvPr/>
        </p:nvSpPr>
        <p:spPr bwMode="auto">
          <a:xfrm>
            <a:off x="534971" y="392778"/>
            <a:ext cx="5981245"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四、动设备电机单试、联动试车</a:t>
            </a:r>
          </a:p>
        </p:txBody>
      </p:sp>
      <p:grpSp>
        <p:nvGrpSpPr>
          <p:cNvPr id="2" name="组合 1"/>
          <p:cNvGrpSpPr>
            <a:grpSpLocks noChangeAspect="1"/>
          </p:cNvGrpSpPr>
          <p:nvPr/>
        </p:nvGrpSpPr>
        <p:grpSpPr>
          <a:xfrm>
            <a:off x="4068373" y="1577127"/>
            <a:ext cx="4781135" cy="2335484"/>
            <a:chOff x="4965700" y="1843342"/>
            <a:chExt cx="7226300" cy="3529874"/>
          </a:xfrm>
        </p:grpSpPr>
        <p:grpSp>
          <p:nvGrpSpPr>
            <p:cNvPr id="28" name="Group 61"/>
            <p:cNvGrpSpPr/>
            <p:nvPr/>
          </p:nvGrpSpPr>
          <p:grpSpPr>
            <a:xfrm>
              <a:off x="6610575" y="3716178"/>
              <a:ext cx="1630522" cy="1472597"/>
              <a:chOff x="6174725" y="2799466"/>
              <a:chExt cx="1262063" cy="1139825"/>
            </a:xfrm>
            <a:solidFill>
              <a:schemeClr val="bg1">
                <a:lumMod val="65000"/>
              </a:schemeClr>
            </a:solidFill>
          </p:grpSpPr>
          <p:sp>
            <p:nvSpPr>
              <p:cNvPr id="29" name="Freeform 12"/>
              <p:cNvSpPr>
                <a:spLocks noEditPoints="1"/>
              </p:cNvSpPr>
              <p:nvPr/>
            </p:nvSpPr>
            <p:spPr bwMode="auto">
              <a:xfrm>
                <a:off x="6174725" y="2805816"/>
                <a:ext cx="400050" cy="1039813"/>
              </a:xfrm>
              <a:custGeom>
                <a:avLst/>
                <a:gdLst>
                  <a:gd name="T0" fmla="*/ 20 w 60"/>
                  <a:gd name="T1" fmla="*/ 38 h 156"/>
                  <a:gd name="T2" fmla="*/ 19 w 60"/>
                  <a:gd name="T3" fmla="*/ 38 h 156"/>
                  <a:gd name="T4" fmla="*/ 22 w 60"/>
                  <a:gd name="T5" fmla="*/ 36 h 156"/>
                  <a:gd name="T6" fmla="*/ 21 w 60"/>
                  <a:gd name="T7" fmla="*/ 35 h 156"/>
                  <a:gd name="T8" fmla="*/ 22 w 60"/>
                  <a:gd name="T9" fmla="*/ 32 h 156"/>
                  <a:gd name="T10" fmla="*/ 21 w 60"/>
                  <a:gd name="T11" fmla="*/ 32 h 156"/>
                  <a:gd name="T12" fmla="*/ 22 w 60"/>
                  <a:gd name="T13" fmla="*/ 35 h 156"/>
                  <a:gd name="T14" fmla="*/ 24 w 60"/>
                  <a:gd name="T15" fmla="*/ 29 h 156"/>
                  <a:gd name="T16" fmla="*/ 24 w 60"/>
                  <a:gd name="T17" fmla="*/ 29 h 156"/>
                  <a:gd name="T18" fmla="*/ 26 w 60"/>
                  <a:gd name="T19" fmla="*/ 27 h 156"/>
                  <a:gd name="T20" fmla="*/ 25 w 60"/>
                  <a:gd name="T21" fmla="*/ 29 h 156"/>
                  <a:gd name="T22" fmla="*/ 33 w 60"/>
                  <a:gd name="T23" fmla="*/ 38 h 156"/>
                  <a:gd name="T24" fmla="*/ 37 w 60"/>
                  <a:gd name="T25" fmla="*/ 29 h 156"/>
                  <a:gd name="T26" fmla="*/ 39 w 60"/>
                  <a:gd name="T27" fmla="*/ 22 h 156"/>
                  <a:gd name="T28" fmla="*/ 32 w 60"/>
                  <a:gd name="T29" fmla="*/ 24 h 156"/>
                  <a:gd name="T30" fmla="*/ 29 w 60"/>
                  <a:gd name="T31" fmla="*/ 25 h 156"/>
                  <a:gd name="T32" fmla="*/ 43 w 60"/>
                  <a:gd name="T33" fmla="*/ 13 h 156"/>
                  <a:gd name="T34" fmla="*/ 40 w 60"/>
                  <a:gd name="T35" fmla="*/ 16 h 156"/>
                  <a:gd name="T36" fmla="*/ 44 w 60"/>
                  <a:gd name="T37" fmla="*/ 13 h 156"/>
                  <a:gd name="T38" fmla="*/ 48 w 60"/>
                  <a:gd name="T39" fmla="*/ 12 h 156"/>
                  <a:gd name="T40" fmla="*/ 44 w 60"/>
                  <a:gd name="T41" fmla="*/ 15 h 156"/>
                  <a:gd name="T42" fmla="*/ 42 w 60"/>
                  <a:gd name="T43" fmla="*/ 19 h 156"/>
                  <a:gd name="T44" fmla="*/ 42 w 60"/>
                  <a:gd name="T45" fmla="*/ 22 h 156"/>
                  <a:gd name="T46" fmla="*/ 46 w 60"/>
                  <a:gd name="T47" fmla="*/ 20 h 156"/>
                  <a:gd name="T48" fmla="*/ 51 w 60"/>
                  <a:gd name="T49" fmla="*/ 13 h 156"/>
                  <a:gd name="T50" fmla="*/ 51 w 60"/>
                  <a:gd name="T51" fmla="*/ 8 h 156"/>
                  <a:gd name="T52" fmla="*/ 47 w 60"/>
                  <a:gd name="T53" fmla="*/ 10 h 156"/>
                  <a:gd name="T54" fmla="*/ 47 w 60"/>
                  <a:gd name="T55" fmla="*/ 9 h 156"/>
                  <a:gd name="T56" fmla="*/ 52 w 60"/>
                  <a:gd name="T57" fmla="*/ 5 h 156"/>
                  <a:gd name="T58" fmla="*/ 56 w 60"/>
                  <a:gd name="T59" fmla="*/ 2 h 156"/>
                  <a:gd name="T60" fmla="*/ 53 w 60"/>
                  <a:gd name="T61" fmla="*/ 4 h 156"/>
                  <a:gd name="T62" fmla="*/ 12 w 60"/>
                  <a:gd name="T63" fmla="*/ 45 h 156"/>
                  <a:gd name="T64" fmla="*/ 9 w 60"/>
                  <a:gd name="T65" fmla="*/ 52 h 156"/>
                  <a:gd name="T66" fmla="*/ 9 w 60"/>
                  <a:gd name="T67" fmla="*/ 53 h 156"/>
                  <a:gd name="T68" fmla="*/ 16 w 60"/>
                  <a:gd name="T69" fmla="*/ 45 h 156"/>
                  <a:gd name="T70" fmla="*/ 23 w 60"/>
                  <a:gd name="T71" fmla="*/ 40 h 156"/>
                  <a:gd name="T72" fmla="*/ 27 w 60"/>
                  <a:gd name="T73" fmla="*/ 42 h 156"/>
                  <a:gd name="T74" fmla="*/ 28 w 60"/>
                  <a:gd name="T75" fmla="*/ 38 h 156"/>
                  <a:gd name="T76" fmla="*/ 26 w 60"/>
                  <a:gd name="T77" fmla="*/ 35 h 156"/>
                  <a:gd name="T78" fmla="*/ 30 w 60"/>
                  <a:gd name="T79" fmla="*/ 34 h 156"/>
                  <a:gd name="T80" fmla="*/ 32 w 60"/>
                  <a:gd name="T81" fmla="*/ 35 h 156"/>
                  <a:gd name="T82" fmla="*/ 31 w 60"/>
                  <a:gd name="T83" fmla="*/ 40 h 156"/>
                  <a:gd name="T84" fmla="*/ 25 w 60"/>
                  <a:gd name="T85" fmla="*/ 125 h 156"/>
                  <a:gd name="T86" fmla="*/ 13 w 60"/>
                  <a:gd name="T87" fmla="*/ 113 h 156"/>
                  <a:gd name="T88" fmla="*/ 10 w 60"/>
                  <a:gd name="T89" fmla="*/ 98 h 156"/>
                  <a:gd name="T90" fmla="*/ 6 w 60"/>
                  <a:gd name="T91" fmla="*/ 87 h 156"/>
                  <a:gd name="T92" fmla="*/ 5 w 60"/>
                  <a:gd name="T93" fmla="*/ 84 h 156"/>
                  <a:gd name="T94" fmla="*/ 2 w 60"/>
                  <a:gd name="T95" fmla="*/ 86 h 156"/>
                  <a:gd name="T96" fmla="*/ 2 w 60"/>
                  <a:gd name="T97" fmla="*/ 73 h 156"/>
                  <a:gd name="T98" fmla="*/ 2 w 60"/>
                  <a:gd name="T99" fmla="*/ 92 h 156"/>
                  <a:gd name="T100" fmla="*/ 27 w 60"/>
                  <a:gd name="T101" fmla="*/ 154 h 156"/>
                  <a:gd name="T102" fmla="*/ 22 w 60"/>
                  <a:gd name="T103" fmla="*/ 147 h 156"/>
                  <a:gd name="T104" fmla="*/ 25 w 60"/>
                  <a:gd name="T105" fmla="*/ 14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156">
                    <a:moveTo>
                      <a:pt x="21" y="37"/>
                    </a:moveTo>
                    <a:cubicBezTo>
                      <a:pt x="21" y="37"/>
                      <a:pt x="20" y="37"/>
                      <a:pt x="20" y="38"/>
                    </a:cubicBezTo>
                    <a:cubicBezTo>
                      <a:pt x="20" y="38"/>
                      <a:pt x="20" y="38"/>
                      <a:pt x="20" y="38"/>
                    </a:cubicBezTo>
                    <a:cubicBezTo>
                      <a:pt x="20" y="38"/>
                      <a:pt x="20" y="38"/>
                      <a:pt x="20" y="38"/>
                    </a:cubicBezTo>
                    <a:cubicBezTo>
                      <a:pt x="19" y="38"/>
                      <a:pt x="19" y="38"/>
                      <a:pt x="19" y="38"/>
                    </a:cubicBezTo>
                    <a:cubicBezTo>
                      <a:pt x="19" y="38"/>
                      <a:pt x="19" y="39"/>
                      <a:pt x="18" y="39"/>
                    </a:cubicBezTo>
                    <a:cubicBezTo>
                      <a:pt x="18" y="39"/>
                      <a:pt x="18" y="39"/>
                      <a:pt x="18" y="39"/>
                    </a:cubicBezTo>
                    <a:cubicBezTo>
                      <a:pt x="18" y="39"/>
                      <a:pt x="18" y="38"/>
                      <a:pt x="19" y="38"/>
                    </a:cubicBezTo>
                    <a:cubicBezTo>
                      <a:pt x="19" y="37"/>
                      <a:pt x="19" y="37"/>
                      <a:pt x="20" y="37"/>
                    </a:cubicBezTo>
                    <a:cubicBezTo>
                      <a:pt x="20" y="37"/>
                      <a:pt x="21" y="36"/>
                      <a:pt x="21" y="36"/>
                    </a:cubicBezTo>
                    <a:cubicBezTo>
                      <a:pt x="21" y="36"/>
                      <a:pt x="21" y="36"/>
                      <a:pt x="21" y="36"/>
                    </a:cubicBezTo>
                    <a:cubicBezTo>
                      <a:pt x="22" y="36"/>
                      <a:pt x="22" y="36"/>
                      <a:pt x="22" y="36"/>
                    </a:cubicBezTo>
                    <a:cubicBezTo>
                      <a:pt x="22" y="37"/>
                      <a:pt x="22" y="37"/>
                      <a:pt x="21" y="37"/>
                    </a:cubicBezTo>
                    <a:moveTo>
                      <a:pt x="22" y="35"/>
                    </a:moveTo>
                    <a:cubicBezTo>
                      <a:pt x="21" y="35"/>
                      <a:pt x="22" y="35"/>
                      <a:pt x="22" y="33"/>
                    </a:cubicBezTo>
                    <a:cubicBezTo>
                      <a:pt x="22" y="33"/>
                      <a:pt x="21" y="34"/>
                      <a:pt x="21" y="35"/>
                    </a:cubicBezTo>
                    <a:cubicBezTo>
                      <a:pt x="20" y="36"/>
                      <a:pt x="20" y="36"/>
                      <a:pt x="20" y="36"/>
                    </a:cubicBezTo>
                    <a:cubicBezTo>
                      <a:pt x="20" y="36"/>
                      <a:pt x="20" y="36"/>
                      <a:pt x="21" y="34"/>
                    </a:cubicBezTo>
                    <a:cubicBezTo>
                      <a:pt x="22" y="33"/>
                      <a:pt x="22" y="33"/>
                      <a:pt x="22" y="32"/>
                    </a:cubicBezTo>
                    <a:cubicBezTo>
                      <a:pt x="22" y="32"/>
                      <a:pt x="22" y="32"/>
                      <a:pt x="22" y="32"/>
                    </a:cubicBezTo>
                    <a:cubicBezTo>
                      <a:pt x="22" y="32"/>
                      <a:pt x="21" y="33"/>
                      <a:pt x="19" y="35"/>
                    </a:cubicBezTo>
                    <a:cubicBezTo>
                      <a:pt x="18" y="37"/>
                      <a:pt x="18" y="37"/>
                      <a:pt x="18" y="37"/>
                    </a:cubicBezTo>
                    <a:cubicBezTo>
                      <a:pt x="18" y="37"/>
                      <a:pt x="18" y="37"/>
                      <a:pt x="18" y="37"/>
                    </a:cubicBezTo>
                    <a:cubicBezTo>
                      <a:pt x="18" y="36"/>
                      <a:pt x="21" y="32"/>
                      <a:pt x="21" y="32"/>
                    </a:cubicBezTo>
                    <a:cubicBezTo>
                      <a:pt x="22" y="32"/>
                      <a:pt x="23" y="31"/>
                      <a:pt x="23" y="31"/>
                    </a:cubicBezTo>
                    <a:cubicBezTo>
                      <a:pt x="23" y="31"/>
                      <a:pt x="23" y="31"/>
                      <a:pt x="23" y="32"/>
                    </a:cubicBezTo>
                    <a:cubicBezTo>
                      <a:pt x="23" y="32"/>
                      <a:pt x="23" y="32"/>
                      <a:pt x="23" y="32"/>
                    </a:cubicBezTo>
                    <a:cubicBezTo>
                      <a:pt x="23" y="32"/>
                      <a:pt x="22" y="34"/>
                      <a:pt x="22" y="35"/>
                    </a:cubicBezTo>
                    <a:moveTo>
                      <a:pt x="24" y="30"/>
                    </a:moveTo>
                    <a:cubicBezTo>
                      <a:pt x="24" y="30"/>
                      <a:pt x="24" y="30"/>
                      <a:pt x="24" y="30"/>
                    </a:cubicBezTo>
                    <a:cubicBezTo>
                      <a:pt x="24" y="30"/>
                      <a:pt x="24" y="30"/>
                      <a:pt x="24" y="30"/>
                    </a:cubicBezTo>
                    <a:cubicBezTo>
                      <a:pt x="24" y="30"/>
                      <a:pt x="24" y="29"/>
                      <a:pt x="24" y="29"/>
                    </a:cubicBezTo>
                    <a:cubicBezTo>
                      <a:pt x="24" y="29"/>
                      <a:pt x="24" y="29"/>
                      <a:pt x="24" y="29"/>
                    </a:cubicBezTo>
                    <a:cubicBezTo>
                      <a:pt x="24" y="29"/>
                      <a:pt x="24" y="29"/>
                      <a:pt x="24" y="29"/>
                    </a:cubicBezTo>
                    <a:cubicBezTo>
                      <a:pt x="24" y="29"/>
                      <a:pt x="24" y="29"/>
                      <a:pt x="24" y="29"/>
                    </a:cubicBezTo>
                    <a:cubicBezTo>
                      <a:pt x="24" y="29"/>
                      <a:pt x="24" y="29"/>
                      <a:pt x="24" y="29"/>
                    </a:cubicBezTo>
                    <a:cubicBezTo>
                      <a:pt x="24" y="28"/>
                      <a:pt x="24" y="28"/>
                      <a:pt x="25" y="28"/>
                    </a:cubicBezTo>
                    <a:cubicBezTo>
                      <a:pt x="25" y="28"/>
                      <a:pt x="25" y="28"/>
                      <a:pt x="25" y="28"/>
                    </a:cubicBezTo>
                    <a:cubicBezTo>
                      <a:pt x="25" y="28"/>
                      <a:pt x="25" y="28"/>
                      <a:pt x="25" y="28"/>
                    </a:cubicBezTo>
                    <a:cubicBezTo>
                      <a:pt x="25" y="27"/>
                      <a:pt x="26" y="27"/>
                      <a:pt x="26" y="27"/>
                    </a:cubicBezTo>
                    <a:cubicBezTo>
                      <a:pt x="26" y="27"/>
                      <a:pt x="26" y="27"/>
                      <a:pt x="26" y="27"/>
                    </a:cubicBezTo>
                    <a:cubicBezTo>
                      <a:pt x="26" y="27"/>
                      <a:pt x="26" y="27"/>
                      <a:pt x="26" y="27"/>
                    </a:cubicBezTo>
                    <a:cubicBezTo>
                      <a:pt x="26" y="28"/>
                      <a:pt x="25" y="28"/>
                      <a:pt x="25" y="28"/>
                    </a:cubicBezTo>
                    <a:cubicBezTo>
                      <a:pt x="25" y="29"/>
                      <a:pt x="25" y="29"/>
                      <a:pt x="25" y="29"/>
                    </a:cubicBezTo>
                    <a:cubicBezTo>
                      <a:pt x="25" y="29"/>
                      <a:pt x="25" y="29"/>
                      <a:pt x="24" y="30"/>
                    </a:cubicBezTo>
                    <a:moveTo>
                      <a:pt x="32" y="41"/>
                    </a:moveTo>
                    <a:cubicBezTo>
                      <a:pt x="32" y="41"/>
                      <a:pt x="33" y="39"/>
                      <a:pt x="33" y="38"/>
                    </a:cubicBezTo>
                    <a:cubicBezTo>
                      <a:pt x="33" y="38"/>
                      <a:pt x="33" y="38"/>
                      <a:pt x="33" y="38"/>
                    </a:cubicBezTo>
                    <a:cubicBezTo>
                      <a:pt x="33" y="37"/>
                      <a:pt x="33" y="37"/>
                      <a:pt x="33" y="37"/>
                    </a:cubicBezTo>
                    <a:cubicBezTo>
                      <a:pt x="34" y="36"/>
                      <a:pt x="35" y="35"/>
                      <a:pt x="36" y="34"/>
                    </a:cubicBezTo>
                    <a:cubicBezTo>
                      <a:pt x="36" y="33"/>
                      <a:pt x="36" y="32"/>
                      <a:pt x="37" y="31"/>
                    </a:cubicBezTo>
                    <a:cubicBezTo>
                      <a:pt x="37" y="31"/>
                      <a:pt x="37" y="30"/>
                      <a:pt x="37" y="29"/>
                    </a:cubicBezTo>
                    <a:cubicBezTo>
                      <a:pt x="37" y="29"/>
                      <a:pt x="37" y="29"/>
                      <a:pt x="36" y="29"/>
                    </a:cubicBezTo>
                    <a:cubicBezTo>
                      <a:pt x="38" y="27"/>
                      <a:pt x="40" y="25"/>
                      <a:pt x="40" y="23"/>
                    </a:cubicBezTo>
                    <a:cubicBezTo>
                      <a:pt x="39" y="23"/>
                      <a:pt x="39" y="24"/>
                      <a:pt x="37" y="24"/>
                    </a:cubicBezTo>
                    <a:cubicBezTo>
                      <a:pt x="37" y="23"/>
                      <a:pt x="37" y="23"/>
                      <a:pt x="39" y="22"/>
                    </a:cubicBezTo>
                    <a:cubicBezTo>
                      <a:pt x="40" y="19"/>
                      <a:pt x="40" y="19"/>
                      <a:pt x="40" y="19"/>
                    </a:cubicBezTo>
                    <a:cubicBezTo>
                      <a:pt x="40" y="17"/>
                      <a:pt x="37" y="20"/>
                      <a:pt x="36" y="21"/>
                    </a:cubicBezTo>
                    <a:cubicBezTo>
                      <a:pt x="35" y="22"/>
                      <a:pt x="34" y="24"/>
                      <a:pt x="32" y="24"/>
                    </a:cubicBezTo>
                    <a:cubicBezTo>
                      <a:pt x="32" y="24"/>
                      <a:pt x="32" y="24"/>
                      <a:pt x="32" y="24"/>
                    </a:cubicBezTo>
                    <a:cubicBezTo>
                      <a:pt x="30" y="24"/>
                      <a:pt x="30" y="26"/>
                      <a:pt x="28" y="28"/>
                    </a:cubicBezTo>
                    <a:cubicBezTo>
                      <a:pt x="28" y="28"/>
                      <a:pt x="28" y="27"/>
                      <a:pt x="28" y="27"/>
                    </a:cubicBezTo>
                    <a:cubicBezTo>
                      <a:pt x="28" y="27"/>
                      <a:pt x="28" y="27"/>
                      <a:pt x="30" y="25"/>
                    </a:cubicBezTo>
                    <a:cubicBezTo>
                      <a:pt x="30" y="25"/>
                      <a:pt x="30" y="25"/>
                      <a:pt x="29" y="25"/>
                    </a:cubicBezTo>
                    <a:cubicBezTo>
                      <a:pt x="30" y="24"/>
                      <a:pt x="32" y="23"/>
                      <a:pt x="32" y="22"/>
                    </a:cubicBezTo>
                    <a:cubicBezTo>
                      <a:pt x="31" y="20"/>
                      <a:pt x="38" y="14"/>
                      <a:pt x="41" y="14"/>
                    </a:cubicBezTo>
                    <a:cubicBezTo>
                      <a:pt x="41" y="14"/>
                      <a:pt x="41" y="14"/>
                      <a:pt x="41" y="14"/>
                    </a:cubicBezTo>
                    <a:cubicBezTo>
                      <a:pt x="42" y="14"/>
                      <a:pt x="42" y="13"/>
                      <a:pt x="43" y="13"/>
                    </a:cubicBezTo>
                    <a:cubicBezTo>
                      <a:pt x="42" y="14"/>
                      <a:pt x="41" y="15"/>
                      <a:pt x="40" y="15"/>
                    </a:cubicBezTo>
                    <a:cubicBezTo>
                      <a:pt x="41" y="15"/>
                      <a:pt x="41" y="15"/>
                      <a:pt x="41" y="15"/>
                    </a:cubicBezTo>
                    <a:cubicBezTo>
                      <a:pt x="41" y="15"/>
                      <a:pt x="41" y="15"/>
                      <a:pt x="41" y="15"/>
                    </a:cubicBezTo>
                    <a:cubicBezTo>
                      <a:pt x="41" y="15"/>
                      <a:pt x="41" y="15"/>
                      <a:pt x="40" y="16"/>
                    </a:cubicBezTo>
                    <a:cubicBezTo>
                      <a:pt x="41" y="16"/>
                      <a:pt x="41" y="16"/>
                      <a:pt x="44" y="13"/>
                    </a:cubicBezTo>
                    <a:cubicBezTo>
                      <a:pt x="43" y="13"/>
                      <a:pt x="43" y="13"/>
                      <a:pt x="43" y="13"/>
                    </a:cubicBezTo>
                    <a:cubicBezTo>
                      <a:pt x="44" y="13"/>
                      <a:pt x="44" y="13"/>
                      <a:pt x="44" y="12"/>
                    </a:cubicBezTo>
                    <a:cubicBezTo>
                      <a:pt x="44" y="13"/>
                      <a:pt x="44" y="13"/>
                      <a:pt x="44" y="13"/>
                    </a:cubicBezTo>
                    <a:cubicBezTo>
                      <a:pt x="46" y="13"/>
                      <a:pt x="47" y="11"/>
                      <a:pt x="48" y="11"/>
                    </a:cubicBezTo>
                    <a:cubicBezTo>
                      <a:pt x="49" y="12"/>
                      <a:pt x="49" y="12"/>
                      <a:pt x="49" y="11"/>
                    </a:cubicBezTo>
                    <a:cubicBezTo>
                      <a:pt x="49" y="11"/>
                      <a:pt x="49" y="11"/>
                      <a:pt x="48" y="12"/>
                    </a:cubicBezTo>
                    <a:cubicBezTo>
                      <a:pt x="48" y="12"/>
                      <a:pt x="48" y="12"/>
                      <a:pt x="48" y="12"/>
                    </a:cubicBezTo>
                    <a:cubicBezTo>
                      <a:pt x="48" y="13"/>
                      <a:pt x="45" y="13"/>
                      <a:pt x="46" y="14"/>
                    </a:cubicBezTo>
                    <a:cubicBezTo>
                      <a:pt x="46" y="14"/>
                      <a:pt x="47" y="14"/>
                      <a:pt x="47" y="14"/>
                    </a:cubicBezTo>
                    <a:cubicBezTo>
                      <a:pt x="47" y="14"/>
                      <a:pt x="47" y="15"/>
                      <a:pt x="44" y="16"/>
                    </a:cubicBezTo>
                    <a:cubicBezTo>
                      <a:pt x="44" y="15"/>
                      <a:pt x="44" y="15"/>
                      <a:pt x="44" y="15"/>
                    </a:cubicBezTo>
                    <a:cubicBezTo>
                      <a:pt x="44" y="15"/>
                      <a:pt x="43" y="15"/>
                      <a:pt x="42" y="16"/>
                    </a:cubicBezTo>
                    <a:cubicBezTo>
                      <a:pt x="42" y="16"/>
                      <a:pt x="42" y="17"/>
                      <a:pt x="42" y="17"/>
                    </a:cubicBezTo>
                    <a:cubicBezTo>
                      <a:pt x="42" y="18"/>
                      <a:pt x="42" y="18"/>
                      <a:pt x="41" y="19"/>
                    </a:cubicBezTo>
                    <a:cubicBezTo>
                      <a:pt x="42" y="19"/>
                      <a:pt x="42" y="19"/>
                      <a:pt x="42" y="19"/>
                    </a:cubicBezTo>
                    <a:cubicBezTo>
                      <a:pt x="41" y="21"/>
                      <a:pt x="41" y="21"/>
                      <a:pt x="41" y="21"/>
                    </a:cubicBezTo>
                    <a:cubicBezTo>
                      <a:pt x="42" y="21"/>
                      <a:pt x="42" y="21"/>
                      <a:pt x="42" y="21"/>
                    </a:cubicBezTo>
                    <a:cubicBezTo>
                      <a:pt x="42" y="21"/>
                      <a:pt x="42" y="21"/>
                      <a:pt x="42" y="21"/>
                    </a:cubicBezTo>
                    <a:cubicBezTo>
                      <a:pt x="42" y="21"/>
                      <a:pt x="42" y="21"/>
                      <a:pt x="42" y="22"/>
                    </a:cubicBezTo>
                    <a:cubicBezTo>
                      <a:pt x="44" y="21"/>
                      <a:pt x="44" y="19"/>
                      <a:pt x="46" y="18"/>
                    </a:cubicBezTo>
                    <a:cubicBezTo>
                      <a:pt x="46" y="18"/>
                      <a:pt x="46" y="18"/>
                      <a:pt x="46" y="18"/>
                    </a:cubicBezTo>
                    <a:cubicBezTo>
                      <a:pt x="46" y="18"/>
                      <a:pt x="46" y="18"/>
                      <a:pt x="45" y="19"/>
                    </a:cubicBezTo>
                    <a:cubicBezTo>
                      <a:pt x="46" y="19"/>
                      <a:pt x="46" y="19"/>
                      <a:pt x="46" y="20"/>
                    </a:cubicBezTo>
                    <a:cubicBezTo>
                      <a:pt x="47" y="19"/>
                      <a:pt x="47" y="19"/>
                      <a:pt x="48" y="19"/>
                    </a:cubicBezTo>
                    <a:cubicBezTo>
                      <a:pt x="48" y="17"/>
                      <a:pt x="49" y="17"/>
                      <a:pt x="49" y="16"/>
                    </a:cubicBezTo>
                    <a:cubicBezTo>
                      <a:pt x="49" y="16"/>
                      <a:pt x="49" y="16"/>
                      <a:pt x="49" y="16"/>
                    </a:cubicBezTo>
                    <a:cubicBezTo>
                      <a:pt x="49" y="14"/>
                      <a:pt x="51" y="14"/>
                      <a:pt x="51" y="13"/>
                    </a:cubicBezTo>
                    <a:cubicBezTo>
                      <a:pt x="52" y="13"/>
                      <a:pt x="52" y="11"/>
                      <a:pt x="53" y="10"/>
                    </a:cubicBezTo>
                    <a:cubicBezTo>
                      <a:pt x="53" y="10"/>
                      <a:pt x="54" y="9"/>
                      <a:pt x="54" y="9"/>
                    </a:cubicBezTo>
                    <a:cubicBezTo>
                      <a:pt x="54" y="8"/>
                      <a:pt x="53" y="8"/>
                      <a:pt x="53" y="8"/>
                    </a:cubicBezTo>
                    <a:cubicBezTo>
                      <a:pt x="52" y="8"/>
                      <a:pt x="52" y="9"/>
                      <a:pt x="51" y="8"/>
                    </a:cubicBezTo>
                    <a:cubicBezTo>
                      <a:pt x="52" y="8"/>
                      <a:pt x="53" y="8"/>
                      <a:pt x="54" y="7"/>
                    </a:cubicBezTo>
                    <a:cubicBezTo>
                      <a:pt x="50" y="7"/>
                      <a:pt x="49" y="10"/>
                      <a:pt x="46" y="11"/>
                    </a:cubicBezTo>
                    <a:cubicBezTo>
                      <a:pt x="46" y="11"/>
                      <a:pt x="47" y="10"/>
                      <a:pt x="48" y="10"/>
                    </a:cubicBezTo>
                    <a:cubicBezTo>
                      <a:pt x="48" y="10"/>
                      <a:pt x="48" y="10"/>
                      <a:pt x="47" y="10"/>
                    </a:cubicBezTo>
                    <a:cubicBezTo>
                      <a:pt x="49" y="8"/>
                      <a:pt x="50" y="8"/>
                      <a:pt x="51" y="7"/>
                    </a:cubicBezTo>
                    <a:cubicBezTo>
                      <a:pt x="49" y="7"/>
                      <a:pt x="48" y="9"/>
                      <a:pt x="46" y="9"/>
                    </a:cubicBezTo>
                    <a:cubicBezTo>
                      <a:pt x="47" y="9"/>
                      <a:pt x="48" y="9"/>
                      <a:pt x="49" y="7"/>
                    </a:cubicBezTo>
                    <a:cubicBezTo>
                      <a:pt x="48" y="7"/>
                      <a:pt x="48" y="8"/>
                      <a:pt x="47" y="9"/>
                    </a:cubicBezTo>
                    <a:cubicBezTo>
                      <a:pt x="47" y="8"/>
                      <a:pt x="47" y="7"/>
                      <a:pt x="49" y="7"/>
                    </a:cubicBezTo>
                    <a:cubicBezTo>
                      <a:pt x="49" y="7"/>
                      <a:pt x="49" y="7"/>
                      <a:pt x="49" y="7"/>
                    </a:cubicBezTo>
                    <a:cubicBezTo>
                      <a:pt x="51" y="6"/>
                      <a:pt x="54" y="4"/>
                      <a:pt x="55" y="3"/>
                    </a:cubicBezTo>
                    <a:cubicBezTo>
                      <a:pt x="55" y="3"/>
                      <a:pt x="55" y="3"/>
                      <a:pt x="52" y="5"/>
                    </a:cubicBezTo>
                    <a:cubicBezTo>
                      <a:pt x="55" y="3"/>
                      <a:pt x="57" y="2"/>
                      <a:pt x="59" y="1"/>
                    </a:cubicBezTo>
                    <a:cubicBezTo>
                      <a:pt x="60" y="1"/>
                      <a:pt x="60" y="1"/>
                      <a:pt x="60" y="0"/>
                    </a:cubicBezTo>
                    <a:cubicBezTo>
                      <a:pt x="59" y="1"/>
                      <a:pt x="57" y="2"/>
                      <a:pt x="56" y="2"/>
                    </a:cubicBezTo>
                    <a:cubicBezTo>
                      <a:pt x="56" y="2"/>
                      <a:pt x="56" y="2"/>
                      <a:pt x="56" y="2"/>
                    </a:cubicBezTo>
                    <a:cubicBezTo>
                      <a:pt x="56" y="2"/>
                      <a:pt x="56" y="2"/>
                      <a:pt x="56" y="2"/>
                    </a:cubicBezTo>
                    <a:cubicBezTo>
                      <a:pt x="56" y="2"/>
                      <a:pt x="56" y="2"/>
                      <a:pt x="56" y="2"/>
                    </a:cubicBezTo>
                    <a:cubicBezTo>
                      <a:pt x="54" y="3"/>
                      <a:pt x="54" y="3"/>
                      <a:pt x="52" y="4"/>
                    </a:cubicBezTo>
                    <a:cubicBezTo>
                      <a:pt x="52" y="4"/>
                      <a:pt x="53" y="4"/>
                      <a:pt x="53" y="4"/>
                    </a:cubicBezTo>
                    <a:cubicBezTo>
                      <a:pt x="50" y="6"/>
                      <a:pt x="45" y="8"/>
                      <a:pt x="42" y="10"/>
                    </a:cubicBezTo>
                    <a:cubicBezTo>
                      <a:pt x="35" y="16"/>
                      <a:pt x="34" y="16"/>
                      <a:pt x="30" y="20"/>
                    </a:cubicBezTo>
                    <a:cubicBezTo>
                      <a:pt x="24" y="27"/>
                      <a:pt x="23" y="27"/>
                      <a:pt x="20" y="32"/>
                    </a:cubicBezTo>
                    <a:cubicBezTo>
                      <a:pt x="14" y="40"/>
                      <a:pt x="14" y="40"/>
                      <a:pt x="12" y="45"/>
                    </a:cubicBezTo>
                    <a:cubicBezTo>
                      <a:pt x="9" y="51"/>
                      <a:pt x="9" y="51"/>
                      <a:pt x="9" y="51"/>
                    </a:cubicBezTo>
                    <a:cubicBezTo>
                      <a:pt x="9" y="51"/>
                      <a:pt x="9" y="51"/>
                      <a:pt x="9" y="51"/>
                    </a:cubicBezTo>
                    <a:cubicBezTo>
                      <a:pt x="9" y="50"/>
                      <a:pt x="9" y="50"/>
                      <a:pt x="10" y="50"/>
                    </a:cubicBezTo>
                    <a:cubicBezTo>
                      <a:pt x="9" y="50"/>
                      <a:pt x="9" y="50"/>
                      <a:pt x="9" y="52"/>
                    </a:cubicBezTo>
                    <a:cubicBezTo>
                      <a:pt x="9" y="51"/>
                      <a:pt x="9" y="51"/>
                      <a:pt x="9" y="51"/>
                    </a:cubicBezTo>
                    <a:cubicBezTo>
                      <a:pt x="9" y="51"/>
                      <a:pt x="10" y="51"/>
                      <a:pt x="10" y="52"/>
                    </a:cubicBezTo>
                    <a:cubicBezTo>
                      <a:pt x="9" y="52"/>
                      <a:pt x="9" y="52"/>
                      <a:pt x="9" y="53"/>
                    </a:cubicBezTo>
                    <a:cubicBezTo>
                      <a:pt x="9" y="53"/>
                      <a:pt x="9" y="53"/>
                      <a:pt x="9" y="53"/>
                    </a:cubicBezTo>
                    <a:cubicBezTo>
                      <a:pt x="9" y="55"/>
                      <a:pt x="8" y="57"/>
                      <a:pt x="7" y="60"/>
                    </a:cubicBezTo>
                    <a:cubicBezTo>
                      <a:pt x="7" y="60"/>
                      <a:pt x="8" y="59"/>
                      <a:pt x="8" y="57"/>
                    </a:cubicBezTo>
                    <a:cubicBezTo>
                      <a:pt x="10" y="52"/>
                      <a:pt x="13" y="49"/>
                      <a:pt x="16" y="45"/>
                    </a:cubicBezTo>
                    <a:cubicBezTo>
                      <a:pt x="16" y="45"/>
                      <a:pt x="16" y="45"/>
                      <a:pt x="16" y="45"/>
                    </a:cubicBezTo>
                    <a:cubicBezTo>
                      <a:pt x="17" y="45"/>
                      <a:pt x="17" y="43"/>
                      <a:pt x="18" y="43"/>
                    </a:cubicBezTo>
                    <a:cubicBezTo>
                      <a:pt x="19" y="42"/>
                      <a:pt x="19" y="42"/>
                      <a:pt x="19" y="42"/>
                    </a:cubicBezTo>
                    <a:cubicBezTo>
                      <a:pt x="20" y="43"/>
                      <a:pt x="20" y="43"/>
                      <a:pt x="20" y="43"/>
                    </a:cubicBezTo>
                    <a:cubicBezTo>
                      <a:pt x="21" y="42"/>
                      <a:pt x="21" y="39"/>
                      <a:pt x="23" y="40"/>
                    </a:cubicBezTo>
                    <a:cubicBezTo>
                      <a:pt x="23" y="40"/>
                      <a:pt x="24" y="40"/>
                      <a:pt x="24" y="39"/>
                    </a:cubicBezTo>
                    <a:cubicBezTo>
                      <a:pt x="24" y="40"/>
                      <a:pt x="23" y="41"/>
                      <a:pt x="23" y="42"/>
                    </a:cubicBezTo>
                    <a:cubicBezTo>
                      <a:pt x="23" y="42"/>
                      <a:pt x="23" y="42"/>
                      <a:pt x="23" y="42"/>
                    </a:cubicBezTo>
                    <a:cubicBezTo>
                      <a:pt x="24" y="42"/>
                      <a:pt x="26" y="42"/>
                      <a:pt x="27" y="42"/>
                    </a:cubicBezTo>
                    <a:cubicBezTo>
                      <a:pt x="27" y="42"/>
                      <a:pt x="28" y="40"/>
                      <a:pt x="28" y="39"/>
                    </a:cubicBezTo>
                    <a:cubicBezTo>
                      <a:pt x="28" y="39"/>
                      <a:pt x="27" y="40"/>
                      <a:pt x="27" y="40"/>
                    </a:cubicBezTo>
                    <a:cubicBezTo>
                      <a:pt x="27" y="40"/>
                      <a:pt x="27" y="40"/>
                      <a:pt x="27" y="40"/>
                    </a:cubicBezTo>
                    <a:cubicBezTo>
                      <a:pt x="27" y="39"/>
                      <a:pt x="27" y="39"/>
                      <a:pt x="28" y="38"/>
                    </a:cubicBezTo>
                    <a:cubicBezTo>
                      <a:pt x="27" y="38"/>
                      <a:pt x="27" y="38"/>
                      <a:pt x="27" y="38"/>
                    </a:cubicBezTo>
                    <a:cubicBezTo>
                      <a:pt x="26" y="37"/>
                      <a:pt x="28" y="36"/>
                      <a:pt x="28" y="35"/>
                    </a:cubicBezTo>
                    <a:cubicBezTo>
                      <a:pt x="28" y="35"/>
                      <a:pt x="28" y="35"/>
                      <a:pt x="28" y="35"/>
                    </a:cubicBezTo>
                    <a:cubicBezTo>
                      <a:pt x="27" y="35"/>
                      <a:pt x="26" y="35"/>
                      <a:pt x="26" y="35"/>
                    </a:cubicBezTo>
                    <a:cubicBezTo>
                      <a:pt x="26" y="34"/>
                      <a:pt x="27" y="34"/>
                      <a:pt x="28" y="33"/>
                    </a:cubicBezTo>
                    <a:cubicBezTo>
                      <a:pt x="28" y="33"/>
                      <a:pt x="29" y="34"/>
                      <a:pt x="29" y="33"/>
                    </a:cubicBezTo>
                    <a:cubicBezTo>
                      <a:pt x="29" y="33"/>
                      <a:pt x="30" y="34"/>
                      <a:pt x="30" y="34"/>
                    </a:cubicBezTo>
                    <a:cubicBezTo>
                      <a:pt x="30" y="34"/>
                      <a:pt x="30" y="34"/>
                      <a:pt x="30" y="34"/>
                    </a:cubicBezTo>
                    <a:cubicBezTo>
                      <a:pt x="30" y="34"/>
                      <a:pt x="30" y="34"/>
                      <a:pt x="30" y="34"/>
                    </a:cubicBezTo>
                    <a:cubicBezTo>
                      <a:pt x="30" y="35"/>
                      <a:pt x="29" y="35"/>
                      <a:pt x="29" y="36"/>
                    </a:cubicBezTo>
                    <a:cubicBezTo>
                      <a:pt x="30" y="37"/>
                      <a:pt x="31" y="35"/>
                      <a:pt x="32" y="35"/>
                    </a:cubicBezTo>
                    <a:cubicBezTo>
                      <a:pt x="32" y="35"/>
                      <a:pt x="32" y="35"/>
                      <a:pt x="32" y="35"/>
                    </a:cubicBezTo>
                    <a:cubicBezTo>
                      <a:pt x="32" y="35"/>
                      <a:pt x="32" y="35"/>
                      <a:pt x="33" y="35"/>
                    </a:cubicBezTo>
                    <a:cubicBezTo>
                      <a:pt x="33" y="35"/>
                      <a:pt x="34" y="35"/>
                      <a:pt x="34" y="35"/>
                    </a:cubicBezTo>
                    <a:cubicBezTo>
                      <a:pt x="33" y="37"/>
                      <a:pt x="30" y="37"/>
                      <a:pt x="29" y="39"/>
                    </a:cubicBezTo>
                    <a:cubicBezTo>
                      <a:pt x="30" y="39"/>
                      <a:pt x="30" y="40"/>
                      <a:pt x="31" y="40"/>
                    </a:cubicBezTo>
                    <a:cubicBezTo>
                      <a:pt x="31" y="40"/>
                      <a:pt x="31" y="41"/>
                      <a:pt x="30" y="41"/>
                    </a:cubicBezTo>
                    <a:cubicBezTo>
                      <a:pt x="31" y="41"/>
                      <a:pt x="32" y="41"/>
                      <a:pt x="32" y="42"/>
                    </a:cubicBezTo>
                    <a:cubicBezTo>
                      <a:pt x="32" y="41"/>
                      <a:pt x="32" y="41"/>
                      <a:pt x="32" y="41"/>
                    </a:cubicBezTo>
                    <a:moveTo>
                      <a:pt x="25" y="125"/>
                    </a:moveTo>
                    <a:cubicBezTo>
                      <a:pt x="25" y="123"/>
                      <a:pt x="15" y="111"/>
                      <a:pt x="14" y="111"/>
                    </a:cubicBezTo>
                    <a:cubicBezTo>
                      <a:pt x="14" y="112"/>
                      <a:pt x="14" y="112"/>
                      <a:pt x="14" y="113"/>
                    </a:cubicBezTo>
                    <a:cubicBezTo>
                      <a:pt x="14" y="113"/>
                      <a:pt x="14" y="113"/>
                      <a:pt x="14" y="113"/>
                    </a:cubicBezTo>
                    <a:cubicBezTo>
                      <a:pt x="13" y="113"/>
                      <a:pt x="13" y="113"/>
                      <a:pt x="13" y="113"/>
                    </a:cubicBezTo>
                    <a:cubicBezTo>
                      <a:pt x="14" y="110"/>
                      <a:pt x="14" y="110"/>
                      <a:pt x="13" y="109"/>
                    </a:cubicBezTo>
                    <a:cubicBezTo>
                      <a:pt x="13" y="109"/>
                      <a:pt x="13" y="110"/>
                      <a:pt x="13" y="110"/>
                    </a:cubicBezTo>
                    <a:cubicBezTo>
                      <a:pt x="12" y="110"/>
                      <a:pt x="12" y="110"/>
                      <a:pt x="12" y="109"/>
                    </a:cubicBezTo>
                    <a:cubicBezTo>
                      <a:pt x="16" y="107"/>
                      <a:pt x="10" y="98"/>
                      <a:pt x="10" y="98"/>
                    </a:cubicBezTo>
                    <a:cubicBezTo>
                      <a:pt x="10" y="98"/>
                      <a:pt x="9" y="98"/>
                      <a:pt x="9" y="98"/>
                    </a:cubicBezTo>
                    <a:cubicBezTo>
                      <a:pt x="7" y="93"/>
                      <a:pt x="7" y="93"/>
                      <a:pt x="8" y="89"/>
                    </a:cubicBezTo>
                    <a:cubicBezTo>
                      <a:pt x="8" y="89"/>
                      <a:pt x="7" y="89"/>
                      <a:pt x="7" y="90"/>
                    </a:cubicBezTo>
                    <a:cubicBezTo>
                      <a:pt x="7" y="89"/>
                      <a:pt x="7" y="88"/>
                      <a:pt x="6" y="87"/>
                    </a:cubicBezTo>
                    <a:cubicBezTo>
                      <a:pt x="6" y="88"/>
                      <a:pt x="6" y="88"/>
                      <a:pt x="6" y="88"/>
                    </a:cubicBezTo>
                    <a:cubicBezTo>
                      <a:pt x="6" y="88"/>
                      <a:pt x="6" y="87"/>
                      <a:pt x="5" y="86"/>
                    </a:cubicBezTo>
                    <a:cubicBezTo>
                      <a:pt x="5" y="86"/>
                      <a:pt x="5" y="86"/>
                      <a:pt x="5" y="86"/>
                    </a:cubicBezTo>
                    <a:cubicBezTo>
                      <a:pt x="5" y="86"/>
                      <a:pt x="5" y="86"/>
                      <a:pt x="5" y="84"/>
                    </a:cubicBezTo>
                    <a:cubicBezTo>
                      <a:pt x="5" y="84"/>
                      <a:pt x="4" y="84"/>
                      <a:pt x="4" y="84"/>
                    </a:cubicBezTo>
                    <a:cubicBezTo>
                      <a:pt x="4" y="85"/>
                      <a:pt x="4" y="85"/>
                      <a:pt x="4" y="88"/>
                    </a:cubicBezTo>
                    <a:cubicBezTo>
                      <a:pt x="3" y="86"/>
                      <a:pt x="4" y="84"/>
                      <a:pt x="4" y="82"/>
                    </a:cubicBezTo>
                    <a:cubicBezTo>
                      <a:pt x="3" y="83"/>
                      <a:pt x="3" y="83"/>
                      <a:pt x="2" y="86"/>
                    </a:cubicBezTo>
                    <a:cubicBezTo>
                      <a:pt x="2" y="85"/>
                      <a:pt x="2" y="85"/>
                      <a:pt x="2" y="83"/>
                    </a:cubicBezTo>
                    <a:cubicBezTo>
                      <a:pt x="2" y="83"/>
                      <a:pt x="2" y="84"/>
                      <a:pt x="2" y="84"/>
                    </a:cubicBezTo>
                    <a:cubicBezTo>
                      <a:pt x="0" y="76"/>
                      <a:pt x="6" y="70"/>
                      <a:pt x="5" y="62"/>
                    </a:cubicBezTo>
                    <a:cubicBezTo>
                      <a:pt x="4" y="65"/>
                      <a:pt x="2" y="73"/>
                      <a:pt x="2" y="73"/>
                    </a:cubicBezTo>
                    <a:cubicBezTo>
                      <a:pt x="2" y="73"/>
                      <a:pt x="2" y="73"/>
                      <a:pt x="2" y="73"/>
                    </a:cubicBezTo>
                    <a:cubicBezTo>
                      <a:pt x="1" y="81"/>
                      <a:pt x="1" y="85"/>
                      <a:pt x="2" y="87"/>
                    </a:cubicBezTo>
                    <a:cubicBezTo>
                      <a:pt x="2" y="86"/>
                      <a:pt x="2" y="86"/>
                      <a:pt x="2" y="85"/>
                    </a:cubicBezTo>
                    <a:cubicBezTo>
                      <a:pt x="2" y="86"/>
                      <a:pt x="2" y="92"/>
                      <a:pt x="2" y="92"/>
                    </a:cubicBezTo>
                    <a:cubicBezTo>
                      <a:pt x="1" y="112"/>
                      <a:pt x="11" y="137"/>
                      <a:pt x="27" y="154"/>
                    </a:cubicBezTo>
                    <a:cubicBezTo>
                      <a:pt x="29" y="156"/>
                      <a:pt x="29" y="156"/>
                      <a:pt x="29" y="156"/>
                    </a:cubicBezTo>
                    <a:cubicBezTo>
                      <a:pt x="29" y="156"/>
                      <a:pt x="29" y="156"/>
                      <a:pt x="29" y="156"/>
                    </a:cubicBezTo>
                    <a:cubicBezTo>
                      <a:pt x="28" y="155"/>
                      <a:pt x="28" y="155"/>
                      <a:pt x="27" y="154"/>
                    </a:cubicBezTo>
                    <a:cubicBezTo>
                      <a:pt x="27" y="154"/>
                      <a:pt x="27" y="154"/>
                      <a:pt x="28" y="155"/>
                    </a:cubicBezTo>
                    <a:cubicBezTo>
                      <a:pt x="27" y="154"/>
                      <a:pt x="27" y="154"/>
                      <a:pt x="26" y="153"/>
                    </a:cubicBezTo>
                    <a:cubicBezTo>
                      <a:pt x="26" y="153"/>
                      <a:pt x="27" y="153"/>
                      <a:pt x="27" y="154"/>
                    </a:cubicBezTo>
                    <a:cubicBezTo>
                      <a:pt x="26" y="151"/>
                      <a:pt x="23" y="149"/>
                      <a:pt x="22" y="147"/>
                    </a:cubicBezTo>
                    <a:cubicBezTo>
                      <a:pt x="24" y="150"/>
                      <a:pt x="24" y="150"/>
                      <a:pt x="26" y="151"/>
                    </a:cubicBezTo>
                    <a:cubicBezTo>
                      <a:pt x="25" y="150"/>
                      <a:pt x="24" y="149"/>
                      <a:pt x="24" y="148"/>
                    </a:cubicBezTo>
                    <a:cubicBezTo>
                      <a:pt x="24" y="146"/>
                      <a:pt x="22" y="145"/>
                      <a:pt x="22" y="143"/>
                    </a:cubicBezTo>
                    <a:cubicBezTo>
                      <a:pt x="23" y="141"/>
                      <a:pt x="24" y="142"/>
                      <a:pt x="25" y="142"/>
                    </a:cubicBezTo>
                    <a:cubicBezTo>
                      <a:pt x="25" y="141"/>
                      <a:pt x="25" y="140"/>
                      <a:pt x="25" y="139"/>
                    </a:cubicBezTo>
                    <a:cubicBezTo>
                      <a:pt x="25" y="137"/>
                      <a:pt x="23" y="134"/>
                      <a:pt x="23" y="132"/>
                    </a:cubicBezTo>
                    <a:cubicBezTo>
                      <a:pt x="23" y="130"/>
                      <a:pt x="25" y="128"/>
                      <a:pt x="25" y="1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 name="Freeform 13"/>
              <p:cNvSpPr/>
              <p:nvPr/>
            </p:nvSpPr>
            <p:spPr bwMode="auto">
              <a:xfrm>
                <a:off x="6435075" y="2912178"/>
                <a:ext cx="6350"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0"/>
                      <a:pt x="1" y="0"/>
                      <a:pt x="1" y="0"/>
                    </a:cubicBezTo>
                    <a:cubicBezTo>
                      <a:pt x="1" y="0"/>
                      <a:pt x="1" y="0"/>
                      <a:pt x="1" y="0"/>
                    </a:cubicBezTo>
                    <a:cubicBezTo>
                      <a:pt x="1" y="0"/>
                      <a:pt x="1"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2" name="Freeform 14"/>
              <p:cNvSpPr/>
              <p:nvPr/>
            </p:nvSpPr>
            <p:spPr bwMode="auto">
              <a:xfrm>
                <a:off x="6428725" y="2918528"/>
                <a:ext cx="6350" cy="7938"/>
              </a:xfrm>
              <a:custGeom>
                <a:avLst/>
                <a:gdLst>
                  <a:gd name="T0" fmla="*/ 1 w 1"/>
                  <a:gd name="T1" fmla="*/ 1 h 1"/>
                  <a:gd name="T2" fmla="*/ 0 w 1"/>
                  <a:gd name="T3" fmla="*/ 1 h 1"/>
                  <a:gd name="T4" fmla="*/ 1 w 1"/>
                  <a:gd name="T5" fmla="*/ 0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0" y="1"/>
                      <a:pt x="0" y="1"/>
                    </a:cubicBezTo>
                    <a:cubicBezTo>
                      <a:pt x="0" y="1"/>
                      <a:pt x="1" y="0"/>
                      <a:pt x="1" y="0"/>
                    </a:cubicBezTo>
                    <a:cubicBezTo>
                      <a:pt x="1" y="0"/>
                      <a:pt x="1" y="0"/>
                      <a:pt x="1" y="0"/>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 name="Freeform 15"/>
              <p:cNvSpPr/>
              <p:nvPr/>
            </p:nvSpPr>
            <p:spPr bwMode="auto">
              <a:xfrm>
                <a:off x="6549375" y="2799466"/>
                <a:ext cx="46038" cy="26988"/>
              </a:xfrm>
              <a:custGeom>
                <a:avLst/>
                <a:gdLst>
                  <a:gd name="T0" fmla="*/ 2 w 7"/>
                  <a:gd name="T1" fmla="*/ 3 h 4"/>
                  <a:gd name="T2" fmla="*/ 0 w 7"/>
                  <a:gd name="T3" fmla="*/ 4 h 4"/>
                  <a:gd name="T4" fmla="*/ 0 w 7"/>
                  <a:gd name="T5" fmla="*/ 4 h 4"/>
                  <a:gd name="T6" fmla="*/ 1 w 7"/>
                  <a:gd name="T7" fmla="*/ 3 h 4"/>
                  <a:gd name="T8" fmla="*/ 1 w 7"/>
                  <a:gd name="T9" fmla="*/ 3 h 4"/>
                  <a:gd name="T10" fmla="*/ 2 w 7"/>
                  <a:gd name="T11" fmla="*/ 3 h 4"/>
                  <a:gd name="T12" fmla="*/ 3 w 7"/>
                  <a:gd name="T13" fmla="*/ 2 h 4"/>
                  <a:gd name="T14" fmla="*/ 2 w 7"/>
                  <a:gd name="T15" fmla="*/ 2 h 4"/>
                  <a:gd name="T16" fmla="*/ 4 w 7"/>
                  <a:gd name="T17" fmla="*/ 2 h 4"/>
                  <a:gd name="T18" fmla="*/ 5 w 7"/>
                  <a:gd name="T19" fmla="*/ 1 h 4"/>
                  <a:gd name="T20" fmla="*/ 5 w 7"/>
                  <a:gd name="T21" fmla="*/ 1 h 4"/>
                  <a:gd name="T22" fmla="*/ 5 w 7"/>
                  <a:gd name="T23" fmla="*/ 1 h 4"/>
                  <a:gd name="T24" fmla="*/ 5 w 7"/>
                  <a:gd name="T25" fmla="*/ 1 h 4"/>
                  <a:gd name="T26" fmla="*/ 5 w 7"/>
                  <a:gd name="T27" fmla="*/ 1 h 4"/>
                  <a:gd name="T28" fmla="*/ 5 w 7"/>
                  <a:gd name="T29" fmla="*/ 1 h 4"/>
                  <a:gd name="T30" fmla="*/ 5 w 7"/>
                  <a:gd name="T31" fmla="*/ 1 h 4"/>
                  <a:gd name="T32" fmla="*/ 5 w 7"/>
                  <a:gd name="T33" fmla="*/ 1 h 4"/>
                  <a:gd name="T34" fmla="*/ 5 w 7"/>
                  <a:gd name="T35" fmla="*/ 1 h 4"/>
                  <a:gd name="T36" fmla="*/ 5 w 7"/>
                  <a:gd name="T37" fmla="*/ 1 h 4"/>
                  <a:gd name="T38" fmla="*/ 5 w 7"/>
                  <a:gd name="T39" fmla="*/ 1 h 4"/>
                  <a:gd name="T40" fmla="*/ 6 w 7"/>
                  <a:gd name="T41" fmla="*/ 1 h 4"/>
                  <a:gd name="T42" fmla="*/ 6 w 7"/>
                  <a:gd name="T43" fmla="*/ 1 h 4"/>
                  <a:gd name="T44" fmla="*/ 7 w 7"/>
                  <a:gd name="T45" fmla="*/ 0 h 4"/>
                  <a:gd name="T46" fmla="*/ 7 w 7"/>
                  <a:gd name="T47" fmla="*/ 0 h 4"/>
                  <a:gd name="T48" fmla="*/ 7 w 7"/>
                  <a:gd name="T49" fmla="*/ 0 h 4"/>
                  <a:gd name="T50" fmla="*/ 7 w 7"/>
                  <a:gd name="T51" fmla="*/ 1 h 4"/>
                  <a:gd name="T52" fmla="*/ 6 w 7"/>
                  <a:gd name="T53" fmla="*/ 1 h 4"/>
                  <a:gd name="T54" fmla="*/ 3 w 7"/>
                  <a:gd name="T55" fmla="*/ 2 h 4"/>
                  <a:gd name="T56" fmla="*/ 3 w 7"/>
                  <a:gd name="T57" fmla="*/ 2 h 4"/>
                  <a:gd name="T58" fmla="*/ 4 w 7"/>
                  <a:gd name="T59" fmla="*/ 2 h 4"/>
                  <a:gd name="T60" fmla="*/ 2 w 7"/>
                  <a:gd name="T61" fmla="*/ 3 h 4"/>
                  <a:gd name="T62" fmla="*/ 3 w 7"/>
                  <a:gd name="T63" fmla="*/ 3 h 4"/>
                  <a:gd name="T64" fmla="*/ 2 w 7"/>
                  <a:gd name="T6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4">
                    <a:moveTo>
                      <a:pt x="2" y="3"/>
                    </a:moveTo>
                    <a:cubicBezTo>
                      <a:pt x="1" y="4"/>
                      <a:pt x="0" y="4"/>
                      <a:pt x="0" y="4"/>
                    </a:cubicBezTo>
                    <a:cubicBezTo>
                      <a:pt x="0" y="4"/>
                      <a:pt x="0" y="4"/>
                      <a:pt x="0" y="4"/>
                    </a:cubicBezTo>
                    <a:cubicBezTo>
                      <a:pt x="0" y="4"/>
                      <a:pt x="1" y="3"/>
                      <a:pt x="1" y="3"/>
                    </a:cubicBezTo>
                    <a:cubicBezTo>
                      <a:pt x="1" y="3"/>
                      <a:pt x="1" y="3"/>
                      <a:pt x="1" y="3"/>
                    </a:cubicBezTo>
                    <a:cubicBezTo>
                      <a:pt x="1" y="3"/>
                      <a:pt x="1" y="3"/>
                      <a:pt x="2" y="3"/>
                    </a:cubicBezTo>
                    <a:cubicBezTo>
                      <a:pt x="2" y="2"/>
                      <a:pt x="3" y="2"/>
                      <a:pt x="3" y="2"/>
                    </a:cubicBezTo>
                    <a:cubicBezTo>
                      <a:pt x="3" y="2"/>
                      <a:pt x="3" y="2"/>
                      <a:pt x="2" y="2"/>
                    </a:cubicBezTo>
                    <a:cubicBezTo>
                      <a:pt x="3" y="2"/>
                      <a:pt x="3" y="2"/>
                      <a:pt x="4" y="2"/>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7" y="1"/>
                      <a:pt x="7" y="0"/>
                    </a:cubicBezTo>
                    <a:cubicBezTo>
                      <a:pt x="7" y="0"/>
                      <a:pt x="7" y="0"/>
                      <a:pt x="7" y="0"/>
                    </a:cubicBezTo>
                    <a:cubicBezTo>
                      <a:pt x="7" y="0"/>
                      <a:pt x="7" y="0"/>
                      <a:pt x="7" y="0"/>
                    </a:cubicBezTo>
                    <a:cubicBezTo>
                      <a:pt x="7" y="1"/>
                      <a:pt x="7" y="1"/>
                      <a:pt x="7" y="1"/>
                    </a:cubicBezTo>
                    <a:cubicBezTo>
                      <a:pt x="7" y="1"/>
                      <a:pt x="7" y="1"/>
                      <a:pt x="6" y="1"/>
                    </a:cubicBezTo>
                    <a:cubicBezTo>
                      <a:pt x="5" y="1"/>
                      <a:pt x="3" y="2"/>
                      <a:pt x="3" y="2"/>
                    </a:cubicBezTo>
                    <a:cubicBezTo>
                      <a:pt x="3" y="2"/>
                      <a:pt x="3" y="2"/>
                      <a:pt x="3" y="2"/>
                    </a:cubicBezTo>
                    <a:cubicBezTo>
                      <a:pt x="4" y="2"/>
                      <a:pt x="4" y="2"/>
                      <a:pt x="4" y="2"/>
                    </a:cubicBezTo>
                    <a:cubicBezTo>
                      <a:pt x="4" y="3"/>
                      <a:pt x="3" y="3"/>
                      <a:pt x="2" y="3"/>
                    </a:cubicBezTo>
                    <a:cubicBezTo>
                      <a:pt x="3" y="3"/>
                      <a:pt x="3" y="3"/>
                      <a:pt x="3" y="3"/>
                    </a:cubicBezTo>
                    <a:cubicBezTo>
                      <a:pt x="3" y="3"/>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4" name="Freeform 16"/>
              <p:cNvSpPr/>
              <p:nvPr/>
            </p:nvSpPr>
            <p:spPr bwMode="auto">
              <a:xfrm>
                <a:off x="6582713" y="2805816"/>
                <a:ext cx="12700" cy="6350"/>
              </a:xfrm>
              <a:custGeom>
                <a:avLst/>
                <a:gdLst>
                  <a:gd name="T0" fmla="*/ 1 w 2"/>
                  <a:gd name="T1" fmla="*/ 0 h 1"/>
                  <a:gd name="T2" fmla="*/ 0 w 2"/>
                  <a:gd name="T3" fmla="*/ 1 h 1"/>
                  <a:gd name="T4" fmla="*/ 0 w 2"/>
                  <a:gd name="T5" fmla="*/ 1 h 1"/>
                  <a:gd name="T6" fmla="*/ 0 w 2"/>
                  <a:gd name="T7" fmla="*/ 1 h 1"/>
                  <a:gd name="T8" fmla="*/ 0 w 2"/>
                  <a:gd name="T9" fmla="*/ 0 h 1"/>
                  <a:gd name="T10" fmla="*/ 1 w 2"/>
                  <a:gd name="T11" fmla="*/ 0 h 1"/>
                  <a:gd name="T12" fmla="*/ 2 w 2"/>
                  <a:gd name="T13" fmla="*/ 0 h 1"/>
                  <a:gd name="T14" fmla="*/ 2 w 2"/>
                  <a:gd name="T15" fmla="*/ 0 h 1"/>
                  <a:gd name="T16" fmla="*/ 1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0"/>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2" y="0"/>
                      <a:pt x="2"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Freeform 17"/>
              <p:cNvSpPr/>
              <p:nvPr/>
            </p:nvSpPr>
            <p:spPr bwMode="auto">
              <a:xfrm>
                <a:off x="6568425" y="2812166"/>
                <a:ext cx="26988" cy="6350"/>
              </a:xfrm>
              <a:custGeom>
                <a:avLst/>
                <a:gdLst>
                  <a:gd name="T0" fmla="*/ 0 w 4"/>
                  <a:gd name="T1" fmla="*/ 1 h 1"/>
                  <a:gd name="T2" fmla="*/ 0 w 4"/>
                  <a:gd name="T3" fmla="*/ 1 h 1"/>
                  <a:gd name="T4" fmla="*/ 1 w 4"/>
                  <a:gd name="T5" fmla="*/ 1 h 1"/>
                  <a:gd name="T6" fmla="*/ 2 w 4"/>
                  <a:gd name="T7" fmla="*/ 1 h 1"/>
                  <a:gd name="T8" fmla="*/ 2 w 4"/>
                  <a:gd name="T9" fmla="*/ 0 h 1"/>
                  <a:gd name="T10" fmla="*/ 2 w 4"/>
                  <a:gd name="T11" fmla="*/ 0 h 1"/>
                  <a:gd name="T12" fmla="*/ 4 w 4"/>
                  <a:gd name="T13" fmla="*/ 0 h 1"/>
                  <a:gd name="T14" fmla="*/ 4 w 4"/>
                  <a:gd name="T15" fmla="*/ 0 h 1"/>
                  <a:gd name="T16" fmla="*/ 4 w 4"/>
                  <a:gd name="T17" fmla="*/ 0 h 1"/>
                  <a:gd name="T18" fmla="*/ 0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0" y="1"/>
                    </a:moveTo>
                    <a:cubicBezTo>
                      <a:pt x="0" y="1"/>
                      <a:pt x="0" y="1"/>
                      <a:pt x="0" y="1"/>
                    </a:cubicBezTo>
                    <a:cubicBezTo>
                      <a:pt x="0" y="1"/>
                      <a:pt x="0" y="1"/>
                      <a:pt x="1" y="1"/>
                    </a:cubicBezTo>
                    <a:cubicBezTo>
                      <a:pt x="1" y="1"/>
                      <a:pt x="1" y="1"/>
                      <a:pt x="2" y="1"/>
                    </a:cubicBezTo>
                    <a:cubicBezTo>
                      <a:pt x="2" y="0"/>
                      <a:pt x="2" y="0"/>
                      <a:pt x="2" y="0"/>
                    </a:cubicBezTo>
                    <a:cubicBezTo>
                      <a:pt x="2" y="0"/>
                      <a:pt x="2" y="0"/>
                      <a:pt x="2" y="0"/>
                    </a:cubicBezTo>
                    <a:cubicBezTo>
                      <a:pt x="2" y="0"/>
                      <a:pt x="3" y="0"/>
                      <a:pt x="4" y="0"/>
                    </a:cubicBezTo>
                    <a:cubicBezTo>
                      <a:pt x="4" y="0"/>
                      <a:pt x="4" y="0"/>
                      <a:pt x="4" y="0"/>
                    </a:cubicBezTo>
                    <a:cubicBezTo>
                      <a:pt x="4" y="0"/>
                      <a:pt x="4" y="0"/>
                      <a:pt x="4" y="0"/>
                    </a:cubicBezTo>
                    <a:cubicBezTo>
                      <a:pt x="3"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6" name="Freeform 18"/>
              <p:cNvSpPr/>
              <p:nvPr/>
            </p:nvSpPr>
            <p:spPr bwMode="auto">
              <a:xfrm>
                <a:off x="6541438" y="2818516"/>
                <a:ext cx="20638" cy="14288"/>
              </a:xfrm>
              <a:custGeom>
                <a:avLst/>
                <a:gdLst>
                  <a:gd name="T0" fmla="*/ 2 w 3"/>
                  <a:gd name="T1" fmla="*/ 2 h 2"/>
                  <a:gd name="T2" fmla="*/ 1 w 3"/>
                  <a:gd name="T3" fmla="*/ 2 h 2"/>
                  <a:gd name="T4" fmla="*/ 1 w 3"/>
                  <a:gd name="T5" fmla="*/ 2 h 2"/>
                  <a:gd name="T6" fmla="*/ 1 w 3"/>
                  <a:gd name="T7" fmla="*/ 2 h 2"/>
                  <a:gd name="T8" fmla="*/ 1 w 3"/>
                  <a:gd name="T9" fmla="*/ 2 h 2"/>
                  <a:gd name="T10" fmla="*/ 2 w 3"/>
                  <a:gd name="T11" fmla="*/ 1 h 2"/>
                  <a:gd name="T12" fmla="*/ 2 w 3"/>
                  <a:gd name="T13" fmla="*/ 1 h 2"/>
                  <a:gd name="T14" fmla="*/ 2 w 3"/>
                  <a:gd name="T15" fmla="*/ 1 h 2"/>
                  <a:gd name="T16" fmla="*/ 1 w 3"/>
                  <a:gd name="T17" fmla="*/ 1 h 2"/>
                  <a:gd name="T18" fmla="*/ 0 w 3"/>
                  <a:gd name="T19" fmla="*/ 1 h 2"/>
                  <a:gd name="T20" fmla="*/ 3 w 3"/>
                  <a:gd name="T21" fmla="*/ 0 h 2"/>
                  <a:gd name="T22" fmla="*/ 3 w 3"/>
                  <a:gd name="T23" fmla="*/ 1 h 2"/>
                  <a:gd name="T24" fmla="*/ 3 w 3"/>
                  <a:gd name="T25" fmla="*/ 1 h 2"/>
                  <a:gd name="T26" fmla="*/ 2 w 3"/>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2" y="2"/>
                    </a:moveTo>
                    <a:cubicBezTo>
                      <a:pt x="1" y="2"/>
                      <a:pt x="1" y="2"/>
                      <a:pt x="1" y="2"/>
                    </a:cubicBezTo>
                    <a:cubicBezTo>
                      <a:pt x="1" y="2"/>
                      <a:pt x="1" y="2"/>
                      <a:pt x="1" y="2"/>
                    </a:cubicBezTo>
                    <a:cubicBezTo>
                      <a:pt x="1" y="2"/>
                      <a:pt x="1" y="2"/>
                      <a:pt x="1" y="2"/>
                    </a:cubicBezTo>
                    <a:cubicBezTo>
                      <a:pt x="1" y="2"/>
                      <a:pt x="1" y="2"/>
                      <a:pt x="1" y="2"/>
                    </a:cubicBezTo>
                    <a:cubicBezTo>
                      <a:pt x="1" y="2"/>
                      <a:pt x="1" y="1"/>
                      <a:pt x="2" y="1"/>
                    </a:cubicBezTo>
                    <a:cubicBezTo>
                      <a:pt x="2" y="1"/>
                      <a:pt x="2" y="1"/>
                      <a:pt x="2" y="1"/>
                    </a:cubicBezTo>
                    <a:cubicBezTo>
                      <a:pt x="2" y="1"/>
                      <a:pt x="2" y="1"/>
                      <a:pt x="2" y="1"/>
                    </a:cubicBezTo>
                    <a:cubicBezTo>
                      <a:pt x="2" y="1"/>
                      <a:pt x="2" y="1"/>
                      <a:pt x="1" y="1"/>
                    </a:cubicBezTo>
                    <a:cubicBezTo>
                      <a:pt x="1" y="1"/>
                      <a:pt x="1" y="1"/>
                      <a:pt x="0" y="1"/>
                    </a:cubicBezTo>
                    <a:cubicBezTo>
                      <a:pt x="1" y="1"/>
                      <a:pt x="3" y="0"/>
                      <a:pt x="3" y="0"/>
                    </a:cubicBezTo>
                    <a:cubicBezTo>
                      <a:pt x="3" y="0"/>
                      <a:pt x="3" y="0"/>
                      <a:pt x="3" y="1"/>
                    </a:cubicBezTo>
                    <a:cubicBezTo>
                      <a:pt x="3" y="1"/>
                      <a:pt x="3" y="1"/>
                      <a:pt x="3" y="1"/>
                    </a:cubicBezTo>
                    <a:cubicBezTo>
                      <a:pt x="3"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3" name="Freeform 19"/>
              <p:cNvSpPr/>
              <p:nvPr/>
            </p:nvSpPr>
            <p:spPr bwMode="auto">
              <a:xfrm>
                <a:off x="6508100" y="2832803"/>
                <a:ext cx="26988" cy="12700"/>
              </a:xfrm>
              <a:custGeom>
                <a:avLst/>
                <a:gdLst>
                  <a:gd name="T0" fmla="*/ 2 w 4"/>
                  <a:gd name="T1" fmla="*/ 2 h 2"/>
                  <a:gd name="T2" fmla="*/ 2 w 4"/>
                  <a:gd name="T3" fmla="*/ 2 h 2"/>
                  <a:gd name="T4" fmla="*/ 0 w 4"/>
                  <a:gd name="T5" fmla="*/ 2 h 2"/>
                  <a:gd name="T6" fmla="*/ 0 w 4"/>
                  <a:gd name="T7" fmla="*/ 2 h 2"/>
                  <a:gd name="T8" fmla="*/ 2 w 4"/>
                  <a:gd name="T9" fmla="*/ 1 h 2"/>
                  <a:gd name="T10" fmla="*/ 3 w 4"/>
                  <a:gd name="T11" fmla="*/ 1 h 2"/>
                  <a:gd name="T12" fmla="*/ 3 w 4"/>
                  <a:gd name="T13" fmla="*/ 1 h 2"/>
                  <a:gd name="T14" fmla="*/ 3 w 4"/>
                  <a:gd name="T15" fmla="*/ 1 h 2"/>
                  <a:gd name="T16" fmla="*/ 3 w 4"/>
                  <a:gd name="T17" fmla="*/ 1 h 2"/>
                  <a:gd name="T18" fmla="*/ 4 w 4"/>
                  <a:gd name="T19" fmla="*/ 0 h 2"/>
                  <a:gd name="T20" fmla="*/ 4 w 4"/>
                  <a:gd name="T21" fmla="*/ 1 h 2"/>
                  <a:gd name="T22" fmla="*/ 4 w 4"/>
                  <a:gd name="T23" fmla="*/ 1 h 2"/>
                  <a:gd name="T24" fmla="*/ 4 w 4"/>
                  <a:gd name="T25" fmla="*/ 1 h 2"/>
                  <a:gd name="T26" fmla="*/ 2 w 4"/>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2"/>
                    </a:moveTo>
                    <a:cubicBezTo>
                      <a:pt x="2" y="2"/>
                      <a:pt x="2" y="2"/>
                      <a:pt x="2" y="2"/>
                    </a:cubicBezTo>
                    <a:cubicBezTo>
                      <a:pt x="1" y="2"/>
                      <a:pt x="1" y="2"/>
                      <a:pt x="0" y="2"/>
                    </a:cubicBezTo>
                    <a:cubicBezTo>
                      <a:pt x="0" y="2"/>
                      <a:pt x="0" y="2"/>
                      <a:pt x="0" y="2"/>
                    </a:cubicBezTo>
                    <a:cubicBezTo>
                      <a:pt x="1" y="2"/>
                      <a:pt x="1" y="2"/>
                      <a:pt x="2" y="1"/>
                    </a:cubicBezTo>
                    <a:cubicBezTo>
                      <a:pt x="2" y="1"/>
                      <a:pt x="3" y="1"/>
                      <a:pt x="3" y="1"/>
                    </a:cubicBezTo>
                    <a:cubicBezTo>
                      <a:pt x="3" y="1"/>
                      <a:pt x="3" y="1"/>
                      <a:pt x="3" y="1"/>
                    </a:cubicBezTo>
                    <a:cubicBezTo>
                      <a:pt x="3" y="1"/>
                      <a:pt x="3" y="1"/>
                      <a:pt x="3" y="1"/>
                    </a:cubicBezTo>
                    <a:cubicBezTo>
                      <a:pt x="3" y="1"/>
                      <a:pt x="3" y="1"/>
                      <a:pt x="3" y="1"/>
                    </a:cubicBezTo>
                    <a:cubicBezTo>
                      <a:pt x="3" y="1"/>
                      <a:pt x="4" y="0"/>
                      <a:pt x="4" y="0"/>
                    </a:cubicBezTo>
                    <a:cubicBezTo>
                      <a:pt x="4" y="0"/>
                      <a:pt x="4" y="0"/>
                      <a:pt x="4" y="1"/>
                    </a:cubicBezTo>
                    <a:cubicBezTo>
                      <a:pt x="4" y="1"/>
                      <a:pt x="4" y="1"/>
                      <a:pt x="4" y="1"/>
                    </a:cubicBezTo>
                    <a:cubicBezTo>
                      <a:pt x="4" y="1"/>
                      <a:pt x="4" y="1"/>
                      <a:pt x="4" y="1"/>
                    </a:cubicBezTo>
                    <a:cubicBezTo>
                      <a:pt x="4"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4" name="Freeform 20"/>
              <p:cNvSpPr/>
              <p:nvPr/>
            </p:nvSpPr>
            <p:spPr bwMode="auto">
              <a:xfrm>
                <a:off x="6522388" y="2839153"/>
                <a:ext cx="12700" cy="6350"/>
              </a:xfrm>
              <a:custGeom>
                <a:avLst/>
                <a:gdLst>
                  <a:gd name="T0" fmla="*/ 1 w 2"/>
                  <a:gd name="T1" fmla="*/ 1 h 1"/>
                  <a:gd name="T2" fmla="*/ 0 w 2"/>
                  <a:gd name="T3" fmla="*/ 1 h 1"/>
                  <a:gd name="T4" fmla="*/ 0 w 2"/>
                  <a:gd name="T5" fmla="*/ 1 h 1"/>
                  <a:gd name="T6" fmla="*/ 0 w 2"/>
                  <a:gd name="T7" fmla="*/ 1 h 1"/>
                  <a:gd name="T8" fmla="*/ 0 w 2"/>
                  <a:gd name="T9" fmla="*/ 1 h 1"/>
                  <a:gd name="T10" fmla="*/ 1 w 2"/>
                  <a:gd name="T11" fmla="*/ 1 h 1"/>
                  <a:gd name="T12" fmla="*/ 2 w 2"/>
                  <a:gd name="T13" fmla="*/ 0 h 1"/>
                  <a:gd name="T14" fmla="*/ 2 w 2"/>
                  <a:gd name="T15" fmla="*/ 0 h 1"/>
                  <a:gd name="T16" fmla="*/ 2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0" y="1"/>
                      <a:pt x="0" y="1"/>
                      <a:pt x="0" y="1"/>
                    </a:cubicBezTo>
                    <a:cubicBezTo>
                      <a:pt x="0" y="1"/>
                      <a:pt x="0" y="1"/>
                      <a:pt x="0" y="1"/>
                    </a:cubicBezTo>
                    <a:cubicBezTo>
                      <a:pt x="0" y="1"/>
                      <a:pt x="1" y="1"/>
                      <a:pt x="1" y="1"/>
                    </a:cubicBezTo>
                    <a:cubicBezTo>
                      <a:pt x="1" y="0"/>
                      <a:pt x="2" y="0"/>
                      <a:pt x="2" y="0"/>
                    </a:cubicBezTo>
                    <a:cubicBezTo>
                      <a:pt x="2" y="0"/>
                      <a:pt x="2" y="0"/>
                      <a:pt x="2" y="0"/>
                    </a:cubicBezTo>
                    <a:cubicBezTo>
                      <a:pt x="2" y="0"/>
                      <a:pt x="2" y="1"/>
                      <a:pt x="2" y="1"/>
                    </a:cubicBezTo>
                    <a:cubicBezTo>
                      <a:pt x="1" y="1"/>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5" name="Freeform 21"/>
              <p:cNvSpPr/>
              <p:nvPr/>
            </p:nvSpPr>
            <p:spPr bwMode="auto">
              <a:xfrm>
                <a:off x="6541438" y="2832803"/>
                <a:ext cx="7938" cy="6350"/>
              </a:xfrm>
              <a:custGeom>
                <a:avLst/>
                <a:gdLst>
                  <a:gd name="T0" fmla="*/ 0 w 1"/>
                  <a:gd name="T1" fmla="*/ 1 h 1"/>
                  <a:gd name="T2" fmla="*/ 0 w 1"/>
                  <a:gd name="T3" fmla="*/ 1 h 1"/>
                  <a:gd name="T4" fmla="*/ 1 w 1"/>
                  <a:gd name="T5" fmla="*/ 0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0" y="1"/>
                    </a:cubicBezTo>
                    <a:cubicBezTo>
                      <a:pt x="0" y="1"/>
                      <a:pt x="1" y="0"/>
                      <a:pt x="1" y="0"/>
                    </a:cubicBezTo>
                    <a:cubicBezTo>
                      <a:pt x="1" y="0"/>
                      <a:pt x="1" y="0"/>
                      <a:pt x="1" y="0"/>
                    </a:cubicBezTo>
                    <a:cubicBezTo>
                      <a:pt x="1" y="0"/>
                      <a:pt x="1"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6" name="Freeform 22"/>
              <p:cNvSpPr/>
              <p:nvPr/>
            </p:nvSpPr>
            <p:spPr bwMode="auto">
              <a:xfrm>
                <a:off x="6535088" y="2818516"/>
                <a:ext cx="47625" cy="41275"/>
              </a:xfrm>
              <a:custGeom>
                <a:avLst/>
                <a:gdLst>
                  <a:gd name="T0" fmla="*/ 1 w 7"/>
                  <a:gd name="T1" fmla="*/ 6 h 6"/>
                  <a:gd name="T2" fmla="*/ 1 w 7"/>
                  <a:gd name="T3" fmla="*/ 5 h 6"/>
                  <a:gd name="T4" fmla="*/ 1 w 7"/>
                  <a:gd name="T5" fmla="*/ 4 h 6"/>
                  <a:gd name="T6" fmla="*/ 1 w 7"/>
                  <a:gd name="T7" fmla="*/ 4 h 6"/>
                  <a:gd name="T8" fmla="*/ 1 w 7"/>
                  <a:gd name="T9" fmla="*/ 3 h 6"/>
                  <a:gd name="T10" fmla="*/ 3 w 7"/>
                  <a:gd name="T11" fmla="*/ 2 h 6"/>
                  <a:gd name="T12" fmla="*/ 4 w 7"/>
                  <a:gd name="T13" fmla="*/ 2 h 6"/>
                  <a:gd name="T14" fmla="*/ 4 w 7"/>
                  <a:gd name="T15" fmla="*/ 1 h 6"/>
                  <a:gd name="T16" fmla="*/ 7 w 7"/>
                  <a:gd name="T17" fmla="*/ 0 h 6"/>
                  <a:gd name="T18" fmla="*/ 6 w 7"/>
                  <a:gd name="T19" fmla="*/ 0 h 6"/>
                  <a:gd name="T20" fmla="*/ 5 w 7"/>
                  <a:gd name="T21" fmla="*/ 1 h 6"/>
                  <a:gd name="T22" fmla="*/ 2 w 7"/>
                  <a:gd name="T23" fmla="*/ 3 h 6"/>
                  <a:gd name="T24" fmla="*/ 2 w 7"/>
                  <a:gd name="T25" fmla="*/ 3 h 6"/>
                  <a:gd name="T26" fmla="*/ 2 w 7"/>
                  <a:gd name="T27" fmla="*/ 5 h 6"/>
                  <a:gd name="T28" fmla="*/ 1 w 7"/>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6"/>
                    </a:moveTo>
                    <a:cubicBezTo>
                      <a:pt x="1" y="6"/>
                      <a:pt x="0" y="6"/>
                      <a:pt x="1" y="5"/>
                    </a:cubicBezTo>
                    <a:cubicBezTo>
                      <a:pt x="1" y="4"/>
                      <a:pt x="1" y="4"/>
                      <a:pt x="1" y="4"/>
                    </a:cubicBezTo>
                    <a:cubicBezTo>
                      <a:pt x="1" y="4"/>
                      <a:pt x="1" y="4"/>
                      <a:pt x="1" y="4"/>
                    </a:cubicBezTo>
                    <a:cubicBezTo>
                      <a:pt x="1" y="4"/>
                      <a:pt x="1" y="3"/>
                      <a:pt x="1" y="3"/>
                    </a:cubicBezTo>
                    <a:cubicBezTo>
                      <a:pt x="2" y="3"/>
                      <a:pt x="2" y="3"/>
                      <a:pt x="3" y="2"/>
                    </a:cubicBezTo>
                    <a:cubicBezTo>
                      <a:pt x="3" y="2"/>
                      <a:pt x="3" y="2"/>
                      <a:pt x="4" y="2"/>
                    </a:cubicBezTo>
                    <a:cubicBezTo>
                      <a:pt x="4" y="2"/>
                      <a:pt x="4" y="1"/>
                      <a:pt x="4" y="1"/>
                    </a:cubicBezTo>
                    <a:cubicBezTo>
                      <a:pt x="5" y="1"/>
                      <a:pt x="6" y="0"/>
                      <a:pt x="7" y="0"/>
                    </a:cubicBezTo>
                    <a:cubicBezTo>
                      <a:pt x="7" y="0"/>
                      <a:pt x="7" y="0"/>
                      <a:pt x="6" y="0"/>
                    </a:cubicBezTo>
                    <a:cubicBezTo>
                      <a:pt x="6" y="0"/>
                      <a:pt x="6" y="1"/>
                      <a:pt x="5" y="1"/>
                    </a:cubicBezTo>
                    <a:cubicBezTo>
                      <a:pt x="4" y="2"/>
                      <a:pt x="3" y="2"/>
                      <a:pt x="2" y="3"/>
                    </a:cubicBezTo>
                    <a:cubicBezTo>
                      <a:pt x="2" y="3"/>
                      <a:pt x="2" y="3"/>
                      <a:pt x="2" y="3"/>
                    </a:cubicBezTo>
                    <a:cubicBezTo>
                      <a:pt x="2" y="4"/>
                      <a:pt x="2" y="4"/>
                      <a:pt x="2" y="5"/>
                    </a:cubicBezTo>
                    <a:cubicBezTo>
                      <a:pt x="2" y="5"/>
                      <a:pt x="2" y="5"/>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7" name="Freeform 23"/>
              <p:cNvSpPr/>
              <p:nvPr/>
            </p:nvSpPr>
            <p:spPr bwMode="auto">
              <a:xfrm>
                <a:off x="6601763" y="2993141"/>
                <a:ext cx="47625" cy="33338"/>
              </a:xfrm>
              <a:custGeom>
                <a:avLst/>
                <a:gdLst>
                  <a:gd name="T0" fmla="*/ 7 w 7"/>
                  <a:gd name="T1" fmla="*/ 3 h 5"/>
                  <a:gd name="T2" fmla="*/ 5 w 7"/>
                  <a:gd name="T3" fmla="*/ 4 h 5"/>
                  <a:gd name="T4" fmla="*/ 5 w 7"/>
                  <a:gd name="T5" fmla="*/ 4 h 5"/>
                  <a:gd name="T6" fmla="*/ 4 w 7"/>
                  <a:gd name="T7" fmla="*/ 4 h 5"/>
                  <a:gd name="T8" fmla="*/ 3 w 7"/>
                  <a:gd name="T9" fmla="*/ 5 h 5"/>
                  <a:gd name="T10" fmla="*/ 1 w 7"/>
                  <a:gd name="T11" fmla="*/ 4 h 5"/>
                  <a:gd name="T12" fmla="*/ 1 w 7"/>
                  <a:gd name="T13" fmla="*/ 3 h 5"/>
                  <a:gd name="T14" fmla="*/ 0 w 7"/>
                  <a:gd name="T15" fmla="*/ 3 h 5"/>
                  <a:gd name="T16" fmla="*/ 0 w 7"/>
                  <a:gd name="T17" fmla="*/ 2 h 5"/>
                  <a:gd name="T18" fmla="*/ 2 w 7"/>
                  <a:gd name="T19" fmla="*/ 0 h 5"/>
                  <a:gd name="T20" fmla="*/ 3 w 7"/>
                  <a:gd name="T21" fmla="*/ 1 h 5"/>
                  <a:gd name="T22" fmla="*/ 3 w 7"/>
                  <a:gd name="T23" fmla="*/ 1 h 5"/>
                  <a:gd name="T24" fmla="*/ 5 w 7"/>
                  <a:gd name="T25" fmla="*/ 2 h 5"/>
                  <a:gd name="T26" fmla="*/ 6 w 7"/>
                  <a:gd name="T27" fmla="*/ 2 h 5"/>
                  <a:gd name="T28" fmla="*/ 7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7" y="3"/>
                    </a:moveTo>
                    <a:cubicBezTo>
                      <a:pt x="6" y="4"/>
                      <a:pt x="5" y="4"/>
                      <a:pt x="5" y="4"/>
                    </a:cubicBezTo>
                    <a:cubicBezTo>
                      <a:pt x="5" y="4"/>
                      <a:pt x="5" y="4"/>
                      <a:pt x="5" y="4"/>
                    </a:cubicBezTo>
                    <a:cubicBezTo>
                      <a:pt x="5" y="4"/>
                      <a:pt x="4" y="4"/>
                      <a:pt x="4" y="4"/>
                    </a:cubicBezTo>
                    <a:cubicBezTo>
                      <a:pt x="4" y="4"/>
                      <a:pt x="3" y="4"/>
                      <a:pt x="3" y="5"/>
                    </a:cubicBezTo>
                    <a:cubicBezTo>
                      <a:pt x="1" y="5"/>
                      <a:pt x="1" y="5"/>
                      <a:pt x="1" y="4"/>
                    </a:cubicBezTo>
                    <a:cubicBezTo>
                      <a:pt x="1" y="4"/>
                      <a:pt x="1" y="4"/>
                      <a:pt x="1" y="3"/>
                    </a:cubicBezTo>
                    <a:cubicBezTo>
                      <a:pt x="1" y="3"/>
                      <a:pt x="1" y="3"/>
                      <a:pt x="0" y="3"/>
                    </a:cubicBezTo>
                    <a:cubicBezTo>
                      <a:pt x="0" y="3"/>
                      <a:pt x="0" y="3"/>
                      <a:pt x="0" y="2"/>
                    </a:cubicBezTo>
                    <a:cubicBezTo>
                      <a:pt x="1" y="0"/>
                      <a:pt x="2" y="0"/>
                      <a:pt x="2" y="0"/>
                    </a:cubicBezTo>
                    <a:cubicBezTo>
                      <a:pt x="3" y="0"/>
                      <a:pt x="3" y="1"/>
                      <a:pt x="3" y="1"/>
                    </a:cubicBezTo>
                    <a:cubicBezTo>
                      <a:pt x="3" y="1"/>
                      <a:pt x="3" y="1"/>
                      <a:pt x="3" y="1"/>
                    </a:cubicBezTo>
                    <a:cubicBezTo>
                      <a:pt x="3" y="1"/>
                      <a:pt x="5" y="2"/>
                      <a:pt x="5" y="2"/>
                    </a:cubicBezTo>
                    <a:cubicBezTo>
                      <a:pt x="6" y="2"/>
                      <a:pt x="6" y="2"/>
                      <a:pt x="6" y="2"/>
                    </a:cubicBezTo>
                    <a:cubicBezTo>
                      <a:pt x="6" y="2"/>
                      <a:pt x="7" y="3"/>
                      <a:pt x="7"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Freeform 24"/>
              <p:cNvSpPr/>
              <p:nvPr/>
            </p:nvSpPr>
            <p:spPr bwMode="auto">
              <a:xfrm>
                <a:off x="6481113" y="2839153"/>
                <a:ext cx="261938" cy="166688"/>
              </a:xfrm>
              <a:custGeom>
                <a:avLst/>
                <a:gdLst>
                  <a:gd name="T0" fmla="*/ 32 w 39"/>
                  <a:gd name="T1" fmla="*/ 10 h 25"/>
                  <a:gd name="T2" fmla="*/ 30 w 39"/>
                  <a:gd name="T3" fmla="*/ 13 h 25"/>
                  <a:gd name="T4" fmla="*/ 25 w 39"/>
                  <a:gd name="T5" fmla="*/ 15 h 25"/>
                  <a:gd name="T6" fmla="*/ 21 w 39"/>
                  <a:gd name="T7" fmla="*/ 19 h 25"/>
                  <a:gd name="T8" fmla="*/ 20 w 39"/>
                  <a:gd name="T9" fmla="*/ 17 h 25"/>
                  <a:gd name="T10" fmla="*/ 19 w 39"/>
                  <a:gd name="T11" fmla="*/ 19 h 25"/>
                  <a:gd name="T12" fmla="*/ 14 w 39"/>
                  <a:gd name="T13" fmla="*/ 19 h 25"/>
                  <a:gd name="T14" fmla="*/ 10 w 39"/>
                  <a:gd name="T15" fmla="*/ 20 h 25"/>
                  <a:gd name="T16" fmla="*/ 5 w 39"/>
                  <a:gd name="T17" fmla="*/ 21 h 25"/>
                  <a:gd name="T18" fmla="*/ 2 w 39"/>
                  <a:gd name="T19" fmla="*/ 24 h 25"/>
                  <a:gd name="T20" fmla="*/ 0 w 39"/>
                  <a:gd name="T21" fmla="*/ 23 h 25"/>
                  <a:gd name="T22" fmla="*/ 7 w 39"/>
                  <a:gd name="T23" fmla="*/ 13 h 25"/>
                  <a:gd name="T24" fmla="*/ 9 w 39"/>
                  <a:gd name="T25" fmla="*/ 11 h 25"/>
                  <a:gd name="T26" fmla="*/ 10 w 39"/>
                  <a:gd name="T27" fmla="*/ 11 h 25"/>
                  <a:gd name="T28" fmla="*/ 10 w 39"/>
                  <a:gd name="T29" fmla="*/ 11 h 25"/>
                  <a:gd name="T30" fmla="*/ 10 w 39"/>
                  <a:gd name="T31" fmla="*/ 11 h 25"/>
                  <a:gd name="T32" fmla="*/ 10 w 39"/>
                  <a:gd name="T33" fmla="*/ 11 h 25"/>
                  <a:gd name="T34" fmla="*/ 11 w 39"/>
                  <a:gd name="T35" fmla="*/ 10 h 25"/>
                  <a:gd name="T36" fmla="*/ 13 w 39"/>
                  <a:gd name="T37" fmla="*/ 5 h 25"/>
                  <a:gd name="T38" fmla="*/ 12 w 39"/>
                  <a:gd name="T39" fmla="*/ 4 h 25"/>
                  <a:gd name="T40" fmla="*/ 13 w 39"/>
                  <a:gd name="T41" fmla="*/ 3 h 25"/>
                  <a:gd name="T42" fmla="*/ 13 w 39"/>
                  <a:gd name="T43" fmla="*/ 3 h 25"/>
                  <a:gd name="T44" fmla="*/ 13 w 39"/>
                  <a:gd name="T45" fmla="*/ 3 h 25"/>
                  <a:gd name="T46" fmla="*/ 13 w 39"/>
                  <a:gd name="T47" fmla="*/ 3 h 25"/>
                  <a:gd name="T48" fmla="*/ 14 w 39"/>
                  <a:gd name="T49" fmla="*/ 2 h 25"/>
                  <a:gd name="T50" fmla="*/ 18 w 39"/>
                  <a:gd name="T51" fmla="*/ 2 h 25"/>
                  <a:gd name="T52" fmla="*/ 22 w 39"/>
                  <a:gd name="T53" fmla="*/ 1 h 25"/>
                  <a:gd name="T54" fmla="*/ 22 w 39"/>
                  <a:gd name="T55" fmla="*/ 1 h 25"/>
                  <a:gd name="T56" fmla="*/ 26 w 39"/>
                  <a:gd name="T57" fmla="*/ 1 h 25"/>
                  <a:gd name="T58" fmla="*/ 26 w 39"/>
                  <a:gd name="T59" fmla="*/ 2 h 25"/>
                  <a:gd name="T60" fmla="*/ 29 w 39"/>
                  <a:gd name="T61" fmla="*/ 1 h 25"/>
                  <a:gd name="T62" fmla="*/ 37 w 39"/>
                  <a:gd name="T63" fmla="*/ 1 h 25"/>
                  <a:gd name="T64" fmla="*/ 34 w 39"/>
                  <a:gd name="T65" fmla="*/ 2 h 25"/>
                  <a:gd name="T66" fmla="*/ 38 w 39"/>
                  <a:gd name="T67" fmla="*/ 4 h 25"/>
                  <a:gd name="T68" fmla="*/ 36 w 39"/>
                  <a:gd name="T6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25">
                    <a:moveTo>
                      <a:pt x="38" y="8"/>
                    </a:moveTo>
                    <a:cubicBezTo>
                      <a:pt x="36" y="9"/>
                      <a:pt x="34" y="9"/>
                      <a:pt x="32" y="10"/>
                    </a:cubicBezTo>
                    <a:cubicBezTo>
                      <a:pt x="30" y="11"/>
                      <a:pt x="30" y="12"/>
                      <a:pt x="30" y="12"/>
                    </a:cubicBezTo>
                    <a:cubicBezTo>
                      <a:pt x="30" y="13"/>
                      <a:pt x="30" y="13"/>
                      <a:pt x="30" y="13"/>
                    </a:cubicBezTo>
                    <a:cubicBezTo>
                      <a:pt x="26" y="16"/>
                      <a:pt x="26" y="16"/>
                      <a:pt x="26" y="16"/>
                    </a:cubicBezTo>
                    <a:cubicBezTo>
                      <a:pt x="26" y="16"/>
                      <a:pt x="25" y="14"/>
                      <a:pt x="25" y="15"/>
                    </a:cubicBezTo>
                    <a:cubicBezTo>
                      <a:pt x="23" y="16"/>
                      <a:pt x="23" y="18"/>
                      <a:pt x="21" y="19"/>
                    </a:cubicBezTo>
                    <a:cubicBezTo>
                      <a:pt x="21" y="19"/>
                      <a:pt x="21" y="19"/>
                      <a:pt x="21" y="19"/>
                    </a:cubicBezTo>
                    <a:cubicBezTo>
                      <a:pt x="20" y="18"/>
                      <a:pt x="22" y="17"/>
                      <a:pt x="21" y="16"/>
                    </a:cubicBezTo>
                    <a:cubicBezTo>
                      <a:pt x="21" y="16"/>
                      <a:pt x="20" y="17"/>
                      <a:pt x="20" y="17"/>
                    </a:cubicBezTo>
                    <a:cubicBezTo>
                      <a:pt x="20" y="18"/>
                      <a:pt x="20" y="19"/>
                      <a:pt x="19" y="19"/>
                    </a:cubicBezTo>
                    <a:cubicBezTo>
                      <a:pt x="19" y="19"/>
                      <a:pt x="19" y="19"/>
                      <a:pt x="19" y="19"/>
                    </a:cubicBezTo>
                    <a:cubicBezTo>
                      <a:pt x="18" y="19"/>
                      <a:pt x="17" y="20"/>
                      <a:pt x="16" y="19"/>
                    </a:cubicBezTo>
                    <a:cubicBezTo>
                      <a:pt x="15" y="19"/>
                      <a:pt x="15" y="19"/>
                      <a:pt x="14" y="19"/>
                    </a:cubicBezTo>
                    <a:cubicBezTo>
                      <a:pt x="13" y="19"/>
                      <a:pt x="13" y="20"/>
                      <a:pt x="11" y="20"/>
                    </a:cubicBezTo>
                    <a:cubicBezTo>
                      <a:pt x="11" y="20"/>
                      <a:pt x="11" y="20"/>
                      <a:pt x="10" y="20"/>
                    </a:cubicBezTo>
                    <a:cubicBezTo>
                      <a:pt x="10" y="19"/>
                      <a:pt x="10" y="19"/>
                      <a:pt x="8" y="20"/>
                    </a:cubicBezTo>
                    <a:cubicBezTo>
                      <a:pt x="6" y="20"/>
                      <a:pt x="6" y="23"/>
                      <a:pt x="5" y="21"/>
                    </a:cubicBezTo>
                    <a:cubicBezTo>
                      <a:pt x="5" y="21"/>
                      <a:pt x="5" y="21"/>
                      <a:pt x="4" y="23"/>
                    </a:cubicBezTo>
                    <a:cubicBezTo>
                      <a:pt x="3" y="23"/>
                      <a:pt x="2" y="24"/>
                      <a:pt x="2" y="24"/>
                    </a:cubicBezTo>
                    <a:cubicBezTo>
                      <a:pt x="0" y="25"/>
                      <a:pt x="1" y="24"/>
                      <a:pt x="1" y="22"/>
                    </a:cubicBezTo>
                    <a:cubicBezTo>
                      <a:pt x="1" y="22"/>
                      <a:pt x="1" y="23"/>
                      <a:pt x="0" y="23"/>
                    </a:cubicBezTo>
                    <a:cubicBezTo>
                      <a:pt x="0" y="22"/>
                      <a:pt x="1" y="18"/>
                      <a:pt x="3" y="18"/>
                    </a:cubicBezTo>
                    <a:cubicBezTo>
                      <a:pt x="3" y="16"/>
                      <a:pt x="3" y="16"/>
                      <a:pt x="7" y="13"/>
                    </a:cubicBezTo>
                    <a:cubicBezTo>
                      <a:pt x="7" y="13"/>
                      <a:pt x="7" y="13"/>
                      <a:pt x="7" y="13"/>
                    </a:cubicBezTo>
                    <a:cubicBezTo>
                      <a:pt x="7" y="12"/>
                      <a:pt x="9" y="11"/>
                      <a:pt x="9"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9" y="12"/>
                      <a:pt x="8" y="12"/>
                      <a:pt x="8" y="13"/>
                    </a:cubicBezTo>
                    <a:cubicBezTo>
                      <a:pt x="9" y="13"/>
                      <a:pt x="11" y="11"/>
                      <a:pt x="11" y="10"/>
                    </a:cubicBezTo>
                    <a:cubicBezTo>
                      <a:pt x="10" y="10"/>
                      <a:pt x="9" y="11"/>
                      <a:pt x="8" y="11"/>
                    </a:cubicBezTo>
                    <a:cubicBezTo>
                      <a:pt x="10" y="9"/>
                      <a:pt x="16" y="7"/>
                      <a:pt x="13" y="5"/>
                    </a:cubicBezTo>
                    <a:cubicBezTo>
                      <a:pt x="13" y="4"/>
                      <a:pt x="13" y="4"/>
                      <a:pt x="14" y="3"/>
                    </a:cubicBezTo>
                    <a:cubicBezTo>
                      <a:pt x="12" y="5"/>
                      <a:pt x="12" y="5"/>
                      <a:pt x="12" y="4"/>
                    </a:cubicBezTo>
                    <a:cubicBezTo>
                      <a:pt x="12" y="4"/>
                      <a:pt x="13" y="4"/>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2"/>
                      <a:pt x="14" y="2"/>
                      <a:pt x="14" y="2"/>
                    </a:cubicBezTo>
                    <a:cubicBezTo>
                      <a:pt x="15" y="2"/>
                      <a:pt x="15" y="2"/>
                      <a:pt x="16" y="2"/>
                    </a:cubicBezTo>
                    <a:cubicBezTo>
                      <a:pt x="18" y="2"/>
                      <a:pt x="18" y="2"/>
                      <a:pt x="18" y="2"/>
                    </a:cubicBezTo>
                    <a:cubicBezTo>
                      <a:pt x="18" y="2"/>
                      <a:pt x="18" y="2"/>
                      <a:pt x="18" y="2"/>
                    </a:cubicBezTo>
                    <a:cubicBezTo>
                      <a:pt x="19" y="2"/>
                      <a:pt x="20" y="1"/>
                      <a:pt x="22" y="1"/>
                    </a:cubicBezTo>
                    <a:cubicBezTo>
                      <a:pt x="22" y="1"/>
                      <a:pt x="22" y="1"/>
                      <a:pt x="22" y="1"/>
                    </a:cubicBezTo>
                    <a:cubicBezTo>
                      <a:pt x="22" y="1"/>
                      <a:pt x="22" y="1"/>
                      <a:pt x="22" y="1"/>
                    </a:cubicBezTo>
                    <a:cubicBezTo>
                      <a:pt x="23" y="1"/>
                      <a:pt x="23" y="0"/>
                      <a:pt x="24" y="0"/>
                    </a:cubicBezTo>
                    <a:cubicBezTo>
                      <a:pt x="26" y="0"/>
                      <a:pt x="26" y="1"/>
                      <a:pt x="26" y="1"/>
                    </a:cubicBezTo>
                    <a:cubicBezTo>
                      <a:pt x="26" y="1"/>
                      <a:pt x="26" y="1"/>
                      <a:pt x="26" y="1"/>
                    </a:cubicBezTo>
                    <a:cubicBezTo>
                      <a:pt x="26" y="1"/>
                      <a:pt x="26" y="2"/>
                      <a:pt x="26" y="2"/>
                    </a:cubicBezTo>
                    <a:cubicBezTo>
                      <a:pt x="28" y="3"/>
                      <a:pt x="29" y="0"/>
                      <a:pt x="30" y="0"/>
                    </a:cubicBezTo>
                    <a:cubicBezTo>
                      <a:pt x="30" y="1"/>
                      <a:pt x="29" y="1"/>
                      <a:pt x="29" y="1"/>
                    </a:cubicBezTo>
                    <a:cubicBezTo>
                      <a:pt x="31" y="1"/>
                      <a:pt x="32" y="0"/>
                      <a:pt x="34" y="0"/>
                    </a:cubicBezTo>
                    <a:cubicBezTo>
                      <a:pt x="35" y="0"/>
                      <a:pt x="35" y="0"/>
                      <a:pt x="37" y="1"/>
                    </a:cubicBezTo>
                    <a:cubicBezTo>
                      <a:pt x="37" y="1"/>
                      <a:pt x="37" y="1"/>
                      <a:pt x="38" y="2"/>
                    </a:cubicBezTo>
                    <a:cubicBezTo>
                      <a:pt x="37" y="2"/>
                      <a:pt x="34" y="2"/>
                      <a:pt x="34" y="2"/>
                    </a:cubicBezTo>
                    <a:cubicBezTo>
                      <a:pt x="34" y="2"/>
                      <a:pt x="34" y="3"/>
                      <a:pt x="39" y="3"/>
                    </a:cubicBezTo>
                    <a:cubicBezTo>
                      <a:pt x="39" y="3"/>
                      <a:pt x="39" y="3"/>
                      <a:pt x="38" y="4"/>
                    </a:cubicBezTo>
                    <a:cubicBezTo>
                      <a:pt x="36" y="5"/>
                      <a:pt x="34" y="7"/>
                      <a:pt x="34" y="7"/>
                    </a:cubicBezTo>
                    <a:cubicBezTo>
                      <a:pt x="35" y="8"/>
                      <a:pt x="35" y="8"/>
                      <a:pt x="36" y="7"/>
                    </a:cubicBezTo>
                    <a:cubicBezTo>
                      <a:pt x="39" y="6"/>
                      <a:pt x="38" y="7"/>
                      <a:pt x="38"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9" name="Freeform 25"/>
              <p:cNvSpPr/>
              <p:nvPr/>
            </p:nvSpPr>
            <p:spPr bwMode="auto">
              <a:xfrm>
                <a:off x="6208063" y="3218566"/>
                <a:ext cx="6350" cy="47625"/>
              </a:xfrm>
              <a:custGeom>
                <a:avLst/>
                <a:gdLst>
                  <a:gd name="T0" fmla="*/ 1 w 1"/>
                  <a:gd name="T1" fmla="*/ 7 h 7"/>
                  <a:gd name="T2" fmla="*/ 1 w 1"/>
                  <a:gd name="T3" fmla="*/ 7 h 7"/>
                  <a:gd name="T4" fmla="*/ 0 w 1"/>
                  <a:gd name="T5" fmla="*/ 6 h 7"/>
                  <a:gd name="T6" fmla="*/ 0 w 1"/>
                  <a:gd name="T7" fmla="*/ 5 h 7"/>
                  <a:gd name="T8" fmla="*/ 1 w 1"/>
                  <a:gd name="T9" fmla="*/ 3 h 7"/>
                  <a:gd name="T10" fmla="*/ 0 w 1"/>
                  <a:gd name="T11" fmla="*/ 2 h 7"/>
                  <a:gd name="T12" fmla="*/ 0 w 1"/>
                  <a:gd name="T13" fmla="*/ 1 h 7"/>
                  <a:gd name="T14" fmla="*/ 1 w 1"/>
                  <a:gd name="T15" fmla="*/ 0 h 7"/>
                  <a:gd name="T16" fmla="*/ 1 w 1"/>
                  <a:gd name="T17" fmla="*/ 0 h 7"/>
                  <a:gd name="T18" fmla="*/ 1 w 1"/>
                  <a:gd name="T19" fmla="*/ 1 h 7"/>
                  <a:gd name="T20" fmla="*/ 1 w 1"/>
                  <a:gd name="T21" fmla="*/ 2 h 7"/>
                  <a:gd name="T22" fmla="*/ 1 w 1"/>
                  <a:gd name="T23" fmla="*/ 4 h 7"/>
                  <a:gd name="T24" fmla="*/ 1 w 1"/>
                  <a:gd name="T25" fmla="*/ 6 h 7"/>
                  <a:gd name="T26" fmla="*/ 1 w 1"/>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 h="7">
                    <a:moveTo>
                      <a:pt x="1" y="7"/>
                    </a:moveTo>
                    <a:cubicBezTo>
                      <a:pt x="1" y="7"/>
                      <a:pt x="1" y="7"/>
                      <a:pt x="1" y="7"/>
                    </a:cubicBezTo>
                    <a:cubicBezTo>
                      <a:pt x="0" y="7"/>
                      <a:pt x="0" y="6"/>
                      <a:pt x="0" y="6"/>
                    </a:cubicBezTo>
                    <a:cubicBezTo>
                      <a:pt x="0" y="6"/>
                      <a:pt x="0" y="5"/>
                      <a:pt x="0" y="5"/>
                    </a:cubicBezTo>
                    <a:cubicBezTo>
                      <a:pt x="1" y="4"/>
                      <a:pt x="1" y="3"/>
                      <a:pt x="1" y="3"/>
                    </a:cubicBezTo>
                    <a:cubicBezTo>
                      <a:pt x="1" y="2"/>
                      <a:pt x="0" y="2"/>
                      <a:pt x="0" y="2"/>
                    </a:cubicBezTo>
                    <a:cubicBezTo>
                      <a:pt x="0" y="1"/>
                      <a:pt x="0" y="1"/>
                      <a:pt x="0" y="1"/>
                    </a:cubicBezTo>
                    <a:cubicBezTo>
                      <a:pt x="0" y="1"/>
                      <a:pt x="0" y="1"/>
                      <a:pt x="1" y="0"/>
                    </a:cubicBezTo>
                    <a:cubicBezTo>
                      <a:pt x="1" y="0"/>
                      <a:pt x="1" y="0"/>
                      <a:pt x="1" y="0"/>
                    </a:cubicBezTo>
                    <a:cubicBezTo>
                      <a:pt x="1" y="1"/>
                      <a:pt x="1" y="1"/>
                      <a:pt x="1" y="1"/>
                    </a:cubicBezTo>
                    <a:cubicBezTo>
                      <a:pt x="1" y="1"/>
                      <a:pt x="1" y="1"/>
                      <a:pt x="1" y="2"/>
                    </a:cubicBezTo>
                    <a:cubicBezTo>
                      <a:pt x="1" y="2"/>
                      <a:pt x="1" y="3"/>
                      <a:pt x="1" y="4"/>
                    </a:cubicBezTo>
                    <a:cubicBezTo>
                      <a:pt x="1" y="5"/>
                      <a:pt x="1" y="5"/>
                      <a:pt x="1" y="6"/>
                    </a:cubicBezTo>
                    <a:cubicBezTo>
                      <a:pt x="1" y="6"/>
                      <a:pt x="1" y="7"/>
                      <a:pt x="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0" name="Freeform 26"/>
              <p:cNvSpPr/>
              <p:nvPr/>
            </p:nvSpPr>
            <p:spPr bwMode="auto">
              <a:xfrm>
                <a:off x="6220763" y="3212216"/>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1"/>
                      <a:pt x="0" y="0"/>
                      <a:pt x="0" y="0"/>
                    </a:cubicBezTo>
                    <a:cubicBezTo>
                      <a:pt x="0" y="0"/>
                      <a:pt x="0" y="0"/>
                      <a:pt x="0"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1" name="Freeform 27"/>
              <p:cNvSpPr/>
              <p:nvPr/>
            </p:nvSpPr>
            <p:spPr bwMode="auto">
              <a:xfrm>
                <a:off x="6201713" y="3285241"/>
                <a:ext cx="0" cy="14288"/>
              </a:xfrm>
              <a:custGeom>
                <a:avLst/>
                <a:gdLst>
                  <a:gd name="T0" fmla="*/ 1 h 2"/>
                  <a:gd name="T1" fmla="*/ 2 h 2"/>
                  <a:gd name="T2" fmla="*/ 0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2"/>
                      <a:pt x="0" y="2"/>
                      <a:pt x="0" y="2"/>
                    </a:cubicBezTo>
                    <a:cubicBezTo>
                      <a:pt x="0" y="2"/>
                      <a:pt x="0" y="0"/>
                      <a:pt x="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2" name="Freeform 28"/>
              <p:cNvSpPr/>
              <p:nvPr/>
            </p:nvSpPr>
            <p:spPr bwMode="auto">
              <a:xfrm>
                <a:off x="6220763" y="3299528"/>
                <a:ext cx="7938" cy="19050"/>
              </a:xfrm>
              <a:custGeom>
                <a:avLst/>
                <a:gdLst>
                  <a:gd name="T0" fmla="*/ 1 w 1"/>
                  <a:gd name="T1" fmla="*/ 2 h 3"/>
                  <a:gd name="T2" fmla="*/ 0 w 1"/>
                  <a:gd name="T3" fmla="*/ 3 h 3"/>
                  <a:gd name="T4" fmla="*/ 1 w 1"/>
                  <a:gd name="T5" fmla="*/ 1 h 3"/>
                  <a:gd name="T6" fmla="*/ 1 w 1"/>
                  <a:gd name="T7" fmla="*/ 1 h 3"/>
                  <a:gd name="T8" fmla="*/ 1 w 1"/>
                  <a:gd name="T9" fmla="*/ 2 h 3"/>
                </a:gdLst>
                <a:ahLst/>
                <a:cxnLst>
                  <a:cxn ang="0">
                    <a:pos x="T0" y="T1"/>
                  </a:cxn>
                  <a:cxn ang="0">
                    <a:pos x="T2" y="T3"/>
                  </a:cxn>
                  <a:cxn ang="0">
                    <a:pos x="T4" y="T5"/>
                  </a:cxn>
                  <a:cxn ang="0">
                    <a:pos x="T6" y="T7"/>
                  </a:cxn>
                  <a:cxn ang="0">
                    <a:pos x="T8" y="T9"/>
                  </a:cxn>
                </a:cxnLst>
                <a:rect l="0" t="0" r="r" b="b"/>
                <a:pathLst>
                  <a:path w="1" h="3">
                    <a:moveTo>
                      <a:pt x="1" y="2"/>
                    </a:moveTo>
                    <a:cubicBezTo>
                      <a:pt x="0" y="3"/>
                      <a:pt x="0" y="3"/>
                      <a:pt x="0" y="3"/>
                    </a:cubicBezTo>
                    <a:cubicBezTo>
                      <a:pt x="0" y="2"/>
                      <a:pt x="0" y="0"/>
                      <a:pt x="1" y="1"/>
                    </a:cubicBezTo>
                    <a:cubicBezTo>
                      <a:pt x="1" y="1"/>
                      <a:pt x="1" y="1"/>
                      <a:pt x="1" y="1"/>
                    </a:cubicBezTo>
                    <a:cubicBezTo>
                      <a:pt x="1" y="1"/>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3" name="Freeform 29"/>
              <p:cNvSpPr/>
              <p:nvPr/>
            </p:nvSpPr>
            <p:spPr bwMode="auto">
              <a:xfrm>
                <a:off x="6208063" y="3278891"/>
                <a:ext cx="12700" cy="26988"/>
              </a:xfrm>
              <a:custGeom>
                <a:avLst/>
                <a:gdLst>
                  <a:gd name="T0" fmla="*/ 2 w 2"/>
                  <a:gd name="T1" fmla="*/ 4 h 4"/>
                  <a:gd name="T2" fmla="*/ 1 w 2"/>
                  <a:gd name="T3" fmla="*/ 4 h 4"/>
                  <a:gd name="T4" fmla="*/ 1 w 2"/>
                  <a:gd name="T5" fmla="*/ 4 h 4"/>
                  <a:gd name="T6" fmla="*/ 1 w 2"/>
                  <a:gd name="T7" fmla="*/ 3 h 4"/>
                  <a:gd name="T8" fmla="*/ 1 w 2"/>
                  <a:gd name="T9" fmla="*/ 3 h 4"/>
                  <a:gd name="T10" fmla="*/ 1 w 2"/>
                  <a:gd name="T11" fmla="*/ 2 h 4"/>
                  <a:gd name="T12" fmla="*/ 0 w 2"/>
                  <a:gd name="T13" fmla="*/ 1 h 4"/>
                  <a:gd name="T14" fmla="*/ 1 w 2"/>
                  <a:gd name="T15" fmla="*/ 0 h 4"/>
                  <a:gd name="T16" fmla="*/ 2 w 2"/>
                  <a:gd name="T17" fmla="*/ 0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cubicBezTo>
                      <a:pt x="1" y="4"/>
                      <a:pt x="1" y="4"/>
                      <a:pt x="1" y="4"/>
                    </a:cubicBezTo>
                    <a:cubicBezTo>
                      <a:pt x="1" y="4"/>
                      <a:pt x="1" y="4"/>
                      <a:pt x="1" y="4"/>
                    </a:cubicBezTo>
                    <a:cubicBezTo>
                      <a:pt x="1" y="4"/>
                      <a:pt x="1" y="4"/>
                      <a:pt x="1" y="3"/>
                    </a:cubicBezTo>
                    <a:cubicBezTo>
                      <a:pt x="1" y="3"/>
                      <a:pt x="1" y="4"/>
                      <a:pt x="1" y="3"/>
                    </a:cubicBezTo>
                    <a:cubicBezTo>
                      <a:pt x="1" y="3"/>
                      <a:pt x="1" y="3"/>
                      <a:pt x="1" y="2"/>
                    </a:cubicBezTo>
                    <a:cubicBezTo>
                      <a:pt x="1" y="2"/>
                      <a:pt x="0" y="1"/>
                      <a:pt x="0" y="1"/>
                    </a:cubicBezTo>
                    <a:cubicBezTo>
                      <a:pt x="1" y="0"/>
                      <a:pt x="1" y="0"/>
                      <a:pt x="1" y="0"/>
                    </a:cubicBezTo>
                    <a:cubicBezTo>
                      <a:pt x="1" y="0"/>
                      <a:pt x="2" y="0"/>
                      <a:pt x="2" y="0"/>
                    </a:cubicBezTo>
                    <a:cubicBezTo>
                      <a:pt x="2" y="0"/>
                      <a:pt x="2" y="2"/>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4" name="Freeform 30"/>
              <p:cNvSpPr>
                <a:spLocks noEditPoints="1"/>
              </p:cNvSpPr>
              <p:nvPr/>
            </p:nvSpPr>
            <p:spPr bwMode="auto">
              <a:xfrm>
                <a:off x="6455713" y="3285241"/>
                <a:ext cx="547688" cy="654050"/>
              </a:xfrm>
              <a:custGeom>
                <a:avLst/>
                <a:gdLst>
                  <a:gd name="T0" fmla="*/ 57 w 82"/>
                  <a:gd name="T1" fmla="*/ 62 h 98"/>
                  <a:gd name="T2" fmla="*/ 55 w 82"/>
                  <a:gd name="T3" fmla="*/ 65 h 98"/>
                  <a:gd name="T4" fmla="*/ 55 w 82"/>
                  <a:gd name="T5" fmla="*/ 61 h 98"/>
                  <a:gd name="T6" fmla="*/ 58 w 82"/>
                  <a:gd name="T7" fmla="*/ 62 h 98"/>
                  <a:gd name="T8" fmla="*/ 57 w 82"/>
                  <a:gd name="T9" fmla="*/ 62 h 98"/>
                  <a:gd name="T10" fmla="*/ 81 w 82"/>
                  <a:gd name="T11" fmla="*/ 47 h 98"/>
                  <a:gd name="T12" fmla="*/ 81 w 82"/>
                  <a:gd name="T13" fmla="*/ 46 h 98"/>
                  <a:gd name="T14" fmla="*/ 71 w 82"/>
                  <a:gd name="T15" fmla="*/ 48 h 98"/>
                  <a:gd name="T16" fmla="*/ 71 w 82"/>
                  <a:gd name="T17" fmla="*/ 45 h 98"/>
                  <a:gd name="T18" fmla="*/ 68 w 82"/>
                  <a:gd name="T19" fmla="*/ 40 h 98"/>
                  <a:gd name="T20" fmla="*/ 64 w 82"/>
                  <a:gd name="T21" fmla="*/ 33 h 98"/>
                  <a:gd name="T22" fmla="*/ 63 w 82"/>
                  <a:gd name="T23" fmla="*/ 22 h 98"/>
                  <a:gd name="T24" fmla="*/ 61 w 82"/>
                  <a:gd name="T25" fmla="*/ 15 h 98"/>
                  <a:gd name="T26" fmla="*/ 58 w 82"/>
                  <a:gd name="T27" fmla="*/ 14 h 98"/>
                  <a:gd name="T28" fmla="*/ 54 w 82"/>
                  <a:gd name="T29" fmla="*/ 17 h 98"/>
                  <a:gd name="T30" fmla="*/ 54 w 82"/>
                  <a:gd name="T31" fmla="*/ 16 h 98"/>
                  <a:gd name="T32" fmla="*/ 57 w 82"/>
                  <a:gd name="T33" fmla="*/ 14 h 98"/>
                  <a:gd name="T34" fmla="*/ 57 w 82"/>
                  <a:gd name="T35" fmla="*/ 13 h 98"/>
                  <a:gd name="T36" fmla="*/ 50 w 82"/>
                  <a:gd name="T37" fmla="*/ 11 h 98"/>
                  <a:gd name="T38" fmla="*/ 45 w 82"/>
                  <a:gd name="T39" fmla="*/ 14 h 98"/>
                  <a:gd name="T40" fmla="*/ 36 w 82"/>
                  <a:gd name="T41" fmla="*/ 6 h 98"/>
                  <a:gd name="T42" fmla="*/ 37 w 82"/>
                  <a:gd name="T43" fmla="*/ 5 h 98"/>
                  <a:gd name="T44" fmla="*/ 38 w 82"/>
                  <a:gd name="T45" fmla="*/ 5 h 98"/>
                  <a:gd name="T46" fmla="*/ 38 w 82"/>
                  <a:gd name="T47" fmla="*/ 1 h 98"/>
                  <a:gd name="T48" fmla="*/ 36 w 82"/>
                  <a:gd name="T49" fmla="*/ 1 h 98"/>
                  <a:gd name="T50" fmla="*/ 16 w 82"/>
                  <a:gd name="T51" fmla="*/ 3 h 98"/>
                  <a:gd name="T52" fmla="*/ 13 w 82"/>
                  <a:gd name="T53" fmla="*/ 7 h 98"/>
                  <a:gd name="T54" fmla="*/ 13 w 82"/>
                  <a:gd name="T55" fmla="*/ 8 h 98"/>
                  <a:gd name="T56" fmla="*/ 11 w 82"/>
                  <a:gd name="T57" fmla="*/ 9 h 98"/>
                  <a:gd name="T58" fmla="*/ 3 w 82"/>
                  <a:gd name="T59" fmla="*/ 17 h 98"/>
                  <a:gd name="T60" fmla="*/ 0 w 82"/>
                  <a:gd name="T61" fmla="*/ 27 h 98"/>
                  <a:gd name="T62" fmla="*/ 0 w 82"/>
                  <a:gd name="T63" fmla="*/ 32 h 98"/>
                  <a:gd name="T64" fmla="*/ 4 w 82"/>
                  <a:gd name="T65" fmla="*/ 37 h 98"/>
                  <a:gd name="T66" fmla="*/ 6 w 82"/>
                  <a:gd name="T67" fmla="*/ 43 h 98"/>
                  <a:gd name="T68" fmla="*/ 9 w 82"/>
                  <a:gd name="T69" fmla="*/ 47 h 98"/>
                  <a:gd name="T70" fmla="*/ 18 w 82"/>
                  <a:gd name="T71" fmla="*/ 46 h 98"/>
                  <a:gd name="T72" fmla="*/ 23 w 82"/>
                  <a:gd name="T73" fmla="*/ 48 h 98"/>
                  <a:gd name="T74" fmla="*/ 27 w 82"/>
                  <a:gd name="T75" fmla="*/ 50 h 98"/>
                  <a:gd name="T76" fmla="*/ 27 w 82"/>
                  <a:gd name="T77" fmla="*/ 56 h 98"/>
                  <a:gd name="T78" fmla="*/ 30 w 82"/>
                  <a:gd name="T79" fmla="*/ 64 h 98"/>
                  <a:gd name="T80" fmla="*/ 31 w 82"/>
                  <a:gd name="T81" fmla="*/ 73 h 98"/>
                  <a:gd name="T82" fmla="*/ 30 w 82"/>
                  <a:gd name="T83" fmla="*/ 81 h 98"/>
                  <a:gd name="T84" fmla="*/ 33 w 82"/>
                  <a:gd name="T85" fmla="*/ 89 h 98"/>
                  <a:gd name="T86" fmla="*/ 36 w 82"/>
                  <a:gd name="T87" fmla="*/ 96 h 98"/>
                  <a:gd name="T88" fmla="*/ 45 w 82"/>
                  <a:gd name="T89" fmla="*/ 96 h 98"/>
                  <a:gd name="T90" fmla="*/ 51 w 82"/>
                  <a:gd name="T91" fmla="*/ 92 h 98"/>
                  <a:gd name="T92" fmla="*/ 51 w 82"/>
                  <a:gd name="T93" fmla="*/ 90 h 98"/>
                  <a:gd name="T94" fmla="*/ 54 w 82"/>
                  <a:gd name="T95" fmla="*/ 90 h 98"/>
                  <a:gd name="T96" fmla="*/ 54 w 82"/>
                  <a:gd name="T97" fmla="*/ 86 h 98"/>
                  <a:gd name="T98" fmla="*/ 60 w 82"/>
                  <a:gd name="T99" fmla="*/ 82 h 98"/>
                  <a:gd name="T100" fmla="*/ 62 w 82"/>
                  <a:gd name="T101" fmla="*/ 74 h 98"/>
                  <a:gd name="T102" fmla="*/ 62 w 82"/>
                  <a:gd name="T103" fmla="*/ 70 h 98"/>
                  <a:gd name="T104" fmla="*/ 69 w 82"/>
                  <a:gd name="T105" fmla="*/ 62 h 98"/>
                  <a:gd name="T106" fmla="*/ 75 w 82"/>
                  <a:gd name="T107" fmla="*/ 58 h 98"/>
                  <a:gd name="T108" fmla="*/ 78 w 82"/>
                  <a:gd name="T109" fmla="*/ 54 h 98"/>
                  <a:gd name="T110" fmla="*/ 81 w 82"/>
                  <a:gd name="T111"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 h="98">
                    <a:moveTo>
                      <a:pt x="57" y="62"/>
                    </a:moveTo>
                    <a:cubicBezTo>
                      <a:pt x="57" y="63"/>
                      <a:pt x="56" y="65"/>
                      <a:pt x="55" y="65"/>
                    </a:cubicBezTo>
                    <a:cubicBezTo>
                      <a:pt x="54" y="64"/>
                      <a:pt x="55" y="61"/>
                      <a:pt x="55" y="61"/>
                    </a:cubicBezTo>
                    <a:cubicBezTo>
                      <a:pt x="55" y="61"/>
                      <a:pt x="58" y="60"/>
                      <a:pt x="58" y="62"/>
                    </a:cubicBezTo>
                    <a:cubicBezTo>
                      <a:pt x="57" y="62"/>
                      <a:pt x="57" y="62"/>
                      <a:pt x="57" y="62"/>
                    </a:cubicBezTo>
                    <a:moveTo>
                      <a:pt x="81" y="47"/>
                    </a:moveTo>
                    <a:cubicBezTo>
                      <a:pt x="82" y="47"/>
                      <a:pt x="82" y="46"/>
                      <a:pt x="81" y="46"/>
                    </a:cubicBezTo>
                    <a:cubicBezTo>
                      <a:pt x="78" y="46"/>
                      <a:pt x="74" y="52"/>
                      <a:pt x="71" y="48"/>
                    </a:cubicBezTo>
                    <a:cubicBezTo>
                      <a:pt x="71" y="47"/>
                      <a:pt x="72" y="46"/>
                      <a:pt x="71" y="45"/>
                    </a:cubicBezTo>
                    <a:cubicBezTo>
                      <a:pt x="71" y="43"/>
                      <a:pt x="69" y="42"/>
                      <a:pt x="68" y="40"/>
                    </a:cubicBezTo>
                    <a:cubicBezTo>
                      <a:pt x="67" y="37"/>
                      <a:pt x="64" y="36"/>
                      <a:pt x="64" y="33"/>
                    </a:cubicBezTo>
                    <a:cubicBezTo>
                      <a:pt x="65" y="27"/>
                      <a:pt x="65" y="27"/>
                      <a:pt x="63" y="22"/>
                    </a:cubicBezTo>
                    <a:cubicBezTo>
                      <a:pt x="63" y="20"/>
                      <a:pt x="59" y="18"/>
                      <a:pt x="61" y="15"/>
                    </a:cubicBezTo>
                    <a:cubicBezTo>
                      <a:pt x="61" y="14"/>
                      <a:pt x="60" y="14"/>
                      <a:pt x="58" y="14"/>
                    </a:cubicBezTo>
                    <a:cubicBezTo>
                      <a:pt x="56" y="15"/>
                      <a:pt x="56" y="16"/>
                      <a:pt x="54" y="17"/>
                    </a:cubicBezTo>
                    <a:cubicBezTo>
                      <a:pt x="54" y="17"/>
                      <a:pt x="54" y="16"/>
                      <a:pt x="54" y="16"/>
                    </a:cubicBezTo>
                    <a:cubicBezTo>
                      <a:pt x="55" y="15"/>
                      <a:pt x="56" y="15"/>
                      <a:pt x="57" y="14"/>
                    </a:cubicBezTo>
                    <a:cubicBezTo>
                      <a:pt x="57" y="14"/>
                      <a:pt x="57" y="13"/>
                      <a:pt x="57" y="13"/>
                    </a:cubicBezTo>
                    <a:cubicBezTo>
                      <a:pt x="55" y="12"/>
                      <a:pt x="52" y="12"/>
                      <a:pt x="50" y="11"/>
                    </a:cubicBezTo>
                    <a:cubicBezTo>
                      <a:pt x="48" y="11"/>
                      <a:pt x="48" y="15"/>
                      <a:pt x="45" y="14"/>
                    </a:cubicBezTo>
                    <a:cubicBezTo>
                      <a:pt x="45" y="14"/>
                      <a:pt x="36" y="9"/>
                      <a:pt x="36" y="6"/>
                    </a:cubicBezTo>
                    <a:cubicBezTo>
                      <a:pt x="36" y="6"/>
                      <a:pt x="36" y="6"/>
                      <a:pt x="37" y="5"/>
                    </a:cubicBezTo>
                    <a:cubicBezTo>
                      <a:pt x="38" y="5"/>
                      <a:pt x="38" y="5"/>
                      <a:pt x="38" y="5"/>
                    </a:cubicBezTo>
                    <a:cubicBezTo>
                      <a:pt x="39" y="5"/>
                      <a:pt x="39" y="3"/>
                      <a:pt x="38" y="1"/>
                    </a:cubicBezTo>
                    <a:cubicBezTo>
                      <a:pt x="37" y="1"/>
                      <a:pt x="37" y="1"/>
                      <a:pt x="36" y="1"/>
                    </a:cubicBezTo>
                    <a:cubicBezTo>
                      <a:pt x="25" y="0"/>
                      <a:pt x="19" y="0"/>
                      <a:pt x="16" y="3"/>
                    </a:cubicBezTo>
                    <a:cubicBezTo>
                      <a:pt x="15" y="3"/>
                      <a:pt x="14" y="4"/>
                      <a:pt x="13" y="7"/>
                    </a:cubicBezTo>
                    <a:cubicBezTo>
                      <a:pt x="13" y="7"/>
                      <a:pt x="13" y="7"/>
                      <a:pt x="13" y="8"/>
                    </a:cubicBezTo>
                    <a:cubicBezTo>
                      <a:pt x="12" y="8"/>
                      <a:pt x="12" y="8"/>
                      <a:pt x="11" y="9"/>
                    </a:cubicBezTo>
                    <a:cubicBezTo>
                      <a:pt x="7" y="10"/>
                      <a:pt x="5" y="12"/>
                      <a:pt x="3" y="17"/>
                    </a:cubicBezTo>
                    <a:cubicBezTo>
                      <a:pt x="2" y="20"/>
                      <a:pt x="3" y="24"/>
                      <a:pt x="0" y="27"/>
                    </a:cubicBezTo>
                    <a:cubicBezTo>
                      <a:pt x="0" y="28"/>
                      <a:pt x="0" y="32"/>
                      <a:pt x="0" y="32"/>
                    </a:cubicBezTo>
                    <a:cubicBezTo>
                      <a:pt x="1" y="34"/>
                      <a:pt x="3" y="35"/>
                      <a:pt x="4" y="37"/>
                    </a:cubicBezTo>
                    <a:cubicBezTo>
                      <a:pt x="5" y="39"/>
                      <a:pt x="5" y="41"/>
                      <a:pt x="6" y="43"/>
                    </a:cubicBezTo>
                    <a:cubicBezTo>
                      <a:pt x="8" y="47"/>
                      <a:pt x="8" y="47"/>
                      <a:pt x="9" y="47"/>
                    </a:cubicBezTo>
                    <a:cubicBezTo>
                      <a:pt x="11" y="43"/>
                      <a:pt x="15" y="48"/>
                      <a:pt x="18" y="46"/>
                    </a:cubicBezTo>
                    <a:cubicBezTo>
                      <a:pt x="20" y="44"/>
                      <a:pt x="23" y="46"/>
                      <a:pt x="23" y="48"/>
                    </a:cubicBezTo>
                    <a:cubicBezTo>
                      <a:pt x="24" y="51"/>
                      <a:pt x="24" y="51"/>
                      <a:pt x="27" y="50"/>
                    </a:cubicBezTo>
                    <a:cubicBezTo>
                      <a:pt x="29" y="51"/>
                      <a:pt x="29" y="51"/>
                      <a:pt x="27" y="56"/>
                    </a:cubicBezTo>
                    <a:cubicBezTo>
                      <a:pt x="27" y="59"/>
                      <a:pt x="29" y="61"/>
                      <a:pt x="30" y="64"/>
                    </a:cubicBezTo>
                    <a:cubicBezTo>
                      <a:pt x="31" y="66"/>
                      <a:pt x="32" y="72"/>
                      <a:pt x="31" y="73"/>
                    </a:cubicBezTo>
                    <a:cubicBezTo>
                      <a:pt x="30" y="74"/>
                      <a:pt x="28" y="76"/>
                      <a:pt x="30" y="81"/>
                    </a:cubicBezTo>
                    <a:cubicBezTo>
                      <a:pt x="33" y="87"/>
                      <a:pt x="33" y="87"/>
                      <a:pt x="33" y="89"/>
                    </a:cubicBezTo>
                    <a:cubicBezTo>
                      <a:pt x="36" y="96"/>
                      <a:pt x="36" y="96"/>
                      <a:pt x="36" y="96"/>
                    </a:cubicBezTo>
                    <a:cubicBezTo>
                      <a:pt x="37" y="98"/>
                      <a:pt x="45" y="96"/>
                      <a:pt x="45" y="96"/>
                    </a:cubicBezTo>
                    <a:cubicBezTo>
                      <a:pt x="45" y="96"/>
                      <a:pt x="51" y="93"/>
                      <a:pt x="51" y="92"/>
                    </a:cubicBezTo>
                    <a:cubicBezTo>
                      <a:pt x="51" y="90"/>
                      <a:pt x="51" y="90"/>
                      <a:pt x="51" y="90"/>
                    </a:cubicBezTo>
                    <a:cubicBezTo>
                      <a:pt x="52" y="90"/>
                      <a:pt x="53" y="90"/>
                      <a:pt x="54" y="90"/>
                    </a:cubicBezTo>
                    <a:cubicBezTo>
                      <a:pt x="54" y="88"/>
                      <a:pt x="53" y="87"/>
                      <a:pt x="54" y="86"/>
                    </a:cubicBezTo>
                    <a:cubicBezTo>
                      <a:pt x="55" y="85"/>
                      <a:pt x="55" y="85"/>
                      <a:pt x="60" y="82"/>
                    </a:cubicBezTo>
                    <a:cubicBezTo>
                      <a:pt x="63" y="80"/>
                      <a:pt x="63" y="75"/>
                      <a:pt x="62" y="74"/>
                    </a:cubicBezTo>
                    <a:cubicBezTo>
                      <a:pt x="62" y="73"/>
                      <a:pt x="62" y="71"/>
                      <a:pt x="62" y="70"/>
                    </a:cubicBezTo>
                    <a:cubicBezTo>
                      <a:pt x="63" y="68"/>
                      <a:pt x="63" y="68"/>
                      <a:pt x="69" y="62"/>
                    </a:cubicBezTo>
                    <a:cubicBezTo>
                      <a:pt x="71" y="60"/>
                      <a:pt x="73" y="60"/>
                      <a:pt x="75" y="58"/>
                    </a:cubicBezTo>
                    <a:cubicBezTo>
                      <a:pt x="76" y="57"/>
                      <a:pt x="77" y="55"/>
                      <a:pt x="78" y="54"/>
                    </a:cubicBezTo>
                    <a:cubicBezTo>
                      <a:pt x="79" y="52"/>
                      <a:pt x="81" y="50"/>
                      <a:pt x="81" y="4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5" name="Freeform 31"/>
              <p:cNvSpPr/>
              <p:nvPr/>
            </p:nvSpPr>
            <p:spPr bwMode="auto">
              <a:xfrm>
                <a:off x="6876400" y="3805941"/>
                <a:ext cx="73025" cy="93663"/>
              </a:xfrm>
              <a:custGeom>
                <a:avLst/>
                <a:gdLst>
                  <a:gd name="T0" fmla="*/ 10 w 11"/>
                  <a:gd name="T1" fmla="*/ 4 h 14"/>
                  <a:gd name="T2" fmla="*/ 3 w 11"/>
                  <a:gd name="T3" fmla="*/ 13 h 14"/>
                  <a:gd name="T4" fmla="*/ 0 w 11"/>
                  <a:gd name="T5" fmla="*/ 13 h 14"/>
                  <a:gd name="T6" fmla="*/ 0 w 11"/>
                  <a:gd name="T7" fmla="*/ 13 h 14"/>
                  <a:gd name="T8" fmla="*/ 0 w 11"/>
                  <a:gd name="T9" fmla="*/ 12 h 14"/>
                  <a:gd name="T10" fmla="*/ 0 w 11"/>
                  <a:gd name="T11" fmla="*/ 9 h 14"/>
                  <a:gd name="T12" fmla="*/ 1 w 11"/>
                  <a:gd name="T13" fmla="*/ 8 h 14"/>
                  <a:gd name="T14" fmla="*/ 2 w 11"/>
                  <a:gd name="T15" fmla="*/ 5 h 14"/>
                  <a:gd name="T16" fmla="*/ 5 w 11"/>
                  <a:gd name="T17" fmla="*/ 4 h 14"/>
                  <a:gd name="T18" fmla="*/ 8 w 11"/>
                  <a:gd name="T19" fmla="*/ 1 h 14"/>
                  <a:gd name="T20" fmla="*/ 9 w 11"/>
                  <a:gd name="T21" fmla="*/ 0 h 14"/>
                  <a:gd name="T22" fmla="*/ 9 w 11"/>
                  <a:gd name="T23" fmla="*/ 0 h 14"/>
                  <a:gd name="T24" fmla="*/ 10 w 11"/>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10" y="4"/>
                    </a:moveTo>
                    <a:cubicBezTo>
                      <a:pt x="9" y="5"/>
                      <a:pt x="4" y="12"/>
                      <a:pt x="3" y="13"/>
                    </a:cubicBezTo>
                    <a:cubicBezTo>
                      <a:pt x="2" y="14"/>
                      <a:pt x="0" y="14"/>
                      <a:pt x="0" y="13"/>
                    </a:cubicBezTo>
                    <a:cubicBezTo>
                      <a:pt x="0" y="13"/>
                      <a:pt x="0" y="13"/>
                      <a:pt x="0" y="13"/>
                    </a:cubicBezTo>
                    <a:cubicBezTo>
                      <a:pt x="0" y="13"/>
                      <a:pt x="0" y="12"/>
                      <a:pt x="0" y="12"/>
                    </a:cubicBezTo>
                    <a:cubicBezTo>
                      <a:pt x="0" y="11"/>
                      <a:pt x="0" y="10"/>
                      <a:pt x="0" y="9"/>
                    </a:cubicBezTo>
                    <a:cubicBezTo>
                      <a:pt x="1" y="9"/>
                      <a:pt x="1" y="9"/>
                      <a:pt x="1" y="8"/>
                    </a:cubicBezTo>
                    <a:cubicBezTo>
                      <a:pt x="2" y="7"/>
                      <a:pt x="1" y="6"/>
                      <a:pt x="2" y="5"/>
                    </a:cubicBezTo>
                    <a:cubicBezTo>
                      <a:pt x="3" y="4"/>
                      <a:pt x="4" y="4"/>
                      <a:pt x="5" y="4"/>
                    </a:cubicBezTo>
                    <a:cubicBezTo>
                      <a:pt x="7" y="3"/>
                      <a:pt x="7" y="2"/>
                      <a:pt x="8" y="1"/>
                    </a:cubicBezTo>
                    <a:cubicBezTo>
                      <a:pt x="8" y="1"/>
                      <a:pt x="9" y="1"/>
                      <a:pt x="9" y="0"/>
                    </a:cubicBezTo>
                    <a:cubicBezTo>
                      <a:pt x="9" y="0"/>
                      <a:pt x="9" y="0"/>
                      <a:pt x="9" y="0"/>
                    </a:cubicBezTo>
                    <a:cubicBezTo>
                      <a:pt x="11" y="0"/>
                      <a:pt x="10" y="3"/>
                      <a:pt x="10"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6" name="Freeform 32"/>
              <p:cNvSpPr/>
              <p:nvPr/>
            </p:nvSpPr>
            <p:spPr bwMode="auto">
              <a:xfrm>
                <a:off x="7209775" y="3612266"/>
                <a:ext cx="14288" cy="46038"/>
              </a:xfrm>
              <a:custGeom>
                <a:avLst/>
                <a:gdLst>
                  <a:gd name="T0" fmla="*/ 2 w 2"/>
                  <a:gd name="T1" fmla="*/ 3 h 7"/>
                  <a:gd name="T2" fmla="*/ 0 w 2"/>
                  <a:gd name="T3" fmla="*/ 6 h 7"/>
                  <a:gd name="T4" fmla="*/ 2 w 2"/>
                  <a:gd name="T5" fmla="*/ 0 h 7"/>
                  <a:gd name="T6" fmla="*/ 2 w 2"/>
                  <a:gd name="T7" fmla="*/ 0 h 7"/>
                  <a:gd name="T8" fmla="*/ 2 w 2"/>
                  <a:gd name="T9" fmla="*/ 3 h 7"/>
                </a:gdLst>
                <a:ahLst/>
                <a:cxnLst>
                  <a:cxn ang="0">
                    <a:pos x="T0" y="T1"/>
                  </a:cxn>
                  <a:cxn ang="0">
                    <a:pos x="T2" y="T3"/>
                  </a:cxn>
                  <a:cxn ang="0">
                    <a:pos x="T4" y="T5"/>
                  </a:cxn>
                  <a:cxn ang="0">
                    <a:pos x="T6" y="T7"/>
                  </a:cxn>
                  <a:cxn ang="0">
                    <a:pos x="T8" y="T9"/>
                  </a:cxn>
                </a:cxnLst>
                <a:rect l="0" t="0" r="r" b="b"/>
                <a:pathLst>
                  <a:path w="2" h="7">
                    <a:moveTo>
                      <a:pt x="2" y="3"/>
                    </a:moveTo>
                    <a:cubicBezTo>
                      <a:pt x="2" y="5"/>
                      <a:pt x="0" y="7"/>
                      <a:pt x="0" y="6"/>
                    </a:cubicBezTo>
                    <a:cubicBezTo>
                      <a:pt x="0" y="6"/>
                      <a:pt x="1" y="0"/>
                      <a:pt x="2" y="0"/>
                    </a:cubicBezTo>
                    <a:cubicBezTo>
                      <a:pt x="2" y="0"/>
                      <a:pt x="2" y="0"/>
                      <a:pt x="2" y="0"/>
                    </a:cubicBezTo>
                    <a:cubicBezTo>
                      <a:pt x="2" y="2"/>
                      <a:pt x="2"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7" name="Freeform 33"/>
              <p:cNvSpPr/>
              <p:nvPr/>
            </p:nvSpPr>
            <p:spPr bwMode="auto">
              <a:xfrm>
                <a:off x="6689075" y="3259841"/>
                <a:ext cx="20638" cy="19050"/>
              </a:xfrm>
              <a:custGeom>
                <a:avLst/>
                <a:gdLst>
                  <a:gd name="T0" fmla="*/ 3 w 3"/>
                  <a:gd name="T1" fmla="*/ 2 h 3"/>
                  <a:gd name="T2" fmla="*/ 1 w 3"/>
                  <a:gd name="T3" fmla="*/ 2 h 3"/>
                  <a:gd name="T4" fmla="*/ 2 w 3"/>
                  <a:gd name="T5" fmla="*/ 0 h 3"/>
                  <a:gd name="T6" fmla="*/ 3 w 3"/>
                  <a:gd name="T7" fmla="*/ 2 h 3"/>
                </a:gdLst>
                <a:ahLst/>
                <a:cxnLst>
                  <a:cxn ang="0">
                    <a:pos x="T0" y="T1"/>
                  </a:cxn>
                  <a:cxn ang="0">
                    <a:pos x="T2" y="T3"/>
                  </a:cxn>
                  <a:cxn ang="0">
                    <a:pos x="T4" y="T5"/>
                  </a:cxn>
                  <a:cxn ang="0">
                    <a:pos x="T6" y="T7"/>
                  </a:cxn>
                </a:cxnLst>
                <a:rect l="0" t="0" r="r" b="b"/>
                <a:pathLst>
                  <a:path w="3" h="3">
                    <a:moveTo>
                      <a:pt x="3" y="2"/>
                    </a:moveTo>
                    <a:cubicBezTo>
                      <a:pt x="3" y="2"/>
                      <a:pt x="1" y="3"/>
                      <a:pt x="1" y="2"/>
                    </a:cubicBezTo>
                    <a:cubicBezTo>
                      <a:pt x="0" y="1"/>
                      <a:pt x="1" y="0"/>
                      <a:pt x="2" y="0"/>
                    </a:cubicBezTo>
                    <a:cubicBezTo>
                      <a:pt x="3" y="0"/>
                      <a:pt x="3" y="1"/>
                      <a:pt x="3"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8" name="Freeform 34"/>
              <p:cNvSpPr/>
              <p:nvPr/>
            </p:nvSpPr>
            <p:spPr bwMode="auto">
              <a:xfrm>
                <a:off x="6655738" y="3259841"/>
                <a:ext cx="6350" cy="6350"/>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0" y="1"/>
                      <a:pt x="0" y="1"/>
                    </a:cubicBezTo>
                    <a:cubicBezTo>
                      <a:pt x="0" y="0"/>
                      <a:pt x="0"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9" name="Freeform 35"/>
              <p:cNvSpPr/>
              <p:nvPr/>
            </p:nvSpPr>
            <p:spPr bwMode="auto">
              <a:xfrm>
                <a:off x="6722413" y="3285241"/>
                <a:ext cx="20638" cy="26988"/>
              </a:xfrm>
              <a:custGeom>
                <a:avLst/>
                <a:gdLst>
                  <a:gd name="T0" fmla="*/ 3 w 3"/>
                  <a:gd name="T1" fmla="*/ 3 h 4"/>
                  <a:gd name="T2" fmla="*/ 2 w 3"/>
                  <a:gd name="T3" fmla="*/ 4 h 4"/>
                  <a:gd name="T4" fmla="*/ 2 w 3"/>
                  <a:gd name="T5" fmla="*/ 3 h 4"/>
                  <a:gd name="T6" fmla="*/ 1 w 3"/>
                  <a:gd name="T7" fmla="*/ 2 h 4"/>
                  <a:gd name="T8" fmla="*/ 0 w 3"/>
                  <a:gd name="T9" fmla="*/ 2 h 4"/>
                  <a:gd name="T10" fmla="*/ 0 w 3"/>
                  <a:gd name="T11" fmla="*/ 1 h 4"/>
                  <a:gd name="T12" fmla="*/ 1 w 3"/>
                  <a:gd name="T13" fmla="*/ 1 h 4"/>
                  <a:gd name="T14" fmla="*/ 2 w 3"/>
                  <a:gd name="T15" fmla="*/ 1 h 4"/>
                  <a:gd name="T16" fmla="*/ 3 w 3"/>
                  <a:gd name="T17" fmla="*/ 1 h 4"/>
                  <a:gd name="T18" fmla="*/ 3 w 3"/>
                  <a:gd name="T1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3" y="3"/>
                    </a:moveTo>
                    <a:cubicBezTo>
                      <a:pt x="3" y="4"/>
                      <a:pt x="2" y="4"/>
                      <a:pt x="2" y="4"/>
                    </a:cubicBezTo>
                    <a:cubicBezTo>
                      <a:pt x="2" y="3"/>
                      <a:pt x="2" y="3"/>
                      <a:pt x="2" y="3"/>
                    </a:cubicBezTo>
                    <a:cubicBezTo>
                      <a:pt x="1" y="3"/>
                      <a:pt x="1" y="3"/>
                      <a:pt x="1" y="2"/>
                    </a:cubicBezTo>
                    <a:cubicBezTo>
                      <a:pt x="1" y="2"/>
                      <a:pt x="1" y="2"/>
                      <a:pt x="0" y="2"/>
                    </a:cubicBezTo>
                    <a:cubicBezTo>
                      <a:pt x="0" y="2"/>
                      <a:pt x="0" y="1"/>
                      <a:pt x="0" y="1"/>
                    </a:cubicBezTo>
                    <a:cubicBezTo>
                      <a:pt x="0" y="1"/>
                      <a:pt x="0" y="0"/>
                      <a:pt x="1" y="1"/>
                    </a:cubicBezTo>
                    <a:cubicBezTo>
                      <a:pt x="1" y="1"/>
                      <a:pt x="2" y="1"/>
                      <a:pt x="2" y="1"/>
                    </a:cubicBezTo>
                    <a:cubicBezTo>
                      <a:pt x="3" y="1"/>
                      <a:pt x="3" y="1"/>
                      <a:pt x="3" y="1"/>
                    </a:cubicBezTo>
                    <a:cubicBezTo>
                      <a:pt x="3" y="2"/>
                      <a:pt x="3" y="3"/>
                      <a:pt x="3"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0" name="Freeform 36"/>
              <p:cNvSpPr/>
              <p:nvPr/>
            </p:nvSpPr>
            <p:spPr bwMode="auto">
              <a:xfrm>
                <a:off x="6616050" y="3105853"/>
                <a:ext cx="39688" cy="33338"/>
              </a:xfrm>
              <a:custGeom>
                <a:avLst/>
                <a:gdLst>
                  <a:gd name="T0" fmla="*/ 4 w 6"/>
                  <a:gd name="T1" fmla="*/ 3 h 5"/>
                  <a:gd name="T2" fmla="*/ 2 w 6"/>
                  <a:gd name="T3" fmla="*/ 4 h 5"/>
                  <a:gd name="T4" fmla="*/ 0 w 6"/>
                  <a:gd name="T5" fmla="*/ 4 h 5"/>
                  <a:gd name="T6" fmla="*/ 0 w 6"/>
                  <a:gd name="T7" fmla="*/ 3 h 5"/>
                  <a:gd name="T8" fmla="*/ 0 w 6"/>
                  <a:gd name="T9" fmla="*/ 3 h 5"/>
                  <a:gd name="T10" fmla="*/ 1 w 6"/>
                  <a:gd name="T11" fmla="*/ 2 h 5"/>
                  <a:gd name="T12" fmla="*/ 1 w 6"/>
                  <a:gd name="T13" fmla="*/ 1 h 5"/>
                  <a:gd name="T14" fmla="*/ 1 w 6"/>
                  <a:gd name="T15" fmla="*/ 0 h 5"/>
                  <a:gd name="T16" fmla="*/ 2 w 6"/>
                  <a:gd name="T17" fmla="*/ 0 h 5"/>
                  <a:gd name="T18" fmla="*/ 4 w 6"/>
                  <a:gd name="T19" fmla="*/ 0 h 5"/>
                  <a:gd name="T20" fmla="*/ 4 w 6"/>
                  <a:gd name="T21" fmla="*/ 0 h 5"/>
                  <a:gd name="T22" fmla="*/ 4 w 6"/>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4" y="3"/>
                    </a:moveTo>
                    <a:cubicBezTo>
                      <a:pt x="4" y="3"/>
                      <a:pt x="3" y="4"/>
                      <a:pt x="2" y="4"/>
                    </a:cubicBezTo>
                    <a:cubicBezTo>
                      <a:pt x="1" y="5"/>
                      <a:pt x="0" y="5"/>
                      <a:pt x="0" y="4"/>
                    </a:cubicBezTo>
                    <a:cubicBezTo>
                      <a:pt x="0" y="4"/>
                      <a:pt x="0" y="4"/>
                      <a:pt x="0" y="3"/>
                    </a:cubicBezTo>
                    <a:cubicBezTo>
                      <a:pt x="0" y="3"/>
                      <a:pt x="0" y="3"/>
                      <a:pt x="0" y="3"/>
                    </a:cubicBezTo>
                    <a:cubicBezTo>
                      <a:pt x="0" y="3"/>
                      <a:pt x="0" y="3"/>
                      <a:pt x="1" y="2"/>
                    </a:cubicBezTo>
                    <a:cubicBezTo>
                      <a:pt x="1" y="2"/>
                      <a:pt x="1" y="1"/>
                      <a:pt x="1" y="1"/>
                    </a:cubicBezTo>
                    <a:cubicBezTo>
                      <a:pt x="1" y="1"/>
                      <a:pt x="1" y="1"/>
                      <a:pt x="1" y="0"/>
                    </a:cubicBezTo>
                    <a:cubicBezTo>
                      <a:pt x="2" y="0"/>
                      <a:pt x="2" y="1"/>
                      <a:pt x="2" y="0"/>
                    </a:cubicBezTo>
                    <a:cubicBezTo>
                      <a:pt x="3" y="0"/>
                      <a:pt x="3" y="0"/>
                      <a:pt x="4" y="0"/>
                    </a:cubicBezTo>
                    <a:cubicBezTo>
                      <a:pt x="4" y="0"/>
                      <a:pt x="4" y="0"/>
                      <a:pt x="4" y="0"/>
                    </a:cubicBezTo>
                    <a:cubicBezTo>
                      <a:pt x="6" y="0"/>
                      <a:pt x="4" y="2"/>
                      <a:pt x="4"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1" name="Freeform 37"/>
              <p:cNvSpPr/>
              <p:nvPr/>
            </p:nvSpPr>
            <p:spPr bwMode="auto">
              <a:xfrm>
                <a:off x="6635100" y="3078866"/>
                <a:ext cx="53975" cy="80963"/>
              </a:xfrm>
              <a:custGeom>
                <a:avLst/>
                <a:gdLst>
                  <a:gd name="T0" fmla="*/ 7 w 8"/>
                  <a:gd name="T1" fmla="*/ 11 h 12"/>
                  <a:gd name="T2" fmla="*/ 6 w 8"/>
                  <a:gd name="T3" fmla="*/ 12 h 12"/>
                  <a:gd name="T4" fmla="*/ 3 w 8"/>
                  <a:gd name="T5" fmla="*/ 11 h 12"/>
                  <a:gd name="T6" fmla="*/ 1 w 8"/>
                  <a:gd name="T7" fmla="*/ 11 h 12"/>
                  <a:gd name="T8" fmla="*/ 1 w 8"/>
                  <a:gd name="T9" fmla="*/ 11 h 12"/>
                  <a:gd name="T10" fmla="*/ 2 w 8"/>
                  <a:gd name="T11" fmla="*/ 10 h 12"/>
                  <a:gd name="T12" fmla="*/ 0 w 8"/>
                  <a:gd name="T13" fmla="*/ 9 h 12"/>
                  <a:gd name="T14" fmla="*/ 2 w 8"/>
                  <a:gd name="T15" fmla="*/ 8 h 12"/>
                  <a:gd name="T16" fmla="*/ 4 w 8"/>
                  <a:gd name="T17" fmla="*/ 7 h 12"/>
                  <a:gd name="T18" fmla="*/ 3 w 8"/>
                  <a:gd name="T19" fmla="*/ 6 h 12"/>
                  <a:gd name="T20" fmla="*/ 2 w 8"/>
                  <a:gd name="T21" fmla="*/ 2 h 12"/>
                  <a:gd name="T22" fmla="*/ 3 w 8"/>
                  <a:gd name="T23" fmla="*/ 1 h 12"/>
                  <a:gd name="T24" fmla="*/ 3 w 8"/>
                  <a:gd name="T25" fmla="*/ 1 h 12"/>
                  <a:gd name="T26" fmla="*/ 4 w 8"/>
                  <a:gd name="T27" fmla="*/ 1 h 12"/>
                  <a:gd name="T28" fmla="*/ 6 w 8"/>
                  <a:gd name="T29" fmla="*/ 0 h 12"/>
                  <a:gd name="T30" fmla="*/ 6 w 8"/>
                  <a:gd name="T31" fmla="*/ 0 h 12"/>
                  <a:gd name="T32" fmla="*/ 6 w 8"/>
                  <a:gd name="T33" fmla="*/ 0 h 12"/>
                  <a:gd name="T34" fmla="*/ 6 w 8"/>
                  <a:gd name="T35" fmla="*/ 1 h 12"/>
                  <a:gd name="T36" fmla="*/ 7 w 8"/>
                  <a:gd name="T37" fmla="*/ 1 h 12"/>
                  <a:gd name="T38" fmla="*/ 8 w 8"/>
                  <a:gd name="T39" fmla="*/ 2 h 12"/>
                  <a:gd name="T40" fmla="*/ 7 w 8"/>
                  <a:gd name="T41" fmla="*/ 3 h 12"/>
                  <a:gd name="T42" fmla="*/ 6 w 8"/>
                  <a:gd name="T43" fmla="*/ 4 h 12"/>
                  <a:gd name="T44" fmla="*/ 7 w 8"/>
                  <a:gd name="T45" fmla="*/ 6 h 12"/>
                  <a:gd name="T46" fmla="*/ 7 w 8"/>
                  <a:gd name="T4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2">
                    <a:moveTo>
                      <a:pt x="7" y="11"/>
                    </a:moveTo>
                    <a:cubicBezTo>
                      <a:pt x="7" y="11"/>
                      <a:pt x="6" y="12"/>
                      <a:pt x="6" y="12"/>
                    </a:cubicBezTo>
                    <a:cubicBezTo>
                      <a:pt x="4" y="12"/>
                      <a:pt x="4" y="11"/>
                      <a:pt x="3" y="11"/>
                    </a:cubicBezTo>
                    <a:cubicBezTo>
                      <a:pt x="2" y="11"/>
                      <a:pt x="2" y="12"/>
                      <a:pt x="1" y="11"/>
                    </a:cubicBezTo>
                    <a:cubicBezTo>
                      <a:pt x="1" y="11"/>
                      <a:pt x="1" y="11"/>
                      <a:pt x="1" y="11"/>
                    </a:cubicBezTo>
                    <a:cubicBezTo>
                      <a:pt x="1" y="11"/>
                      <a:pt x="1" y="11"/>
                      <a:pt x="2" y="10"/>
                    </a:cubicBezTo>
                    <a:cubicBezTo>
                      <a:pt x="1" y="10"/>
                      <a:pt x="0" y="10"/>
                      <a:pt x="0" y="9"/>
                    </a:cubicBezTo>
                    <a:cubicBezTo>
                      <a:pt x="0" y="9"/>
                      <a:pt x="1" y="9"/>
                      <a:pt x="2" y="8"/>
                    </a:cubicBezTo>
                    <a:cubicBezTo>
                      <a:pt x="3" y="8"/>
                      <a:pt x="3" y="7"/>
                      <a:pt x="4" y="7"/>
                    </a:cubicBezTo>
                    <a:cubicBezTo>
                      <a:pt x="4" y="6"/>
                      <a:pt x="4" y="6"/>
                      <a:pt x="3" y="6"/>
                    </a:cubicBezTo>
                    <a:cubicBezTo>
                      <a:pt x="2" y="4"/>
                      <a:pt x="2" y="2"/>
                      <a:pt x="2" y="2"/>
                    </a:cubicBezTo>
                    <a:cubicBezTo>
                      <a:pt x="2" y="1"/>
                      <a:pt x="3" y="1"/>
                      <a:pt x="3" y="1"/>
                    </a:cubicBezTo>
                    <a:cubicBezTo>
                      <a:pt x="3" y="1"/>
                      <a:pt x="3" y="1"/>
                      <a:pt x="3" y="1"/>
                    </a:cubicBezTo>
                    <a:cubicBezTo>
                      <a:pt x="4" y="1"/>
                      <a:pt x="4" y="1"/>
                      <a:pt x="4" y="1"/>
                    </a:cubicBezTo>
                    <a:cubicBezTo>
                      <a:pt x="5" y="1"/>
                      <a:pt x="5" y="0"/>
                      <a:pt x="6" y="0"/>
                    </a:cubicBezTo>
                    <a:cubicBezTo>
                      <a:pt x="6" y="0"/>
                      <a:pt x="6" y="0"/>
                      <a:pt x="6" y="0"/>
                    </a:cubicBezTo>
                    <a:cubicBezTo>
                      <a:pt x="6" y="0"/>
                      <a:pt x="6" y="0"/>
                      <a:pt x="6" y="0"/>
                    </a:cubicBezTo>
                    <a:cubicBezTo>
                      <a:pt x="6" y="0"/>
                      <a:pt x="6" y="1"/>
                      <a:pt x="6" y="1"/>
                    </a:cubicBezTo>
                    <a:cubicBezTo>
                      <a:pt x="7" y="1"/>
                      <a:pt x="7" y="1"/>
                      <a:pt x="7" y="1"/>
                    </a:cubicBezTo>
                    <a:cubicBezTo>
                      <a:pt x="8" y="1"/>
                      <a:pt x="8" y="1"/>
                      <a:pt x="8" y="2"/>
                    </a:cubicBezTo>
                    <a:cubicBezTo>
                      <a:pt x="8" y="2"/>
                      <a:pt x="8" y="3"/>
                      <a:pt x="7" y="3"/>
                    </a:cubicBezTo>
                    <a:cubicBezTo>
                      <a:pt x="7" y="4"/>
                      <a:pt x="6" y="4"/>
                      <a:pt x="6" y="4"/>
                    </a:cubicBezTo>
                    <a:cubicBezTo>
                      <a:pt x="6" y="4"/>
                      <a:pt x="6" y="4"/>
                      <a:pt x="7" y="6"/>
                    </a:cubicBezTo>
                    <a:cubicBezTo>
                      <a:pt x="7" y="8"/>
                      <a:pt x="8" y="9"/>
                      <a:pt x="7"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2" name="Freeform 38"/>
              <p:cNvSpPr>
                <a:spLocks noEditPoints="1"/>
              </p:cNvSpPr>
              <p:nvPr/>
            </p:nvSpPr>
            <p:spPr bwMode="auto">
              <a:xfrm>
                <a:off x="6562075" y="2926465"/>
                <a:ext cx="874713" cy="706438"/>
              </a:xfrm>
              <a:custGeom>
                <a:avLst/>
                <a:gdLst>
                  <a:gd name="T0" fmla="*/ 47 w 131"/>
                  <a:gd name="T1" fmla="*/ 53 h 106"/>
                  <a:gd name="T2" fmla="*/ 42 w 131"/>
                  <a:gd name="T3" fmla="*/ 54 h 106"/>
                  <a:gd name="T4" fmla="*/ 46 w 131"/>
                  <a:gd name="T5" fmla="*/ 46 h 106"/>
                  <a:gd name="T6" fmla="*/ 51 w 131"/>
                  <a:gd name="T7" fmla="*/ 48 h 106"/>
                  <a:gd name="T8" fmla="*/ 57 w 131"/>
                  <a:gd name="T9" fmla="*/ 52 h 106"/>
                  <a:gd name="T10" fmla="*/ 68 w 131"/>
                  <a:gd name="T11" fmla="*/ 50 h 106"/>
                  <a:gd name="T12" fmla="*/ 71 w 131"/>
                  <a:gd name="T13" fmla="*/ 55 h 106"/>
                  <a:gd name="T14" fmla="*/ 69 w 131"/>
                  <a:gd name="T15" fmla="*/ 63 h 106"/>
                  <a:gd name="T16" fmla="*/ 66 w 131"/>
                  <a:gd name="T17" fmla="*/ 55 h 106"/>
                  <a:gd name="T18" fmla="*/ 69 w 131"/>
                  <a:gd name="T19" fmla="*/ 46 h 106"/>
                  <a:gd name="T20" fmla="*/ 50 w 131"/>
                  <a:gd name="T21" fmla="*/ 28 h 106"/>
                  <a:gd name="T22" fmla="*/ 103 w 131"/>
                  <a:gd name="T23" fmla="*/ 0 h 106"/>
                  <a:gd name="T24" fmla="*/ 105 w 131"/>
                  <a:gd name="T25" fmla="*/ 4 h 106"/>
                  <a:gd name="T26" fmla="*/ 99 w 131"/>
                  <a:gd name="T27" fmla="*/ 2 h 106"/>
                  <a:gd name="T28" fmla="*/ 104 w 131"/>
                  <a:gd name="T29" fmla="*/ 8 h 106"/>
                  <a:gd name="T30" fmla="*/ 93 w 131"/>
                  <a:gd name="T31" fmla="*/ 5 h 106"/>
                  <a:gd name="T32" fmla="*/ 90 w 131"/>
                  <a:gd name="T33" fmla="*/ 7 h 106"/>
                  <a:gd name="T34" fmla="*/ 87 w 131"/>
                  <a:gd name="T35" fmla="*/ 16 h 106"/>
                  <a:gd name="T36" fmla="*/ 82 w 131"/>
                  <a:gd name="T37" fmla="*/ 15 h 106"/>
                  <a:gd name="T38" fmla="*/ 85 w 131"/>
                  <a:gd name="T39" fmla="*/ 18 h 106"/>
                  <a:gd name="T40" fmla="*/ 82 w 131"/>
                  <a:gd name="T41" fmla="*/ 21 h 106"/>
                  <a:gd name="T42" fmla="*/ 72 w 131"/>
                  <a:gd name="T43" fmla="*/ 17 h 106"/>
                  <a:gd name="T44" fmla="*/ 66 w 131"/>
                  <a:gd name="T45" fmla="*/ 18 h 106"/>
                  <a:gd name="T46" fmla="*/ 62 w 131"/>
                  <a:gd name="T47" fmla="*/ 18 h 106"/>
                  <a:gd name="T48" fmla="*/ 57 w 131"/>
                  <a:gd name="T49" fmla="*/ 21 h 106"/>
                  <a:gd name="T50" fmla="*/ 53 w 131"/>
                  <a:gd name="T51" fmla="*/ 23 h 106"/>
                  <a:gd name="T52" fmla="*/ 45 w 131"/>
                  <a:gd name="T53" fmla="*/ 12 h 106"/>
                  <a:gd name="T54" fmla="*/ 30 w 131"/>
                  <a:gd name="T55" fmla="*/ 31 h 106"/>
                  <a:gd name="T56" fmla="*/ 44 w 131"/>
                  <a:gd name="T57" fmla="*/ 20 h 106"/>
                  <a:gd name="T58" fmla="*/ 41 w 131"/>
                  <a:gd name="T59" fmla="*/ 28 h 106"/>
                  <a:gd name="T60" fmla="*/ 37 w 131"/>
                  <a:gd name="T61" fmla="*/ 34 h 106"/>
                  <a:gd name="T62" fmla="*/ 29 w 131"/>
                  <a:gd name="T63" fmla="*/ 32 h 106"/>
                  <a:gd name="T64" fmla="*/ 29 w 131"/>
                  <a:gd name="T65" fmla="*/ 32 h 106"/>
                  <a:gd name="T66" fmla="*/ 26 w 131"/>
                  <a:gd name="T67" fmla="*/ 32 h 106"/>
                  <a:gd name="T68" fmla="*/ 10 w 131"/>
                  <a:gd name="T69" fmla="*/ 44 h 106"/>
                  <a:gd name="T70" fmla="*/ 5 w 131"/>
                  <a:gd name="T71" fmla="*/ 53 h 106"/>
                  <a:gd name="T72" fmla="*/ 29 w 131"/>
                  <a:gd name="T73" fmla="*/ 57 h 106"/>
                  <a:gd name="T74" fmla="*/ 26 w 131"/>
                  <a:gd name="T75" fmla="*/ 45 h 106"/>
                  <a:gd name="T76" fmla="*/ 39 w 131"/>
                  <a:gd name="T77" fmla="*/ 53 h 106"/>
                  <a:gd name="T78" fmla="*/ 45 w 131"/>
                  <a:gd name="T79" fmla="*/ 74 h 106"/>
                  <a:gd name="T80" fmla="*/ 73 w 131"/>
                  <a:gd name="T81" fmla="*/ 79 h 106"/>
                  <a:gd name="T82" fmla="*/ 85 w 131"/>
                  <a:gd name="T83" fmla="*/ 79 h 106"/>
                  <a:gd name="T84" fmla="*/ 95 w 131"/>
                  <a:gd name="T85" fmla="*/ 106 h 106"/>
                  <a:gd name="T86" fmla="*/ 110 w 131"/>
                  <a:gd name="T87" fmla="*/ 82 h 106"/>
                  <a:gd name="T88" fmla="*/ 115 w 131"/>
                  <a:gd name="T89" fmla="*/ 99 h 106"/>
                  <a:gd name="T90" fmla="*/ 123 w 131"/>
                  <a:gd name="T91" fmla="*/ 79 h 106"/>
                  <a:gd name="T92" fmla="*/ 125 w 131"/>
                  <a:gd name="T93" fmla="*/ 53 h 106"/>
                  <a:gd name="T94" fmla="*/ 126 w 131"/>
                  <a:gd name="T95" fmla="*/ 48 h 106"/>
                  <a:gd name="T96" fmla="*/ 127 w 131"/>
                  <a:gd name="T97" fmla="*/ 49 h 106"/>
                  <a:gd name="T98" fmla="*/ 121 w 131"/>
                  <a:gd name="T99" fmla="*/ 26 h 106"/>
                  <a:gd name="T100" fmla="*/ 113 w 131"/>
                  <a:gd name="T101" fmla="*/ 11 h 106"/>
                  <a:gd name="T102" fmla="*/ 118 w 131"/>
                  <a:gd name="T103" fmla="*/ 17 h 106"/>
                  <a:gd name="T104" fmla="*/ 89 w 131"/>
                  <a:gd name="T10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06">
                    <a:moveTo>
                      <a:pt x="58" y="54"/>
                    </a:moveTo>
                    <a:cubicBezTo>
                      <a:pt x="57" y="55"/>
                      <a:pt x="54" y="56"/>
                      <a:pt x="52" y="54"/>
                    </a:cubicBezTo>
                    <a:cubicBezTo>
                      <a:pt x="51" y="54"/>
                      <a:pt x="50" y="53"/>
                      <a:pt x="49" y="53"/>
                    </a:cubicBezTo>
                    <a:cubicBezTo>
                      <a:pt x="48" y="53"/>
                      <a:pt x="47" y="53"/>
                      <a:pt x="47" y="53"/>
                    </a:cubicBezTo>
                    <a:cubicBezTo>
                      <a:pt x="47" y="54"/>
                      <a:pt x="47" y="54"/>
                      <a:pt x="46" y="54"/>
                    </a:cubicBezTo>
                    <a:cubicBezTo>
                      <a:pt x="46" y="54"/>
                      <a:pt x="45" y="54"/>
                      <a:pt x="44" y="54"/>
                    </a:cubicBezTo>
                    <a:cubicBezTo>
                      <a:pt x="43" y="54"/>
                      <a:pt x="43" y="54"/>
                      <a:pt x="42" y="54"/>
                    </a:cubicBezTo>
                    <a:cubicBezTo>
                      <a:pt x="42" y="54"/>
                      <a:pt x="42" y="54"/>
                      <a:pt x="42" y="54"/>
                    </a:cubicBezTo>
                    <a:cubicBezTo>
                      <a:pt x="43" y="52"/>
                      <a:pt x="42" y="52"/>
                      <a:pt x="42" y="52"/>
                    </a:cubicBezTo>
                    <a:cubicBezTo>
                      <a:pt x="42" y="51"/>
                      <a:pt x="42" y="51"/>
                      <a:pt x="43" y="50"/>
                    </a:cubicBezTo>
                    <a:cubicBezTo>
                      <a:pt x="43" y="49"/>
                      <a:pt x="44" y="49"/>
                      <a:pt x="45" y="48"/>
                    </a:cubicBezTo>
                    <a:cubicBezTo>
                      <a:pt x="46" y="46"/>
                      <a:pt x="46" y="46"/>
                      <a:pt x="46" y="46"/>
                    </a:cubicBezTo>
                    <a:cubicBezTo>
                      <a:pt x="47" y="45"/>
                      <a:pt x="48" y="46"/>
                      <a:pt x="48" y="47"/>
                    </a:cubicBezTo>
                    <a:cubicBezTo>
                      <a:pt x="48" y="47"/>
                      <a:pt x="49" y="49"/>
                      <a:pt x="49" y="49"/>
                    </a:cubicBezTo>
                    <a:cubicBezTo>
                      <a:pt x="49" y="49"/>
                      <a:pt x="49" y="49"/>
                      <a:pt x="49" y="49"/>
                    </a:cubicBezTo>
                    <a:cubicBezTo>
                      <a:pt x="49" y="49"/>
                      <a:pt x="51" y="49"/>
                      <a:pt x="51" y="48"/>
                    </a:cubicBezTo>
                    <a:cubicBezTo>
                      <a:pt x="52" y="46"/>
                      <a:pt x="54" y="47"/>
                      <a:pt x="54" y="47"/>
                    </a:cubicBezTo>
                    <a:cubicBezTo>
                      <a:pt x="54" y="47"/>
                      <a:pt x="54" y="47"/>
                      <a:pt x="53" y="48"/>
                    </a:cubicBezTo>
                    <a:cubicBezTo>
                      <a:pt x="52" y="48"/>
                      <a:pt x="53" y="49"/>
                      <a:pt x="53" y="49"/>
                    </a:cubicBezTo>
                    <a:cubicBezTo>
                      <a:pt x="55" y="50"/>
                      <a:pt x="57" y="52"/>
                      <a:pt x="57" y="52"/>
                    </a:cubicBezTo>
                    <a:cubicBezTo>
                      <a:pt x="58" y="53"/>
                      <a:pt x="58" y="54"/>
                      <a:pt x="58" y="54"/>
                    </a:cubicBezTo>
                    <a:moveTo>
                      <a:pt x="72" y="50"/>
                    </a:moveTo>
                    <a:cubicBezTo>
                      <a:pt x="72" y="50"/>
                      <a:pt x="70" y="50"/>
                      <a:pt x="69" y="50"/>
                    </a:cubicBezTo>
                    <a:cubicBezTo>
                      <a:pt x="69" y="49"/>
                      <a:pt x="68" y="49"/>
                      <a:pt x="68" y="50"/>
                    </a:cubicBezTo>
                    <a:cubicBezTo>
                      <a:pt x="68" y="50"/>
                      <a:pt x="67" y="52"/>
                      <a:pt x="68" y="52"/>
                    </a:cubicBezTo>
                    <a:cubicBezTo>
                      <a:pt x="68" y="52"/>
                      <a:pt x="69" y="52"/>
                      <a:pt x="69" y="53"/>
                    </a:cubicBezTo>
                    <a:cubicBezTo>
                      <a:pt x="70" y="54"/>
                      <a:pt x="70" y="54"/>
                      <a:pt x="70" y="55"/>
                    </a:cubicBezTo>
                    <a:cubicBezTo>
                      <a:pt x="71" y="55"/>
                      <a:pt x="71" y="55"/>
                      <a:pt x="71" y="55"/>
                    </a:cubicBezTo>
                    <a:cubicBezTo>
                      <a:pt x="71" y="56"/>
                      <a:pt x="70" y="56"/>
                      <a:pt x="70" y="57"/>
                    </a:cubicBezTo>
                    <a:cubicBezTo>
                      <a:pt x="70" y="57"/>
                      <a:pt x="70" y="57"/>
                      <a:pt x="71" y="58"/>
                    </a:cubicBezTo>
                    <a:cubicBezTo>
                      <a:pt x="71" y="58"/>
                      <a:pt x="72" y="62"/>
                      <a:pt x="72" y="62"/>
                    </a:cubicBezTo>
                    <a:cubicBezTo>
                      <a:pt x="71" y="63"/>
                      <a:pt x="69" y="63"/>
                      <a:pt x="69" y="63"/>
                    </a:cubicBezTo>
                    <a:cubicBezTo>
                      <a:pt x="65" y="62"/>
                      <a:pt x="65" y="61"/>
                      <a:pt x="65" y="60"/>
                    </a:cubicBezTo>
                    <a:cubicBezTo>
                      <a:pt x="65" y="60"/>
                      <a:pt x="65" y="58"/>
                      <a:pt x="65" y="58"/>
                    </a:cubicBezTo>
                    <a:cubicBezTo>
                      <a:pt x="67" y="58"/>
                      <a:pt x="68" y="56"/>
                      <a:pt x="68" y="56"/>
                    </a:cubicBezTo>
                    <a:cubicBezTo>
                      <a:pt x="67" y="55"/>
                      <a:pt x="66" y="55"/>
                      <a:pt x="66" y="55"/>
                    </a:cubicBezTo>
                    <a:cubicBezTo>
                      <a:pt x="65" y="54"/>
                      <a:pt x="63" y="51"/>
                      <a:pt x="63" y="50"/>
                    </a:cubicBezTo>
                    <a:cubicBezTo>
                      <a:pt x="63" y="49"/>
                      <a:pt x="64" y="48"/>
                      <a:pt x="64" y="48"/>
                    </a:cubicBezTo>
                    <a:cubicBezTo>
                      <a:pt x="65" y="47"/>
                      <a:pt x="65" y="48"/>
                      <a:pt x="66" y="48"/>
                    </a:cubicBezTo>
                    <a:cubicBezTo>
                      <a:pt x="67" y="48"/>
                      <a:pt x="68" y="46"/>
                      <a:pt x="69" y="46"/>
                    </a:cubicBezTo>
                    <a:cubicBezTo>
                      <a:pt x="69" y="46"/>
                      <a:pt x="70" y="47"/>
                      <a:pt x="71" y="47"/>
                    </a:cubicBezTo>
                    <a:cubicBezTo>
                      <a:pt x="71" y="47"/>
                      <a:pt x="72" y="49"/>
                      <a:pt x="72" y="50"/>
                    </a:cubicBezTo>
                    <a:moveTo>
                      <a:pt x="50" y="27"/>
                    </a:moveTo>
                    <a:cubicBezTo>
                      <a:pt x="50" y="27"/>
                      <a:pt x="50" y="28"/>
                      <a:pt x="50" y="28"/>
                    </a:cubicBezTo>
                    <a:cubicBezTo>
                      <a:pt x="48" y="27"/>
                      <a:pt x="48" y="26"/>
                      <a:pt x="48" y="26"/>
                    </a:cubicBezTo>
                    <a:cubicBezTo>
                      <a:pt x="49" y="25"/>
                      <a:pt x="50" y="27"/>
                      <a:pt x="50" y="27"/>
                    </a:cubicBezTo>
                    <a:moveTo>
                      <a:pt x="112" y="10"/>
                    </a:moveTo>
                    <a:cubicBezTo>
                      <a:pt x="107" y="3"/>
                      <a:pt x="106" y="3"/>
                      <a:pt x="103" y="0"/>
                    </a:cubicBezTo>
                    <a:cubicBezTo>
                      <a:pt x="103" y="0"/>
                      <a:pt x="103" y="0"/>
                      <a:pt x="103" y="0"/>
                    </a:cubicBezTo>
                    <a:cubicBezTo>
                      <a:pt x="104" y="1"/>
                      <a:pt x="104" y="1"/>
                      <a:pt x="105" y="3"/>
                    </a:cubicBezTo>
                    <a:cubicBezTo>
                      <a:pt x="105" y="3"/>
                      <a:pt x="105" y="2"/>
                      <a:pt x="105" y="2"/>
                    </a:cubicBezTo>
                    <a:cubicBezTo>
                      <a:pt x="105" y="3"/>
                      <a:pt x="105" y="3"/>
                      <a:pt x="105" y="4"/>
                    </a:cubicBezTo>
                    <a:cubicBezTo>
                      <a:pt x="104" y="3"/>
                      <a:pt x="104" y="3"/>
                      <a:pt x="103" y="3"/>
                    </a:cubicBezTo>
                    <a:cubicBezTo>
                      <a:pt x="103" y="3"/>
                      <a:pt x="103" y="3"/>
                      <a:pt x="103" y="4"/>
                    </a:cubicBezTo>
                    <a:cubicBezTo>
                      <a:pt x="102" y="3"/>
                      <a:pt x="101" y="1"/>
                      <a:pt x="99" y="1"/>
                    </a:cubicBezTo>
                    <a:cubicBezTo>
                      <a:pt x="99" y="1"/>
                      <a:pt x="99" y="1"/>
                      <a:pt x="99" y="2"/>
                    </a:cubicBezTo>
                    <a:cubicBezTo>
                      <a:pt x="99" y="2"/>
                      <a:pt x="99" y="1"/>
                      <a:pt x="99" y="1"/>
                    </a:cubicBezTo>
                    <a:cubicBezTo>
                      <a:pt x="100" y="3"/>
                      <a:pt x="104" y="3"/>
                      <a:pt x="104" y="7"/>
                    </a:cubicBezTo>
                    <a:cubicBezTo>
                      <a:pt x="104" y="7"/>
                      <a:pt x="103" y="7"/>
                      <a:pt x="103" y="7"/>
                    </a:cubicBezTo>
                    <a:cubicBezTo>
                      <a:pt x="103" y="7"/>
                      <a:pt x="104" y="8"/>
                      <a:pt x="104" y="8"/>
                    </a:cubicBezTo>
                    <a:cubicBezTo>
                      <a:pt x="104" y="8"/>
                      <a:pt x="104" y="8"/>
                      <a:pt x="101" y="5"/>
                    </a:cubicBezTo>
                    <a:cubicBezTo>
                      <a:pt x="100" y="6"/>
                      <a:pt x="100" y="6"/>
                      <a:pt x="100" y="6"/>
                    </a:cubicBezTo>
                    <a:cubicBezTo>
                      <a:pt x="100" y="6"/>
                      <a:pt x="100" y="6"/>
                      <a:pt x="100" y="8"/>
                    </a:cubicBezTo>
                    <a:cubicBezTo>
                      <a:pt x="98" y="7"/>
                      <a:pt x="96" y="5"/>
                      <a:pt x="93" y="5"/>
                    </a:cubicBezTo>
                    <a:cubicBezTo>
                      <a:pt x="93" y="5"/>
                      <a:pt x="92" y="5"/>
                      <a:pt x="92" y="6"/>
                    </a:cubicBezTo>
                    <a:cubicBezTo>
                      <a:pt x="90" y="5"/>
                      <a:pt x="90" y="5"/>
                      <a:pt x="90" y="5"/>
                    </a:cubicBezTo>
                    <a:cubicBezTo>
                      <a:pt x="90" y="5"/>
                      <a:pt x="90" y="5"/>
                      <a:pt x="90" y="5"/>
                    </a:cubicBezTo>
                    <a:cubicBezTo>
                      <a:pt x="90" y="6"/>
                      <a:pt x="90" y="6"/>
                      <a:pt x="90" y="7"/>
                    </a:cubicBezTo>
                    <a:cubicBezTo>
                      <a:pt x="89" y="7"/>
                      <a:pt x="89" y="7"/>
                      <a:pt x="87" y="6"/>
                    </a:cubicBezTo>
                    <a:cubicBezTo>
                      <a:pt x="87" y="7"/>
                      <a:pt x="88" y="7"/>
                      <a:pt x="88" y="8"/>
                    </a:cubicBezTo>
                    <a:cubicBezTo>
                      <a:pt x="86" y="9"/>
                      <a:pt x="85" y="11"/>
                      <a:pt x="83" y="12"/>
                    </a:cubicBezTo>
                    <a:cubicBezTo>
                      <a:pt x="84" y="13"/>
                      <a:pt x="86" y="14"/>
                      <a:pt x="87" y="16"/>
                    </a:cubicBezTo>
                    <a:cubicBezTo>
                      <a:pt x="87" y="16"/>
                      <a:pt x="87" y="16"/>
                      <a:pt x="87" y="16"/>
                    </a:cubicBezTo>
                    <a:cubicBezTo>
                      <a:pt x="84" y="13"/>
                      <a:pt x="82" y="12"/>
                      <a:pt x="82" y="12"/>
                    </a:cubicBezTo>
                    <a:cubicBezTo>
                      <a:pt x="82" y="13"/>
                      <a:pt x="82" y="13"/>
                      <a:pt x="83" y="15"/>
                    </a:cubicBezTo>
                    <a:cubicBezTo>
                      <a:pt x="82" y="15"/>
                      <a:pt x="82" y="15"/>
                      <a:pt x="82" y="15"/>
                    </a:cubicBezTo>
                    <a:cubicBezTo>
                      <a:pt x="82" y="14"/>
                      <a:pt x="82" y="14"/>
                      <a:pt x="81" y="13"/>
                    </a:cubicBezTo>
                    <a:cubicBezTo>
                      <a:pt x="80" y="14"/>
                      <a:pt x="80" y="14"/>
                      <a:pt x="82" y="18"/>
                    </a:cubicBezTo>
                    <a:cubicBezTo>
                      <a:pt x="83" y="16"/>
                      <a:pt x="83" y="16"/>
                      <a:pt x="84" y="16"/>
                    </a:cubicBezTo>
                    <a:cubicBezTo>
                      <a:pt x="85" y="17"/>
                      <a:pt x="85" y="18"/>
                      <a:pt x="85" y="18"/>
                    </a:cubicBezTo>
                    <a:cubicBezTo>
                      <a:pt x="85" y="18"/>
                      <a:pt x="85" y="19"/>
                      <a:pt x="85" y="19"/>
                    </a:cubicBezTo>
                    <a:cubicBezTo>
                      <a:pt x="84" y="18"/>
                      <a:pt x="84" y="18"/>
                      <a:pt x="84" y="18"/>
                    </a:cubicBezTo>
                    <a:cubicBezTo>
                      <a:pt x="83" y="18"/>
                      <a:pt x="83" y="18"/>
                      <a:pt x="83" y="18"/>
                    </a:cubicBezTo>
                    <a:cubicBezTo>
                      <a:pt x="82" y="21"/>
                      <a:pt x="82" y="21"/>
                      <a:pt x="82" y="21"/>
                    </a:cubicBezTo>
                    <a:cubicBezTo>
                      <a:pt x="82" y="21"/>
                      <a:pt x="81" y="21"/>
                      <a:pt x="81" y="21"/>
                    </a:cubicBezTo>
                    <a:cubicBezTo>
                      <a:pt x="83" y="14"/>
                      <a:pt x="77" y="12"/>
                      <a:pt x="77" y="12"/>
                    </a:cubicBezTo>
                    <a:cubicBezTo>
                      <a:pt x="76" y="14"/>
                      <a:pt x="76" y="14"/>
                      <a:pt x="79" y="18"/>
                    </a:cubicBezTo>
                    <a:cubicBezTo>
                      <a:pt x="76" y="18"/>
                      <a:pt x="75" y="16"/>
                      <a:pt x="72" y="17"/>
                    </a:cubicBezTo>
                    <a:cubicBezTo>
                      <a:pt x="72" y="17"/>
                      <a:pt x="72" y="18"/>
                      <a:pt x="72" y="18"/>
                    </a:cubicBezTo>
                    <a:cubicBezTo>
                      <a:pt x="71" y="18"/>
                      <a:pt x="71" y="18"/>
                      <a:pt x="70" y="18"/>
                    </a:cubicBezTo>
                    <a:cubicBezTo>
                      <a:pt x="69" y="18"/>
                      <a:pt x="69" y="18"/>
                      <a:pt x="68" y="18"/>
                    </a:cubicBezTo>
                    <a:cubicBezTo>
                      <a:pt x="68" y="18"/>
                      <a:pt x="68" y="18"/>
                      <a:pt x="66" y="18"/>
                    </a:cubicBezTo>
                    <a:cubicBezTo>
                      <a:pt x="65" y="19"/>
                      <a:pt x="65" y="19"/>
                      <a:pt x="62" y="19"/>
                    </a:cubicBezTo>
                    <a:cubicBezTo>
                      <a:pt x="62" y="19"/>
                      <a:pt x="62" y="20"/>
                      <a:pt x="62" y="20"/>
                    </a:cubicBezTo>
                    <a:cubicBezTo>
                      <a:pt x="62" y="20"/>
                      <a:pt x="61" y="20"/>
                      <a:pt x="61" y="19"/>
                    </a:cubicBezTo>
                    <a:cubicBezTo>
                      <a:pt x="61" y="19"/>
                      <a:pt x="62" y="18"/>
                      <a:pt x="62" y="18"/>
                    </a:cubicBezTo>
                    <a:cubicBezTo>
                      <a:pt x="61" y="17"/>
                      <a:pt x="61" y="17"/>
                      <a:pt x="60" y="18"/>
                    </a:cubicBezTo>
                    <a:cubicBezTo>
                      <a:pt x="59" y="19"/>
                      <a:pt x="60" y="20"/>
                      <a:pt x="60" y="21"/>
                    </a:cubicBezTo>
                    <a:cubicBezTo>
                      <a:pt x="60" y="21"/>
                      <a:pt x="59" y="20"/>
                      <a:pt x="59" y="20"/>
                    </a:cubicBezTo>
                    <a:cubicBezTo>
                      <a:pt x="58" y="20"/>
                      <a:pt x="58" y="20"/>
                      <a:pt x="57" y="21"/>
                    </a:cubicBezTo>
                    <a:cubicBezTo>
                      <a:pt x="57" y="21"/>
                      <a:pt x="57" y="22"/>
                      <a:pt x="57" y="22"/>
                    </a:cubicBezTo>
                    <a:cubicBezTo>
                      <a:pt x="56" y="23"/>
                      <a:pt x="56" y="23"/>
                      <a:pt x="56" y="23"/>
                    </a:cubicBezTo>
                    <a:cubicBezTo>
                      <a:pt x="56" y="23"/>
                      <a:pt x="56" y="23"/>
                      <a:pt x="54" y="22"/>
                    </a:cubicBezTo>
                    <a:cubicBezTo>
                      <a:pt x="54" y="22"/>
                      <a:pt x="53" y="22"/>
                      <a:pt x="53" y="23"/>
                    </a:cubicBezTo>
                    <a:cubicBezTo>
                      <a:pt x="52" y="22"/>
                      <a:pt x="53" y="21"/>
                      <a:pt x="52" y="20"/>
                    </a:cubicBezTo>
                    <a:cubicBezTo>
                      <a:pt x="54" y="20"/>
                      <a:pt x="56" y="21"/>
                      <a:pt x="58" y="20"/>
                    </a:cubicBezTo>
                    <a:cubicBezTo>
                      <a:pt x="57" y="18"/>
                      <a:pt x="56" y="17"/>
                      <a:pt x="56" y="17"/>
                    </a:cubicBezTo>
                    <a:cubicBezTo>
                      <a:pt x="45" y="12"/>
                      <a:pt x="45" y="12"/>
                      <a:pt x="45" y="12"/>
                    </a:cubicBezTo>
                    <a:cubicBezTo>
                      <a:pt x="41" y="12"/>
                      <a:pt x="27" y="20"/>
                      <a:pt x="26" y="22"/>
                    </a:cubicBezTo>
                    <a:cubicBezTo>
                      <a:pt x="25" y="23"/>
                      <a:pt x="24" y="28"/>
                      <a:pt x="28" y="27"/>
                    </a:cubicBezTo>
                    <a:cubicBezTo>
                      <a:pt x="29" y="27"/>
                      <a:pt x="29" y="26"/>
                      <a:pt x="29" y="26"/>
                    </a:cubicBezTo>
                    <a:cubicBezTo>
                      <a:pt x="30" y="27"/>
                      <a:pt x="29" y="29"/>
                      <a:pt x="30" y="31"/>
                    </a:cubicBezTo>
                    <a:cubicBezTo>
                      <a:pt x="36" y="32"/>
                      <a:pt x="37" y="25"/>
                      <a:pt x="37" y="25"/>
                    </a:cubicBezTo>
                    <a:cubicBezTo>
                      <a:pt x="37" y="25"/>
                      <a:pt x="37" y="24"/>
                      <a:pt x="36" y="24"/>
                    </a:cubicBezTo>
                    <a:cubicBezTo>
                      <a:pt x="37" y="22"/>
                      <a:pt x="41" y="22"/>
                      <a:pt x="41" y="19"/>
                    </a:cubicBezTo>
                    <a:cubicBezTo>
                      <a:pt x="43" y="19"/>
                      <a:pt x="44" y="19"/>
                      <a:pt x="44" y="20"/>
                    </a:cubicBezTo>
                    <a:cubicBezTo>
                      <a:pt x="43" y="21"/>
                      <a:pt x="41" y="21"/>
                      <a:pt x="40" y="23"/>
                    </a:cubicBezTo>
                    <a:cubicBezTo>
                      <a:pt x="40" y="23"/>
                      <a:pt x="40" y="25"/>
                      <a:pt x="41" y="27"/>
                    </a:cubicBezTo>
                    <a:cubicBezTo>
                      <a:pt x="42" y="26"/>
                      <a:pt x="47" y="25"/>
                      <a:pt x="46" y="28"/>
                    </a:cubicBezTo>
                    <a:cubicBezTo>
                      <a:pt x="45" y="28"/>
                      <a:pt x="43" y="28"/>
                      <a:pt x="41" y="28"/>
                    </a:cubicBezTo>
                    <a:cubicBezTo>
                      <a:pt x="41" y="28"/>
                      <a:pt x="41" y="28"/>
                      <a:pt x="41" y="29"/>
                    </a:cubicBezTo>
                    <a:cubicBezTo>
                      <a:pt x="41" y="29"/>
                      <a:pt x="42" y="29"/>
                      <a:pt x="42" y="30"/>
                    </a:cubicBezTo>
                    <a:cubicBezTo>
                      <a:pt x="42" y="30"/>
                      <a:pt x="41" y="30"/>
                      <a:pt x="41" y="30"/>
                    </a:cubicBezTo>
                    <a:cubicBezTo>
                      <a:pt x="39" y="29"/>
                      <a:pt x="39" y="29"/>
                      <a:pt x="37" y="34"/>
                    </a:cubicBezTo>
                    <a:cubicBezTo>
                      <a:pt x="35" y="33"/>
                      <a:pt x="33" y="33"/>
                      <a:pt x="30" y="32"/>
                    </a:cubicBezTo>
                    <a:cubicBezTo>
                      <a:pt x="30" y="32"/>
                      <a:pt x="30" y="32"/>
                      <a:pt x="30" y="32"/>
                    </a:cubicBezTo>
                    <a:cubicBezTo>
                      <a:pt x="30" y="32"/>
                      <a:pt x="30" y="32"/>
                      <a:pt x="30" y="32"/>
                    </a:cubicBezTo>
                    <a:cubicBezTo>
                      <a:pt x="30" y="32"/>
                      <a:pt x="30"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9" y="32"/>
                      <a:pt x="29" y="32"/>
                      <a:pt x="29" y="32"/>
                    </a:cubicBezTo>
                    <a:cubicBezTo>
                      <a:pt x="28" y="31"/>
                      <a:pt x="28" y="31"/>
                      <a:pt x="29" y="29"/>
                    </a:cubicBezTo>
                    <a:cubicBezTo>
                      <a:pt x="27" y="28"/>
                      <a:pt x="25" y="29"/>
                      <a:pt x="26" y="32"/>
                    </a:cubicBezTo>
                    <a:cubicBezTo>
                      <a:pt x="26" y="32"/>
                      <a:pt x="25" y="32"/>
                      <a:pt x="25" y="32"/>
                    </a:cubicBezTo>
                    <a:cubicBezTo>
                      <a:pt x="25" y="32"/>
                      <a:pt x="25" y="32"/>
                      <a:pt x="18" y="34"/>
                    </a:cubicBezTo>
                    <a:cubicBezTo>
                      <a:pt x="17" y="38"/>
                      <a:pt x="13" y="36"/>
                      <a:pt x="10" y="37"/>
                    </a:cubicBezTo>
                    <a:cubicBezTo>
                      <a:pt x="16" y="45"/>
                      <a:pt x="10" y="44"/>
                      <a:pt x="10" y="44"/>
                    </a:cubicBezTo>
                    <a:cubicBezTo>
                      <a:pt x="4" y="42"/>
                      <a:pt x="4" y="42"/>
                      <a:pt x="4" y="42"/>
                    </a:cubicBezTo>
                    <a:cubicBezTo>
                      <a:pt x="4" y="42"/>
                      <a:pt x="0" y="49"/>
                      <a:pt x="1" y="52"/>
                    </a:cubicBezTo>
                    <a:cubicBezTo>
                      <a:pt x="3" y="52"/>
                      <a:pt x="3" y="52"/>
                      <a:pt x="4" y="54"/>
                    </a:cubicBezTo>
                    <a:cubicBezTo>
                      <a:pt x="4" y="54"/>
                      <a:pt x="5" y="53"/>
                      <a:pt x="5" y="53"/>
                    </a:cubicBezTo>
                    <a:cubicBezTo>
                      <a:pt x="9" y="54"/>
                      <a:pt x="11" y="48"/>
                      <a:pt x="15" y="48"/>
                    </a:cubicBezTo>
                    <a:cubicBezTo>
                      <a:pt x="16" y="47"/>
                      <a:pt x="16" y="46"/>
                      <a:pt x="17" y="46"/>
                    </a:cubicBezTo>
                    <a:cubicBezTo>
                      <a:pt x="19" y="47"/>
                      <a:pt x="21" y="45"/>
                      <a:pt x="23" y="46"/>
                    </a:cubicBezTo>
                    <a:cubicBezTo>
                      <a:pt x="26" y="49"/>
                      <a:pt x="27" y="53"/>
                      <a:pt x="29" y="57"/>
                    </a:cubicBezTo>
                    <a:cubicBezTo>
                      <a:pt x="29" y="57"/>
                      <a:pt x="29" y="56"/>
                      <a:pt x="30" y="56"/>
                    </a:cubicBezTo>
                    <a:cubicBezTo>
                      <a:pt x="30" y="54"/>
                      <a:pt x="30" y="54"/>
                      <a:pt x="30" y="53"/>
                    </a:cubicBezTo>
                    <a:cubicBezTo>
                      <a:pt x="30" y="53"/>
                      <a:pt x="31" y="53"/>
                      <a:pt x="31" y="53"/>
                    </a:cubicBezTo>
                    <a:cubicBezTo>
                      <a:pt x="30" y="50"/>
                      <a:pt x="25" y="49"/>
                      <a:pt x="26" y="45"/>
                    </a:cubicBezTo>
                    <a:cubicBezTo>
                      <a:pt x="27" y="45"/>
                      <a:pt x="27" y="44"/>
                      <a:pt x="27" y="44"/>
                    </a:cubicBezTo>
                    <a:cubicBezTo>
                      <a:pt x="33" y="49"/>
                      <a:pt x="33" y="53"/>
                      <a:pt x="33" y="60"/>
                    </a:cubicBezTo>
                    <a:cubicBezTo>
                      <a:pt x="33" y="60"/>
                      <a:pt x="40" y="60"/>
                      <a:pt x="36" y="55"/>
                    </a:cubicBezTo>
                    <a:cubicBezTo>
                      <a:pt x="38" y="54"/>
                      <a:pt x="39" y="53"/>
                      <a:pt x="39" y="53"/>
                    </a:cubicBezTo>
                    <a:cubicBezTo>
                      <a:pt x="41" y="56"/>
                      <a:pt x="40" y="59"/>
                      <a:pt x="42" y="61"/>
                    </a:cubicBezTo>
                    <a:cubicBezTo>
                      <a:pt x="43" y="61"/>
                      <a:pt x="48" y="61"/>
                      <a:pt x="50" y="61"/>
                    </a:cubicBezTo>
                    <a:cubicBezTo>
                      <a:pt x="51" y="64"/>
                      <a:pt x="48" y="68"/>
                      <a:pt x="47" y="69"/>
                    </a:cubicBezTo>
                    <a:cubicBezTo>
                      <a:pt x="42" y="69"/>
                      <a:pt x="45" y="74"/>
                      <a:pt x="45" y="74"/>
                    </a:cubicBezTo>
                    <a:cubicBezTo>
                      <a:pt x="46" y="75"/>
                      <a:pt x="48" y="74"/>
                      <a:pt x="49" y="74"/>
                    </a:cubicBezTo>
                    <a:cubicBezTo>
                      <a:pt x="54" y="92"/>
                      <a:pt x="56" y="98"/>
                      <a:pt x="57" y="98"/>
                    </a:cubicBezTo>
                    <a:cubicBezTo>
                      <a:pt x="57" y="98"/>
                      <a:pt x="70" y="98"/>
                      <a:pt x="78" y="85"/>
                    </a:cubicBezTo>
                    <a:cubicBezTo>
                      <a:pt x="79" y="82"/>
                      <a:pt x="75" y="81"/>
                      <a:pt x="73" y="79"/>
                    </a:cubicBezTo>
                    <a:cubicBezTo>
                      <a:pt x="71" y="82"/>
                      <a:pt x="70" y="82"/>
                      <a:pt x="69" y="82"/>
                    </a:cubicBezTo>
                    <a:cubicBezTo>
                      <a:pt x="69" y="79"/>
                      <a:pt x="61" y="73"/>
                      <a:pt x="66" y="72"/>
                    </a:cubicBezTo>
                    <a:cubicBezTo>
                      <a:pt x="71" y="78"/>
                      <a:pt x="71" y="79"/>
                      <a:pt x="74" y="77"/>
                    </a:cubicBezTo>
                    <a:cubicBezTo>
                      <a:pt x="81" y="82"/>
                      <a:pt x="81" y="82"/>
                      <a:pt x="85" y="79"/>
                    </a:cubicBezTo>
                    <a:cubicBezTo>
                      <a:pt x="86" y="80"/>
                      <a:pt x="86" y="80"/>
                      <a:pt x="90" y="86"/>
                    </a:cubicBezTo>
                    <a:cubicBezTo>
                      <a:pt x="90" y="86"/>
                      <a:pt x="90" y="87"/>
                      <a:pt x="91" y="87"/>
                    </a:cubicBezTo>
                    <a:cubicBezTo>
                      <a:pt x="91" y="86"/>
                      <a:pt x="91" y="86"/>
                      <a:pt x="92" y="85"/>
                    </a:cubicBezTo>
                    <a:cubicBezTo>
                      <a:pt x="92" y="85"/>
                      <a:pt x="92" y="85"/>
                      <a:pt x="95" y="106"/>
                    </a:cubicBezTo>
                    <a:cubicBezTo>
                      <a:pt x="95" y="106"/>
                      <a:pt x="95" y="106"/>
                      <a:pt x="95" y="106"/>
                    </a:cubicBezTo>
                    <a:cubicBezTo>
                      <a:pt x="100" y="100"/>
                      <a:pt x="100" y="99"/>
                      <a:pt x="100" y="96"/>
                    </a:cubicBezTo>
                    <a:cubicBezTo>
                      <a:pt x="100" y="94"/>
                      <a:pt x="106" y="85"/>
                      <a:pt x="106" y="84"/>
                    </a:cubicBezTo>
                    <a:cubicBezTo>
                      <a:pt x="107" y="83"/>
                      <a:pt x="109" y="83"/>
                      <a:pt x="110" y="82"/>
                    </a:cubicBezTo>
                    <a:cubicBezTo>
                      <a:pt x="111" y="83"/>
                      <a:pt x="112" y="87"/>
                      <a:pt x="112" y="87"/>
                    </a:cubicBezTo>
                    <a:cubicBezTo>
                      <a:pt x="113" y="90"/>
                      <a:pt x="112" y="93"/>
                      <a:pt x="112" y="95"/>
                    </a:cubicBezTo>
                    <a:cubicBezTo>
                      <a:pt x="113" y="93"/>
                      <a:pt x="113" y="91"/>
                      <a:pt x="115" y="89"/>
                    </a:cubicBezTo>
                    <a:cubicBezTo>
                      <a:pt x="116" y="92"/>
                      <a:pt x="114" y="96"/>
                      <a:pt x="115" y="99"/>
                    </a:cubicBezTo>
                    <a:cubicBezTo>
                      <a:pt x="115" y="98"/>
                      <a:pt x="115" y="98"/>
                      <a:pt x="116" y="94"/>
                    </a:cubicBezTo>
                    <a:cubicBezTo>
                      <a:pt x="118" y="95"/>
                      <a:pt x="118" y="98"/>
                      <a:pt x="118" y="103"/>
                    </a:cubicBezTo>
                    <a:cubicBezTo>
                      <a:pt x="122" y="95"/>
                      <a:pt x="124" y="92"/>
                      <a:pt x="122" y="86"/>
                    </a:cubicBezTo>
                    <a:cubicBezTo>
                      <a:pt x="120" y="83"/>
                      <a:pt x="122" y="80"/>
                      <a:pt x="123" y="79"/>
                    </a:cubicBezTo>
                    <a:cubicBezTo>
                      <a:pt x="124" y="81"/>
                      <a:pt x="122" y="84"/>
                      <a:pt x="123" y="86"/>
                    </a:cubicBezTo>
                    <a:cubicBezTo>
                      <a:pt x="125" y="84"/>
                      <a:pt x="123" y="81"/>
                      <a:pt x="124" y="79"/>
                    </a:cubicBezTo>
                    <a:cubicBezTo>
                      <a:pt x="131" y="77"/>
                      <a:pt x="128" y="56"/>
                      <a:pt x="126" y="53"/>
                    </a:cubicBezTo>
                    <a:cubicBezTo>
                      <a:pt x="126" y="53"/>
                      <a:pt x="126" y="53"/>
                      <a:pt x="125" y="53"/>
                    </a:cubicBezTo>
                    <a:cubicBezTo>
                      <a:pt x="125" y="53"/>
                      <a:pt x="125" y="53"/>
                      <a:pt x="125" y="53"/>
                    </a:cubicBezTo>
                    <a:cubicBezTo>
                      <a:pt x="124" y="52"/>
                      <a:pt x="124" y="52"/>
                      <a:pt x="124" y="48"/>
                    </a:cubicBezTo>
                    <a:cubicBezTo>
                      <a:pt x="125" y="48"/>
                      <a:pt x="125" y="49"/>
                      <a:pt x="125" y="50"/>
                    </a:cubicBezTo>
                    <a:cubicBezTo>
                      <a:pt x="125" y="50"/>
                      <a:pt x="125" y="50"/>
                      <a:pt x="126" y="48"/>
                    </a:cubicBezTo>
                    <a:cubicBezTo>
                      <a:pt x="126" y="49"/>
                      <a:pt x="126" y="49"/>
                      <a:pt x="127" y="52"/>
                    </a:cubicBezTo>
                    <a:cubicBezTo>
                      <a:pt x="127" y="52"/>
                      <a:pt x="127" y="52"/>
                      <a:pt x="127" y="52"/>
                    </a:cubicBezTo>
                    <a:cubicBezTo>
                      <a:pt x="128" y="53"/>
                      <a:pt x="128" y="55"/>
                      <a:pt x="129" y="56"/>
                    </a:cubicBezTo>
                    <a:cubicBezTo>
                      <a:pt x="129" y="56"/>
                      <a:pt x="130" y="55"/>
                      <a:pt x="127" y="49"/>
                    </a:cubicBezTo>
                    <a:cubicBezTo>
                      <a:pt x="127" y="49"/>
                      <a:pt x="127" y="49"/>
                      <a:pt x="126" y="42"/>
                    </a:cubicBezTo>
                    <a:cubicBezTo>
                      <a:pt x="126" y="42"/>
                      <a:pt x="127" y="42"/>
                      <a:pt x="127" y="42"/>
                    </a:cubicBezTo>
                    <a:cubicBezTo>
                      <a:pt x="126" y="37"/>
                      <a:pt x="124" y="31"/>
                      <a:pt x="122" y="27"/>
                    </a:cubicBezTo>
                    <a:cubicBezTo>
                      <a:pt x="121" y="27"/>
                      <a:pt x="121" y="26"/>
                      <a:pt x="121" y="26"/>
                    </a:cubicBezTo>
                    <a:cubicBezTo>
                      <a:pt x="121" y="26"/>
                      <a:pt x="121" y="26"/>
                      <a:pt x="121" y="26"/>
                    </a:cubicBezTo>
                    <a:cubicBezTo>
                      <a:pt x="120" y="26"/>
                      <a:pt x="120" y="26"/>
                      <a:pt x="120" y="26"/>
                    </a:cubicBezTo>
                    <a:cubicBezTo>
                      <a:pt x="120" y="26"/>
                      <a:pt x="120" y="26"/>
                      <a:pt x="120" y="26"/>
                    </a:cubicBezTo>
                    <a:cubicBezTo>
                      <a:pt x="116" y="22"/>
                      <a:pt x="116" y="16"/>
                      <a:pt x="113" y="11"/>
                    </a:cubicBezTo>
                    <a:cubicBezTo>
                      <a:pt x="113" y="11"/>
                      <a:pt x="114" y="12"/>
                      <a:pt x="114" y="12"/>
                    </a:cubicBezTo>
                    <a:cubicBezTo>
                      <a:pt x="114" y="12"/>
                      <a:pt x="114" y="11"/>
                      <a:pt x="112" y="10"/>
                    </a:cubicBezTo>
                    <a:cubicBezTo>
                      <a:pt x="115" y="13"/>
                      <a:pt x="121" y="21"/>
                      <a:pt x="124" y="27"/>
                    </a:cubicBezTo>
                    <a:cubicBezTo>
                      <a:pt x="122" y="23"/>
                      <a:pt x="120" y="21"/>
                      <a:pt x="118" y="17"/>
                    </a:cubicBezTo>
                    <a:cubicBezTo>
                      <a:pt x="118" y="17"/>
                      <a:pt x="118" y="17"/>
                      <a:pt x="118" y="17"/>
                    </a:cubicBezTo>
                    <a:cubicBezTo>
                      <a:pt x="115" y="13"/>
                      <a:pt x="112" y="10"/>
                      <a:pt x="112" y="10"/>
                    </a:cubicBezTo>
                    <a:moveTo>
                      <a:pt x="89" y="5"/>
                    </a:moveTo>
                    <a:cubicBezTo>
                      <a:pt x="89" y="5"/>
                      <a:pt x="89" y="5"/>
                      <a:pt x="89" y="5"/>
                    </a:cubicBezTo>
                    <a:cubicBezTo>
                      <a:pt x="89" y="5"/>
                      <a:pt x="89" y="5"/>
                      <a:pt x="90" y="5"/>
                    </a:cubicBezTo>
                    <a:cubicBezTo>
                      <a:pt x="89" y="5"/>
                      <a:pt x="89" y="5"/>
                      <a:pt x="8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3" name="Freeform 39"/>
              <p:cNvSpPr/>
              <p:nvPr/>
            </p:nvSpPr>
            <p:spPr bwMode="auto">
              <a:xfrm>
                <a:off x="6995463" y="2978853"/>
                <a:ext cx="68263" cy="53975"/>
              </a:xfrm>
              <a:custGeom>
                <a:avLst/>
                <a:gdLst>
                  <a:gd name="T0" fmla="*/ 10 w 10"/>
                  <a:gd name="T1" fmla="*/ 1 h 8"/>
                  <a:gd name="T2" fmla="*/ 9 w 10"/>
                  <a:gd name="T3" fmla="*/ 2 h 8"/>
                  <a:gd name="T4" fmla="*/ 9 w 10"/>
                  <a:gd name="T5" fmla="*/ 3 h 8"/>
                  <a:gd name="T6" fmla="*/ 4 w 10"/>
                  <a:gd name="T7" fmla="*/ 3 h 8"/>
                  <a:gd name="T8" fmla="*/ 4 w 10"/>
                  <a:gd name="T9" fmla="*/ 6 h 8"/>
                  <a:gd name="T10" fmla="*/ 4 w 10"/>
                  <a:gd name="T11" fmla="*/ 8 h 8"/>
                  <a:gd name="T12" fmla="*/ 3 w 10"/>
                  <a:gd name="T13" fmla="*/ 8 h 8"/>
                  <a:gd name="T14" fmla="*/ 3 w 10"/>
                  <a:gd name="T15" fmla="*/ 8 h 8"/>
                  <a:gd name="T16" fmla="*/ 1 w 10"/>
                  <a:gd name="T17" fmla="*/ 7 h 8"/>
                  <a:gd name="T18" fmla="*/ 0 w 10"/>
                  <a:gd name="T19" fmla="*/ 7 h 8"/>
                  <a:gd name="T20" fmla="*/ 0 w 10"/>
                  <a:gd name="T21" fmla="*/ 5 h 8"/>
                  <a:gd name="T22" fmla="*/ 0 w 10"/>
                  <a:gd name="T23" fmla="*/ 5 h 8"/>
                  <a:gd name="T24" fmla="*/ 2 w 10"/>
                  <a:gd name="T25" fmla="*/ 3 h 8"/>
                  <a:gd name="T26" fmla="*/ 3 w 10"/>
                  <a:gd name="T27" fmla="*/ 2 h 8"/>
                  <a:gd name="T28" fmla="*/ 3 w 10"/>
                  <a:gd name="T29" fmla="*/ 1 h 8"/>
                  <a:gd name="T30" fmla="*/ 4 w 10"/>
                  <a:gd name="T31" fmla="*/ 1 h 8"/>
                  <a:gd name="T32" fmla="*/ 6 w 10"/>
                  <a:gd name="T33" fmla="*/ 1 h 8"/>
                  <a:gd name="T34" fmla="*/ 7 w 10"/>
                  <a:gd name="T35" fmla="*/ 1 h 8"/>
                  <a:gd name="T36" fmla="*/ 8 w 10"/>
                  <a:gd name="T37" fmla="*/ 0 h 8"/>
                  <a:gd name="T38" fmla="*/ 9 w 10"/>
                  <a:gd name="T39" fmla="*/ 0 h 8"/>
                  <a:gd name="T40" fmla="*/ 10 w 10"/>
                  <a:gd name="T4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10" y="1"/>
                    </a:moveTo>
                    <a:cubicBezTo>
                      <a:pt x="10" y="1"/>
                      <a:pt x="10" y="2"/>
                      <a:pt x="9" y="2"/>
                    </a:cubicBezTo>
                    <a:cubicBezTo>
                      <a:pt x="9" y="3"/>
                      <a:pt x="9" y="3"/>
                      <a:pt x="9" y="3"/>
                    </a:cubicBezTo>
                    <a:cubicBezTo>
                      <a:pt x="9" y="3"/>
                      <a:pt x="6" y="2"/>
                      <a:pt x="4" y="3"/>
                    </a:cubicBezTo>
                    <a:cubicBezTo>
                      <a:pt x="4" y="4"/>
                      <a:pt x="2" y="5"/>
                      <a:pt x="4" y="6"/>
                    </a:cubicBezTo>
                    <a:cubicBezTo>
                      <a:pt x="4" y="6"/>
                      <a:pt x="5" y="8"/>
                      <a:pt x="4" y="8"/>
                    </a:cubicBezTo>
                    <a:cubicBezTo>
                      <a:pt x="4" y="8"/>
                      <a:pt x="3" y="8"/>
                      <a:pt x="3" y="8"/>
                    </a:cubicBezTo>
                    <a:cubicBezTo>
                      <a:pt x="3" y="8"/>
                      <a:pt x="3" y="8"/>
                      <a:pt x="3" y="8"/>
                    </a:cubicBezTo>
                    <a:cubicBezTo>
                      <a:pt x="2" y="8"/>
                      <a:pt x="2" y="7"/>
                      <a:pt x="1" y="7"/>
                    </a:cubicBezTo>
                    <a:cubicBezTo>
                      <a:pt x="1" y="7"/>
                      <a:pt x="0" y="7"/>
                      <a:pt x="0" y="7"/>
                    </a:cubicBezTo>
                    <a:cubicBezTo>
                      <a:pt x="0" y="6"/>
                      <a:pt x="0" y="5"/>
                      <a:pt x="0" y="5"/>
                    </a:cubicBezTo>
                    <a:cubicBezTo>
                      <a:pt x="0" y="5"/>
                      <a:pt x="0" y="5"/>
                      <a:pt x="0" y="5"/>
                    </a:cubicBezTo>
                    <a:cubicBezTo>
                      <a:pt x="1" y="4"/>
                      <a:pt x="1" y="4"/>
                      <a:pt x="2" y="3"/>
                    </a:cubicBezTo>
                    <a:cubicBezTo>
                      <a:pt x="2" y="3"/>
                      <a:pt x="2" y="3"/>
                      <a:pt x="3" y="2"/>
                    </a:cubicBezTo>
                    <a:cubicBezTo>
                      <a:pt x="3" y="2"/>
                      <a:pt x="3" y="2"/>
                      <a:pt x="3" y="1"/>
                    </a:cubicBezTo>
                    <a:cubicBezTo>
                      <a:pt x="3" y="1"/>
                      <a:pt x="4" y="1"/>
                      <a:pt x="4" y="1"/>
                    </a:cubicBezTo>
                    <a:cubicBezTo>
                      <a:pt x="5" y="1"/>
                      <a:pt x="5" y="1"/>
                      <a:pt x="6" y="1"/>
                    </a:cubicBezTo>
                    <a:cubicBezTo>
                      <a:pt x="7" y="1"/>
                      <a:pt x="7" y="1"/>
                      <a:pt x="7" y="1"/>
                    </a:cubicBezTo>
                    <a:cubicBezTo>
                      <a:pt x="8" y="1"/>
                      <a:pt x="8" y="1"/>
                      <a:pt x="8" y="0"/>
                    </a:cubicBezTo>
                    <a:cubicBezTo>
                      <a:pt x="8" y="0"/>
                      <a:pt x="8" y="0"/>
                      <a:pt x="9" y="0"/>
                    </a:cubicBezTo>
                    <a:cubicBezTo>
                      <a:pt x="9" y="0"/>
                      <a:pt x="10" y="0"/>
                      <a:pt x="1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4" name="Freeform 40"/>
              <p:cNvSpPr/>
              <p:nvPr/>
            </p:nvSpPr>
            <p:spPr bwMode="auto">
              <a:xfrm>
                <a:off x="7370113" y="3093153"/>
                <a:ext cx="33338" cy="66675"/>
              </a:xfrm>
              <a:custGeom>
                <a:avLst/>
                <a:gdLst>
                  <a:gd name="T0" fmla="*/ 3 w 5"/>
                  <a:gd name="T1" fmla="*/ 6 h 10"/>
                  <a:gd name="T2" fmla="*/ 5 w 5"/>
                  <a:gd name="T3" fmla="*/ 10 h 10"/>
                  <a:gd name="T4" fmla="*/ 4 w 5"/>
                  <a:gd name="T5" fmla="*/ 9 h 10"/>
                  <a:gd name="T6" fmla="*/ 1 w 5"/>
                  <a:gd name="T7" fmla="*/ 2 h 10"/>
                  <a:gd name="T8" fmla="*/ 0 w 5"/>
                  <a:gd name="T9" fmla="*/ 0 h 10"/>
                  <a:gd name="T10" fmla="*/ 1 w 5"/>
                  <a:gd name="T11" fmla="*/ 1 h 10"/>
                  <a:gd name="T12" fmla="*/ 1 w 5"/>
                  <a:gd name="T13" fmla="*/ 3 h 10"/>
                  <a:gd name="T14" fmla="*/ 3 w 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3" y="6"/>
                    </a:moveTo>
                    <a:cubicBezTo>
                      <a:pt x="5" y="10"/>
                      <a:pt x="5" y="10"/>
                      <a:pt x="5" y="10"/>
                    </a:cubicBezTo>
                    <a:cubicBezTo>
                      <a:pt x="5" y="10"/>
                      <a:pt x="5" y="10"/>
                      <a:pt x="4" y="9"/>
                    </a:cubicBezTo>
                    <a:cubicBezTo>
                      <a:pt x="2" y="5"/>
                      <a:pt x="2" y="4"/>
                      <a:pt x="1" y="2"/>
                    </a:cubicBezTo>
                    <a:cubicBezTo>
                      <a:pt x="0" y="1"/>
                      <a:pt x="0" y="1"/>
                      <a:pt x="0" y="0"/>
                    </a:cubicBezTo>
                    <a:cubicBezTo>
                      <a:pt x="0" y="0"/>
                      <a:pt x="1" y="1"/>
                      <a:pt x="1" y="1"/>
                    </a:cubicBezTo>
                    <a:cubicBezTo>
                      <a:pt x="1" y="2"/>
                      <a:pt x="1" y="2"/>
                      <a:pt x="1" y="3"/>
                    </a:cubicBezTo>
                    <a:cubicBezTo>
                      <a:pt x="2" y="4"/>
                      <a:pt x="3"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5" name="Freeform 41"/>
              <p:cNvSpPr/>
              <p:nvPr/>
            </p:nvSpPr>
            <p:spPr bwMode="auto">
              <a:xfrm>
                <a:off x="7409800" y="3172528"/>
                <a:ext cx="7938" cy="26988"/>
              </a:xfrm>
              <a:custGeom>
                <a:avLst/>
                <a:gdLst>
                  <a:gd name="T0" fmla="*/ 1 w 1"/>
                  <a:gd name="T1" fmla="*/ 1 h 4"/>
                  <a:gd name="T2" fmla="*/ 1 w 1"/>
                  <a:gd name="T3" fmla="*/ 4 h 4"/>
                  <a:gd name="T4" fmla="*/ 1 w 1"/>
                  <a:gd name="T5" fmla="*/ 4 h 4"/>
                  <a:gd name="T6" fmla="*/ 1 w 1"/>
                  <a:gd name="T7" fmla="*/ 3 h 4"/>
                  <a:gd name="T8" fmla="*/ 0 w 1"/>
                  <a:gd name="T9" fmla="*/ 2 h 4"/>
                  <a:gd name="T10" fmla="*/ 0 w 1"/>
                  <a:gd name="T11" fmla="*/ 0 h 4"/>
                  <a:gd name="T12" fmla="*/ 0 w 1"/>
                  <a:gd name="T13" fmla="*/ 0 h 4"/>
                  <a:gd name="T14" fmla="*/ 0 w 1"/>
                  <a:gd name="T15" fmla="*/ 0 h 4"/>
                  <a:gd name="T16" fmla="*/ 0 w 1"/>
                  <a:gd name="T17" fmla="*/ 0 h 4"/>
                  <a:gd name="T18" fmla="*/ 0 w 1"/>
                  <a:gd name="T19" fmla="*/ 0 h 4"/>
                  <a:gd name="T20" fmla="*/ 1 w 1"/>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4">
                    <a:moveTo>
                      <a:pt x="1" y="1"/>
                    </a:moveTo>
                    <a:cubicBezTo>
                      <a:pt x="1" y="2"/>
                      <a:pt x="1" y="4"/>
                      <a:pt x="1" y="4"/>
                    </a:cubicBezTo>
                    <a:cubicBezTo>
                      <a:pt x="1" y="4"/>
                      <a:pt x="1" y="4"/>
                      <a:pt x="1" y="4"/>
                    </a:cubicBezTo>
                    <a:cubicBezTo>
                      <a:pt x="1" y="4"/>
                      <a:pt x="1" y="3"/>
                      <a:pt x="1" y="3"/>
                    </a:cubicBezTo>
                    <a:cubicBezTo>
                      <a:pt x="1" y="3"/>
                      <a:pt x="1" y="2"/>
                      <a:pt x="0" y="2"/>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6" name="Freeform 42"/>
              <p:cNvSpPr/>
              <p:nvPr/>
            </p:nvSpPr>
            <p:spPr bwMode="auto">
              <a:xfrm>
                <a:off x="7417738" y="3199516"/>
                <a:ext cx="19050" cy="119063"/>
              </a:xfrm>
              <a:custGeom>
                <a:avLst/>
                <a:gdLst>
                  <a:gd name="T0" fmla="*/ 2 w 3"/>
                  <a:gd name="T1" fmla="*/ 4 h 18"/>
                  <a:gd name="T2" fmla="*/ 3 w 3"/>
                  <a:gd name="T3" fmla="*/ 9 h 18"/>
                  <a:gd name="T4" fmla="*/ 3 w 3"/>
                  <a:gd name="T5" fmla="*/ 14 h 18"/>
                  <a:gd name="T6" fmla="*/ 3 w 3"/>
                  <a:gd name="T7" fmla="*/ 13 h 18"/>
                  <a:gd name="T8" fmla="*/ 3 w 3"/>
                  <a:gd name="T9" fmla="*/ 15 h 18"/>
                  <a:gd name="T10" fmla="*/ 3 w 3"/>
                  <a:gd name="T11" fmla="*/ 15 h 18"/>
                  <a:gd name="T12" fmla="*/ 2 w 3"/>
                  <a:gd name="T13" fmla="*/ 15 h 18"/>
                  <a:gd name="T14" fmla="*/ 3 w 3"/>
                  <a:gd name="T15" fmla="*/ 18 h 18"/>
                  <a:gd name="T16" fmla="*/ 2 w 3"/>
                  <a:gd name="T17" fmla="*/ 15 h 18"/>
                  <a:gd name="T18" fmla="*/ 2 w 3"/>
                  <a:gd name="T19" fmla="*/ 14 h 18"/>
                  <a:gd name="T20" fmla="*/ 2 w 3"/>
                  <a:gd name="T21" fmla="*/ 12 h 18"/>
                  <a:gd name="T22" fmla="*/ 2 w 3"/>
                  <a:gd name="T23" fmla="*/ 11 h 18"/>
                  <a:gd name="T24" fmla="*/ 2 w 3"/>
                  <a:gd name="T25" fmla="*/ 11 h 18"/>
                  <a:gd name="T26" fmla="*/ 2 w 3"/>
                  <a:gd name="T27" fmla="*/ 11 h 18"/>
                  <a:gd name="T28" fmla="*/ 2 w 3"/>
                  <a:gd name="T29" fmla="*/ 10 h 18"/>
                  <a:gd name="T30" fmla="*/ 2 w 3"/>
                  <a:gd name="T31" fmla="*/ 6 h 18"/>
                  <a:gd name="T32" fmla="*/ 1 w 3"/>
                  <a:gd name="T33" fmla="*/ 3 h 18"/>
                  <a:gd name="T34" fmla="*/ 0 w 3"/>
                  <a:gd name="T35" fmla="*/ 0 h 18"/>
                  <a:gd name="T36" fmla="*/ 2 w 3"/>
                  <a:gd name="T3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8">
                    <a:moveTo>
                      <a:pt x="2" y="4"/>
                    </a:moveTo>
                    <a:cubicBezTo>
                      <a:pt x="2" y="6"/>
                      <a:pt x="3" y="7"/>
                      <a:pt x="3" y="9"/>
                    </a:cubicBezTo>
                    <a:cubicBezTo>
                      <a:pt x="3" y="9"/>
                      <a:pt x="3" y="14"/>
                      <a:pt x="3" y="14"/>
                    </a:cubicBezTo>
                    <a:cubicBezTo>
                      <a:pt x="3" y="14"/>
                      <a:pt x="3" y="13"/>
                      <a:pt x="3" y="13"/>
                    </a:cubicBezTo>
                    <a:cubicBezTo>
                      <a:pt x="3" y="15"/>
                      <a:pt x="3" y="15"/>
                      <a:pt x="3" y="15"/>
                    </a:cubicBezTo>
                    <a:cubicBezTo>
                      <a:pt x="3" y="15"/>
                      <a:pt x="3" y="15"/>
                      <a:pt x="3" y="15"/>
                    </a:cubicBezTo>
                    <a:cubicBezTo>
                      <a:pt x="3" y="15"/>
                      <a:pt x="3" y="15"/>
                      <a:pt x="2" y="15"/>
                    </a:cubicBezTo>
                    <a:cubicBezTo>
                      <a:pt x="2" y="16"/>
                      <a:pt x="3" y="17"/>
                      <a:pt x="3" y="18"/>
                    </a:cubicBezTo>
                    <a:cubicBezTo>
                      <a:pt x="2" y="18"/>
                      <a:pt x="2" y="15"/>
                      <a:pt x="2" y="15"/>
                    </a:cubicBezTo>
                    <a:cubicBezTo>
                      <a:pt x="1" y="14"/>
                      <a:pt x="2" y="14"/>
                      <a:pt x="2" y="14"/>
                    </a:cubicBezTo>
                    <a:cubicBezTo>
                      <a:pt x="2" y="12"/>
                      <a:pt x="2" y="12"/>
                      <a:pt x="2" y="12"/>
                    </a:cubicBezTo>
                    <a:cubicBezTo>
                      <a:pt x="2" y="11"/>
                      <a:pt x="2" y="11"/>
                      <a:pt x="2" y="11"/>
                    </a:cubicBezTo>
                    <a:cubicBezTo>
                      <a:pt x="2" y="11"/>
                      <a:pt x="2" y="11"/>
                      <a:pt x="2" y="11"/>
                    </a:cubicBezTo>
                    <a:cubicBezTo>
                      <a:pt x="2" y="11"/>
                      <a:pt x="2" y="11"/>
                      <a:pt x="2" y="11"/>
                    </a:cubicBezTo>
                    <a:cubicBezTo>
                      <a:pt x="2" y="11"/>
                      <a:pt x="2" y="11"/>
                      <a:pt x="2" y="10"/>
                    </a:cubicBezTo>
                    <a:cubicBezTo>
                      <a:pt x="2" y="7"/>
                      <a:pt x="2" y="7"/>
                      <a:pt x="2" y="6"/>
                    </a:cubicBezTo>
                    <a:cubicBezTo>
                      <a:pt x="1" y="5"/>
                      <a:pt x="1" y="4"/>
                      <a:pt x="1" y="3"/>
                    </a:cubicBezTo>
                    <a:cubicBezTo>
                      <a:pt x="0" y="1"/>
                      <a:pt x="0" y="1"/>
                      <a:pt x="0" y="0"/>
                    </a:cubicBezTo>
                    <a:cubicBezTo>
                      <a:pt x="1" y="1"/>
                      <a:pt x="2" y="4"/>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7" name="Freeform 43"/>
              <p:cNvSpPr/>
              <p:nvPr/>
            </p:nvSpPr>
            <p:spPr bwMode="auto">
              <a:xfrm>
                <a:off x="7417738" y="3399541"/>
                <a:ext cx="6350" cy="33338"/>
              </a:xfrm>
              <a:custGeom>
                <a:avLst/>
                <a:gdLst>
                  <a:gd name="T0" fmla="*/ 1 w 1"/>
                  <a:gd name="T1" fmla="*/ 1 h 5"/>
                  <a:gd name="T2" fmla="*/ 0 w 1"/>
                  <a:gd name="T3" fmla="*/ 5 h 5"/>
                  <a:gd name="T4" fmla="*/ 1 w 1"/>
                  <a:gd name="T5" fmla="*/ 0 h 5"/>
                  <a:gd name="T6" fmla="*/ 1 w 1"/>
                  <a:gd name="T7" fmla="*/ 1 h 5"/>
                </a:gdLst>
                <a:ahLst/>
                <a:cxnLst>
                  <a:cxn ang="0">
                    <a:pos x="T0" y="T1"/>
                  </a:cxn>
                  <a:cxn ang="0">
                    <a:pos x="T2" y="T3"/>
                  </a:cxn>
                  <a:cxn ang="0">
                    <a:pos x="T4" y="T5"/>
                  </a:cxn>
                  <a:cxn ang="0">
                    <a:pos x="T6" y="T7"/>
                  </a:cxn>
                </a:cxnLst>
                <a:rect l="0" t="0" r="r" b="b"/>
                <a:pathLst>
                  <a:path w="1" h="5">
                    <a:moveTo>
                      <a:pt x="1" y="1"/>
                    </a:moveTo>
                    <a:cubicBezTo>
                      <a:pt x="1" y="3"/>
                      <a:pt x="1" y="5"/>
                      <a:pt x="0" y="5"/>
                    </a:cubicBezTo>
                    <a:cubicBezTo>
                      <a:pt x="0" y="5"/>
                      <a:pt x="0" y="1"/>
                      <a:pt x="1" y="0"/>
                    </a:cubicBezTo>
                    <a:cubicBezTo>
                      <a:pt x="1" y="0"/>
                      <a:pt x="1"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8" name="Freeform 44"/>
              <p:cNvSpPr/>
              <p:nvPr/>
            </p:nvSpPr>
            <p:spPr bwMode="auto">
              <a:xfrm>
                <a:off x="7182788" y="3724978"/>
                <a:ext cx="187325" cy="193675"/>
              </a:xfrm>
              <a:custGeom>
                <a:avLst/>
                <a:gdLst>
                  <a:gd name="T0" fmla="*/ 22 w 28"/>
                  <a:gd name="T1" fmla="*/ 8 h 29"/>
                  <a:gd name="T2" fmla="*/ 12 w 28"/>
                  <a:gd name="T3" fmla="*/ 20 h 29"/>
                  <a:gd name="T4" fmla="*/ 7 w 28"/>
                  <a:gd name="T5" fmla="*/ 24 h 29"/>
                  <a:gd name="T6" fmla="*/ 5 w 28"/>
                  <a:gd name="T7" fmla="*/ 25 h 29"/>
                  <a:gd name="T8" fmla="*/ 3 w 28"/>
                  <a:gd name="T9" fmla="*/ 27 h 29"/>
                  <a:gd name="T10" fmla="*/ 0 w 28"/>
                  <a:gd name="T11" fmla="*/ 29 h 29"/>
                  <a:gd name="T12" fmla="*/ 1 w 28"/>
                  <a:gd name="T13" fmla="*/ 29 h 29"/>
                  <a:gd name="T14" fmla="*/ 6 w 28"/>
                  <a:gd name="T15" fmla="*/ 24 h 29"/>
                  <a:gd name="T16" fmla="*/ 12 w 28"/>
                  <a:gd name="T17" fmla="*/ 18 h 29"/>
                  <a:gd name="T18" fmla="*/ 18 w 28"/>
                  <a:gd name="T19" fmla="*/ 12 h 29"/>
                  <a:gd name="T20" fmla="*/ 24 w 28"/>
                  <a:gd name="T21" fmla="*/ 4 h 29"/>
                  <a:gd name="T22" fmla="*/ 24 w 28"/>
                  <a:gd name="T23" fmla="*/ 5 h 29"/>
                  <a:gd name="T24" fmla="*/ 27 w 28"/>
                  <a:gd name="T25" fmla="*/ 1 h 29"/>
                  <a:gd name="T26" fmla="*/ 26 w 28"/>
                  <a:gd name="T27" fmla="*/ 2 h 29"/>
                  <a:gd name="T28" fmla="*/ 28 w 28"/>
                  <a:gd name="T29" fmla="*/ 0 h 29"/>
                  <a:gd name="T30" fmla="*/ 27 w 28"/>
                  <a:gd name="T31" fmla="*/ 1 h 29"/>
                  <a:gd name="T32" fmla="*/ 28 w 28"/>
                  <a:gd name="T33" fmla="*/ 0 h 29"/>
                  <a:gd name="T34" fmla="*/ 22 w 28"/>
                  <a:gd name="T35"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9">
                    <a:moveTo>
                      <a:pt x="22" y="8"/>
                    </a:moveTo>
                    <a:cubicBezTo>
                      <a:pt x="16" y="16"/>
                      <a:pt x="16" y="16"/>
                      <a:pt x="12" y="20"/>
                    </a:cubicBezTo>
                    <a:cubicBezTo>
                      <a:pt x="7" y="24"/>
                      <a:pt x="7" y="24"/>
                      <a:pt x="7" y="24"/>
                    </a:cubicBezTo>
                    <a:cubicBezTo>
                      <a:pt x="6" y="24"/>
                      <a:pt x="6" y="25"/>
                      <a:pt x="5" y="25"/>
                    </a:cubicBezTo>
                    <a:cubicBezTo>
                      <a:pt x="3" y="27"/>
                      <a:pt x="3" y="27"/>
                      <a:pt x="3" y="27"/>
                    </a:cubicBezTo>
                    <a:cubicBezTo>
                      <a:pt x="2" y="27"/>
                      <a:pt x="2" y="28"/>
                      <a:pt x="0" y="29"/>
                    </a:cubicBezTo>
                    <a:cubicBezTo>
                      <a:pt x="1" y="29"/>
                      <a:pt x="1" y="29"/>
                      <a:pt x="1" y="29"/>
                    </a:cubicBezTo>
                    <a:cubicBezTo>
                      <a:pt x="2" y="27"/>
                      <a:pt x="5" y="26"/>
                      <a:pt x="6" y="24"/>
                    </a:cubicBezTo>
                    <a:cubicBezTo>
                      <a:pt x="8" y="22"/>
                      <a:pt x="10" y="19"/>
                      <a:pt x="12" y="18"/>
                    </a:cubicBezTo>
                    <a:cubicBezTo>
                      <a:pt x="14" y="16"/>
                      <a:pt x="16" y="14"/>
                      <a:pt x="18" y="12"/>
                    </a:cubicBezTo>
                    <a:cubicBezTo>
                      <a:pt x="20" y="10"/>
                      <a:pt x="22" y="7"/>
                      <a:pt x="24" y="4"/>
                    </a:cubicBezTo>
                    <a:cubicBezTo>
                      <a:pt x="24" y="4"/>
                      <a:pt x="24" y="4"/>
                      <a:pt x="24" y="5"/>
                    </a:cubicBezTo>
                    <a:cubicBezTo>
                      <a:pt x="24" y="5"/>
                      <a:pt x="25" y="3"/>
                      <a:pt x="27" y="1"/>
                    </a:cubicBezTo>
                    <a:cubicBezTo>
                      <a:pt x="27" y="1"/>
                      <a:pt x="27" y="1"/>
                      <a:pt x="26" y="2"/>
                    </a:cubicBezTo>
                    <a:cubicBezTo>
                      <a:pt x="27" y="1"/>
                      <a:pt x="27" y="1"/>
                      <a:pt x="28" y="0"/>
                    </a:cubicBezTo>
                    <a:cubicBezTo>
                      <a:pt x="27" y="0"/>
                      <a:pt x="27" y="0"/>
                      <a:pt x="27" y="1"/>
                    </a:cubicBezTo>
                    <a:cubicBezTo>
                      <a:pt x="27" y="0"/>
                      <a:pt x="27" y="0"/>
                      <a:pt x="28" y="0"/>
                    </a:cubicBezTo>
                    <a:cubicBezTo>
                      <a:pt x="26" y="2"/>
                      <a:pt x="24" y="6"/>
                      <a:pt x="2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9" name="Freeform 45"/>
              <p:cNvSpPr/>
              <p:nvPr/>
            </p:nvSpPr>
            <p:spPr bwMode="auto">
              <a:xfrm>
                <a:off x="7297088" y="3632903"/>
                <a:ext cx="33338" cy="92075"/>
              </a:xfrm>
              <a:custGeom>
                <a:avLst/>
                <a:gdLst>
                  <a:gd name="T0" fmla="*/ 5 w 5"/>
                  <a:gd name="T1" fmla="*/ 10 h 14"/>
                  <a:gd name="T2" fmla="*/ 2 w 5"/>
                  <a:gd name="T3" fmla="*/ 14 h 14"/>
                  <a:gd name="T4" fmla="*/ 2 w 5"/>
                  <a:gd name="T5" fmla="*/ 14 h 14"/>
                  <a:gd name="T6" fmla="*/ 2 w 5"/>
                  <a:gd name="T7" fmla="*/ 13 h 14"/>
                  <a:gd name="T8" fmla="*/ 1 w 5"/>
                  <a:gd name="T9" fmla="*/ 13 h 14"/>
                  <a:gd name="T10" fmla="*/ 1 w 5"/>
                  <a:gd name="T11" fmla="*/ 13 h 14"/>
                  <a:gd name="T12" fmla="*/ 2 w 5"/>
                  <a:gd name="T13" fmla="*/ 8 h 14"/>
                  <a:gd name="T14" fmla="*/ 2 w 5"/>
                  <a:gd name="T15" fmla="*/ 4 h 14"/>
                  <a:gd name="T16" fmla="*/ 0 w 5"/>
                  <a:gd name="T17" fmla="*/ 2 h 14"/>
                  <a:gd name="T18" fmla="*/ 1 w 5"/>
                  <a:gd name="T19" fmla="*/ 0 h 14"/>
                  <a:gd name="T20" fmla="*/ 3 w 5"/>
                  <a:gd name="T21" fmla="*/ 3 h 14"/>
                  <a:gd name="T22" fmla="*/ 3 w 5"/>
                  <a:gd name="T23" fmla="*/ 3 h 14"/>
                  <a:gd name="T24" fmla="*/ 4 w 5"/>
                  <a:gd name="T25" fmla="*/ 7 h 14"/>
                  <a:gd name="T26" fmla="*/ 5 w 5"/>
                  <a:gd name="T27" fmla="*/ 8 h 14"/>
                  <a:gd name="T28" fmla="*/ 5 w 5"/>
                  <a:gd name="T29" fmla="*/ 9 h 14"/>
                  <a:gd name="T30" fmla="*/ 5 w 5"/>
                  <a:gd name="T31" fmla="*/ 9 h 14"/>
                  <a:gd name="T32" fmla="*/ 5 w 5"/>
                  <a:gd name="T33"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14">
                    <a:moveTo>
                      <a:pt x="5" y="10"/>
                    </a:moveTo>
                    <a:cubicBezTo>
                      <a:pt x="4" y="11"/>
                      <a:pt x="3" y="14"/>
                      <a:pt x="2" y="14"/>
                    </a:cubicBezTo>
                    <a:cubicBezTo>
                      <a:pt x="2" y="14"/>
                      <a:pt x="2" y="14"/>
                      <a:pt x="2" y="14"/>
                    </a:cubicBezTo>
                    <a:cubicBezTo>
                      <a:pt x="2" y="14"/>
                      <a:pt x="2" y="14"/>
                      <a:pt x="2" y="13"/>
                    </a:cubicBezTo>
                    <a:cubicBezTo>
                      <a:pt x="2" y="13"/>
                      <a:pt x="2" y="13"/>
                      <a:pt x="1" y="13"/>
                    </a:cubicBezTo>
                    <a:cubicBezTo>
                      <a:pt x="1" y="13"/>
                      <a:pt x="1" y="13"/>
                      <a:pt x="1" y="13"/>
                    </a:cubicBezTo>
                    <a:cubicBezTo>
                      <a:pt x="1" y="12"/>
                      <a:pt x="2" y="8"/>
                      <a:pt x="2" y="8"/>
                    </a:cubicBezTo>
                    <a:cubicBezTo>
                      <a:pt x="2" y="7"/>
                      <a:pt x="2" y="6"/>
                      <a:pt x="2" y="4"/>
                    </a:cubicBezTo>
                    <a:cubicBezTo>
                      <a:pt x="1" y="3"/>
                      <a:pt x="1" y="3"/>
                      <a:pt x="0" y="2"/>
                    </a:cubicBezTo>
                    <a:cubicBezTo>
                      <a:pt x="0" y="1"/>
                      <a:pt x="0" y="1"/>
                      <a:pt x="1" y="0"/>
                    </a:cubicBezTo>
                    <a:cubicBezTo>
                      <a:pt x="2" y="0"/>
                      <a:pt x="2" y="1"/>
                      <a:pt x="3" y="3"/>
                    </a:cubicBezTo>
                    <a:cubicBezTo>
                      <a:pt x="3" y="3"/>
                      <a:pt x="3" y="3"/>
                      <a:pt x="3" y="3"/>
                    </a:cubicBezTo>
                    <a:cubicBezTo>
                      <a:pt x="4" y="7"/>
                      <a:pt x="4" y="7"/>
                      <a:pt x="4" y="7"/>
                    </a:cubicBezTo>
                    <a:cubicBezTo>
                      <a:pt x="5" y="7"/>
                      <a:pt x="5" y="8"/>
                      <a:pt x="5" y="8"/>
                    </a:cubicBezTo>
                    <a:cubicBezTo>
                      <a:pt x="5" y="8"/>
                      <a:pt x="5" y="9"/>
                      <a:pt x="5" y="9"/>
                    </a:cubicBezTo>
                    <a:cubicBezTo>
                      <a:pt x="5" y="9"/>
                      <a:pt x="5" y="9"/>
                      <a:pt x="5" y="9"/>
                    </a:cubicBezTo>
                    <a:cubicBezTo>
                      <a:pt x="5" y="9"/>
                      <a:pt x="5" y="9"/>
                      <a:pt x="5" y="1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0" name="Freeform 46"/>
              <p:cNvSpPr/>
              <p:nvPr/>
            </p:nvSpPr>
            <p:spPr bwMode="auto">
              <a:xfrm>
                <a:off x="7324075" y="3585278"/>
                <a:ext cx="12700" cy="87313"/>
              </a:xfrm>
              <a:custGeom>
                <a:avLst/>
                <a:gdLst>
                  <a:gd name="T0" fmla="*/ 2 w 2"/>
                  <a:gd name="T1" fmla="*/ 12 h 13"/>
                  <a:gd name="T2" fmla="*/ 0 w 2"/>
                  <a:gd name="T3" fmla="*/ 11 h 13"/>
                  <a:gd name="T4" fmla="*/ 0 w 2"/>
                  <a:gd name="T5" fmla="*/ 5 h 13"/>
                  <a:gd name="T6" fmla="*/ 0 w 2"/>
                  <a:gd name="T7" fmla="*/ 3 h 13"/>
                  <a:gd name="T8" fmla="*/ 0 w 2"/>
                  <a:gd name="T9" fmla="*/ 3 h 13"/>
                  <a:gd name="T10" fmla="*/ 0 w 2"/>
                  <a:gd name="T11" fmla="*/ 0 h 13"/>
                  <a:gd name="T12" fmla="*/ 2 w 2"/>
                  <a:gd name="T13" fmla="*/ 5 h 13"/>
                  <a:gd name="T14" fmla="*/ 2 w 2"/>
                  <a:gd name="T15" fmla="*/ 7 h 13"/>
                  <a:gd name="T16" fmla="*/ 2 w 2"/>
                  <a:gd name="T17" fmla="*/ 9 h 13"/>
                  <a:gd name="T18" fmla="*/ 2 w 2"/>
                  <a:gd name="T19" fmla="*/ 11 h 13"/>
                  <a:gd name="T20" fmla="*/ 2 w 2"/>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3">
                    <a:moveTo>
                      <a:pt x="2" y="12"/>
                    </a:moveTo>
                    <a:cubicBezTo>
                      <a:pt x="1" y="13"/>
                      <a:pt x="1" y="13"/>
                      <a:pt x="0" y="11"/>
                    </a:cubicBezTo>
                    <a:cubicBezTo>
                      <a:pt x="0" y="10"/>
                      <a:pt x="0" y="7"/>
                      <a:pt x="0" y="5"/>
                    </a:cubicBezTo>
                    <a:cubicBezTo>
                      <a:pt x="0" y="4"/>
                      <a:pt x="0" y="4"/>
                      <a:pt x="0" y="3"/>
                    </a:cubicBezTo>
                    <a:cubicBezTo>
                      <a:pt x="0" y="3"/>
                      <a:pt x="0" y="3"/>
                      <a:pt x="0" y="3"/>
                    </a:cubicBezTo>
                    <a:cubicBezTo>
                      <a:pt x="0" y="3"/>
                      <a:pt x="0" y="1"/>
                      <a:pt x="0" y="0"/>
                    </a:cubicBezTo>
                    <a:cubicBezTo>
                      <a:pt x="2" y="3"/>
                      <a:pt x="2" y="5"/>
                      <a:pt x="2" y="5"/>
                    </a:cubicBezTo>
                    <a:cubicBezTo>
                      <a:pt x="2" y="6"/>
                      <a:pt x="2" y="7"/>
                      <a:pt x="2" y="7"/>
                    </a:cubicBezTo>
                    <a:cubicBezTo>
                      <a:pt x="2" y="8"/>
                      <a:pt x="2" y="9"/>
                      <a:pt x="2" y="9"/>
                    </a:cubicBezTo>
                    <a:cubicBezTo>
                      <a:pt x="2" y="10"/>
                      <a:pt x="2" y="10"/>
                      <a:pt x="2" y="11"/>
                    </a:cubicBezTo>
                    <a:cubicBezTo>
                      <a:pt x="2" y="11"/>
                      <a:pt x="2" y="11"/>
                      <a:pt x="2"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1" name="Freeform 47"/>
              <p:cNvSpPr/>
              <p:nvPr/>
            </p:nvSpPr>
            <p:spPr bwMode="auto">
              <a:xfrm>
                <a:off x="7309788" y="3724978"/>
                <a:ext cx="14288" cy="14288"/>
              </a:xfrm>
              <a:custGeom>
                <a:avLst/>
                <a:gdLst>
                  <a:gd name="T0" fmla="*/ 2 w 2"/>
                  <a:gd name="T1" fmla="*/ 1 h 2"/>
                  <a:gd name="T2" fmla="*/ 2 w 2"/>
                  <a:gd name="T3" fmla="*/ 1 h 2"/>
                  <a:gd name="T4" fmla="*/ 2 w 2"/>
                  <a:gd name="T5" fmla="*/ 1 h 2"/>
                  <a:gd name="T6" fmla="*/ 1 w 2"/>
                  <a:gd name="T7" fmla="*/ 2 h 2"/>
                  <a:gd name="T8" fmla="*/ 0 w 2"/>
                  <a:gd name="T9" fmla="*/ 2 h 2"/>
                  <a:gd name="T10" fmla="*/ 1 w 2"/>
                  <a:gd name="T11" fmla="*/ 0 h 2"/>
                  <a:gd name="T12" fmla="*/ 1 w 2"/>
                  <a:gd name="T13" fmla="*/ 0 h 2"/>
                  <a:gd name="T14" fmla="*/ 1 w 2"/>
                  <a:gd name="T15" fmla="*/ 0 h 2"/>
                  <a:gd name="T16" fmla="*/ 2 w 2"/>
                  <a:gd name="T17" fmla="*/ 0 h 2"/>
                  <a:gd name="T18" fmla="*/ 2 w 2"/>
                  <a:gd name="T19" fmla="*/ 0 h 2"/>
                  <a:gd name="T20" fmla="*/ 2 w 2"/>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1"/>
                    </a:moveTo>
                    <a:cubicBezTo>
                      <a:pt x="2" y="1"/>
                      <a:pt x="2" y="1"/>
                      <a:pt x="2" y="1"/>
                    </a:cubicBezTo>
                    <a:cubicBezTo>
                      <a:pt x="2" y="1"/>
                      <a:pt x="2" y="1"/>
                      <a:pt x="2" y="1"/>
                    </a:cubicBezTo>
                    <a:cubicBezTo>
                      <a:pt x="2" y="1"/>
                      <a:pt x="1" y="2"/>
                      <a:pt x="1" y="2"/>
                    </a:cubicBezTo>
                    <a:cubicBezTo>
                      <a:pt x="1" y="2"/>
                      <a:pt x="0" y="2"/>
                      <a:pt x="0" y="2"/>
                    </a:cubicBezTo>
                    <a:cubicBezTo>
                      <a:pt x="0" y="1"/>
                      <a:pt x="1" y="0"/>
                      <a:pt x="1" y="0"/>
                    </a:cubicBezTo>
                    <a:cubicBezTo>
                      <a:pt x="1" y="0"/>
                      <a:pt x="1" y="0"/>
                      <a:pt x="1" y="0"/>
                    </a:cubicBezTo>
                    <a:cubicBezTo>
                      <a:pt x="1" y="0"/>
                      <a:pt x="1" y="0"/>
                      <a:pt x="1" y="0"/>
                    </a:cubicBezTo>
                    <a:cubicBezTo>
                      <a:pt x="2" y="1"/>
                      <a:pt x="2" y="0"/>
                      <a:pt x="2" y="0"/>
                    </a:cubicBezTo>
                    <a:cubicBezTo>
                      <a:pt x="2" y="0"/>
                      <a:pt x="2" y="0"/>
                      <a:pt x="2" y="0"/>
                    </a:cubicBezTo>
                    <a:cubicBezTo>
                      <a:pt x="2" y="1"/>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2" name="Freeform 48"/>
              <p:cNvSpPr/>
              <p:nvPr/>
            </p:nvSpPr>
            <p:spPr bwMode="auto">
              <a:xfrm>
                <a:off x="7324075" y="3724978"/>
                <a:ext cx="19050" cy="14288"/>
              </a:xfrm>
              <a:custGeom>
                <a:avLst/>
                <a:gdLst>
                  <a:gd name="T0" fmla="*/ 2 w 3"/>
                  <a:gd name="T1" fmla="*/ 1 h 2"/>
                  <a:gd name="T2" fmla="*/ 2 w 3"/>
                  <a:gd name="T3" fmla="*/ 2 h 2"/>
                  <a:gd name="T4" fmla="*/ 1 w 3"/>
                  <a:gd name="T5" fmla="*/ 2 h 2"/>
                  <a:gd name="T6" fmla="*/ 1 w 3"/>
                  <a:gd name="T7" fmla="*/ 2 h 2"/>
                  <a:gd name="T8" fmla="*/ 0 w 3"/>
                  <a:gd name="T9" fmla="*/ 2 h 2"/>
                  <a:gd name="T10" fmla="*/ 0 w 3"/>
                  <a:gd name="T11" fmla="*/ 1 h 2"/>
                  <a:gd name="T12" fmla="*/ 1 w 3"/>
                  <a:gd name="T13" fmla="*/ 0 h 2"/>
                  <a:gd name="T14" fmla="*/ 2 w 3"/>
                  <a:gd name="T15" fmla="*/ 0 h 2"/>
                  <a:gd name="T16" fmla="*/ 2 w 3"/>
                  <a:gd name="T17" fmla="*/ 0 h 2"/>
                  <a:gd name="T18" fmla="*/ 2 w 3"/>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1"/>
                    </a:moveTo>
                    <a:cubicBezTo>
                      <a:pt x="2" y="1"/>
                      <a:pt x="2" y="2"/>
                      <a:pt x="2" y="2"/>
                    </a:cubicBezTo>
                    <a:cubicBezTo>
                      <a:pt x="2" y="2"/>
                      <a:pt x="1" y="2"/>
                      <a:pt x="1" y="2"/>
                    </a:cubicBezTo>
                    <a:cubicBezTo>
                      <a:pt x="1" y="2"/>
                      <a:pt x="1" y="2"/>
                      <a:pt x="1" y="2"/>
                    </a:cubicBezTo>
                    <a:cubicBezTo>
                      <a:pt x="0" y="2"/>
                      <a:pt x="0" y="2"/>
                      <a:pt x="0" y="2"/>
                    </a:cubicBezTo>
                    <a:cubicBezTo>
                      <a:pt x="0" y="2"/>
                      <a:pt x="0" y="1"/>
                      <a:pt x="0" y="1"/>
                    </a:cubicBezTo>
                    <a:cubicBezTo>
                      <a:pt x="0" y="1"/>
                      <a:pt x="0" y="1"/>
                      <a:pt x="1" y="0"/>
                    </a:cubicBezTo>
                    <a:cubicBezTo>
                      <a:pt x="2" y="0"/>
                      <a:pt x="2" y="0"/>
                      <a:pt x="2" y="0"/>
                    </a:cubicBezTo>
                    <a:cubicBezTo>
                      <a:pt x="2" y="0"/>
                      <a:pt x="2" y="0"/>
                      <a:pt x="2" y="0"/>
                    </a:cubicBezTo>
                    <a:cubicBezTo>
                      <a:pt x="3" y="0"/>
                      <a:pt x="2" y="1"/>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3" name="Freeform 49"/>
              <p:cNvSpPr/>
              <p:nvPr/>
            </p:nvSpPr>
            <p:spPr bwMode="auto">
              <a:xfrm>
                <a:off x="7343125" y="3732916"/>
                <a:ext cx="6350" cy="6350"/>
              </a:xfrm>
              <a:custGeom>
                <a:avLst/>
                <a:gdLst>
                  <a:gd name="T0" fmla="*/ 1 w 1"/>
                  <a:gd name="T1" fmla="*/ 0 h 1"/>
                  <a:gd name="T2" fmla="*/ 0 w 1"/>
                  <a:gd name="T3" fmla="*/ 1 h 1"/>
                  <a:gd name="T4" fmla="*/ 1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0" y="1"/>
                      <a:pt x="0" y="1"/>
                    </a:cubicBezTo>
                    <a:cubicBezTo>
                      <a:pt x="0" y="1"/>
                      <a:pt x="1"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4" name="Freeform 50"/>
              <p:cNvSpPr/>
              <p:nvPr/>
            </p:nvSpPr>
            <p:spPr bwMode="auto">
              <a:xfrm>
                <a:off x="7357413" y="3712278"/>
                <a:ext cx="12700" cy="20638"/>
              </a:xfrm>
              <a:custGeom>
                <a:avLst/>
                <a:gdLst>
                  <a:gd name="T0" fmla="*/ 2 w 2"/>
                  <a:gd name="T1" fmla="*/ 1 h 3"/>
                  <a:gd name="T2" fmla="*/ 0 w 2"/>
                  <a:gd name="T3" fmla="*/ 3 h 3"/>
                  <a:gd name="T4" fmla="*/ 2 w 2"/>
                  <a:gd name="T5" fmla="*/ 0 h 3"/>
                  <a:gd name="T6" fmla="*/ 2 w 2"/>
                  <a:gd name="T7" fmla="*/ 0 h 3"/>
                  <a:gd name="T8" fmla="*/ 2 w 2"/>
                  <a:gd name="T9" fmla="*/ 0 h 3"/>
                  <a:gd name="T10" fmla="*/ 2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2" y="1"/>
                    </a:moveTo>
                    <a:cubicBezTo>
                      <a:pt x="1" y="1"/>
                      <a:pt x="0" y="3"/>
                      <a:pt x="0" y="3"/>
                    </a:cubicBezTo>
                    <a:cubicBezTo>
                      <a:pt x="0" y="3"/>
                      <a:pt x="2" y="0"/>
                      <a:pt x="2" y="0"/>
                    </a:cubicBezTo>
                    <a:cubicBezTo>
                      <a:pt x="2" y="0"/>
                      <a:pt x="2" y="0"/>
                      <a:pt x="2" y="0"/>
                    </a:cubicBezTo>
                    <a:cubicBezTo>
                      <a:pt x="2" y="0"/>
                      <a:pt x="2" y="0"/>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5" name="Freeform 51"/>
              <p:cNvSpPr/>
              <p:nvPr/>
            </p:nvSpPr>
            <p:spPr bwMode="auto">
              <a:xfrm>
                <a:off x="7370113" y="3651953"/>
                <a:ext cx="20638" cy="39688"/>
              </a:xfrm>
              <a:custGeom>
                <a:avLst/>
                <a:gdLst>
                  <a:gd name="T0" fmla="*/ 3 w 3"/>
                  <a:gd name="T1" fmla="*/ 1 h 6"/>
                  <a:gd name="T2" fmla="*/ 2 w 3"/>
                  <a:gd name="T3" fmla="*/ 2 h 6"/>
                  <a:gd name="T4" fmla="*/ 2 w 3"/>
                  <a:gd name="T5" fmla="*/ 3 h 6"/>
                  <a:gd name="T6" fmla="*/ 1 w 3"/>
                  <a:gd name="T7" fmla="*/ 6 h 6"/>
                  <a:gd name="T8" fmla="*/ 1 w 3"/>
                  <a:gd name="T9" fmla="*/ 6 h 6"/>
                  <a:gd name="T10" fmla="*/ 1 w 3"/>
                  <a:gd name="T11" fmla="*/ 4 h 6"/>
                  <a:gd name="T12" fmla="*/ 1 w 3"/>
                  <a:gd name="T13" fmla="*/ 3 h 6"/>
                  <a:gd name="T14" fmla="*/ 1 w 3"/>
                  <a:gd name="T15" fmla="*/ 4 h 6"/>
                  <a:gd name="T16" fmla="*/ 0 w 3"/>
                  <a:gd name="T17" fmla="*/ 5 h 6"/>
                  <a:gd name="T18" fmla="*/ 0 w 3"/>
                  <a:gd name="T19" fmla="*/ 5 h 6"/>
                  <a:gd name="T20" fmla="*/ 2 w 3"/>
                  <a:gd name="T21" fmla="*/ 1 h 6"/>
                  <a:gd name="T22" fmla="*/ 2 w 3"/>
                  <a:gd name="T23" fmla="*/ 1 h 6"/>
                  <a:gd name="T24" fmla="*/ 2 w 3"/>
                  <a:gd name="T25" fmla="*/ 1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2"/>
                      <a:pt x="2" y="2"/>
                    </a:cubicBezTo>
                    <a:cubicBezTo>
                      <a:pt x="2" y="2"/>
                      <a:pt x="2" y="2"/>
                      <a:pt x="2" y="3"/>
                    </a:cubicBezTo>
                    <a:cubicBezTo>
                      <a:pt x="2" y="3"/>
                      <a:pt x="2" y="4"/>
                      <a:pt x="1" y="6"/>
                    </a:cubicBezTo>
                    <a:cubicBezTo>
                      <a:pt x="1" y="6"/>
                      <a:pt x="1" y="6"/>
                      <a:pt x="1" y="6"/>
                    </a:cubicBezTo>
                    <a:cubicBezTo>
                      <a:pt x="1" y="6"/>
                      <a:pt x="1" y="5"/>
                      <a:pt x="1" y="4"/>
                    </a:cubicBezTo>
                    <a:cubicBezTo>
                      <a:pt x="1" y="4"/>
                      <a:pt x="1" y="3"/>
                      <a:pt x="1" y="3"/>
                    </a:cubicBezTo>
                    <a:cubicBezTo>
                      <a:pt x="1" y="3"/>
                      <a:pt x="1" y="3"/>
                      <a:pt x="1" y="4"/>
                    </a:cubicBezTo>
                    <a:cubicBezTo>
                      <a:pt x="0" y="5"/>
                      <a:pt x="0" y="5"/>
                      <a:pt x="0" y="5"/>
                    </a:cubicBezTo>
                    <a:cubicBezTo>
                      <a:pt x="0" y="5"/>
                      <a:pt x="0" y="5"/>
                      <a:pt x="0" y="5"/>
                    </a:cubicBezTo>
                    <a:cubicBezTo>
                      <a:pt x="2" y="1"/>
                      <a:pt x="2" y="1"/>
                      <a:pt x="2" y="1"/>
                    </a:cubicBezTo>
                    <a:cubicBezTo>
                      <a:pt x="2" y="1"/>
                      <a:pt x="2" y="1"/>
                      <a:pt x="2" y="1"/>
                    </a:cubicBezTo>
                    <a:cubicBezTo>
                      <a:pt x="2" y="1"/>
                      <a:pt x="2" y="1"/>
                      <a:pt x="2" y="1"/>
                    </a:cubicBezTo>
                    <a:cubicBezTo>
                      <a:pt x="3" y="0"/>
                      <a:pt x="3" y="0"/>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6" name="Freeform 52"/>
              <p:cNvSpPr/>
              <p:nvPr/>
            </p:nvSpPr>
            <p:spPr bwMode="auto">
              <a:xfrm>
                <a:off x="7390750" y="3624966"/>
                <a:ext cx="12700" cy="26988"/>
              </a:xfrm>
              <a:custGeom>
                <a:avLst/>
                <a:gdLst>
                  <a:gd name="T0" fmla="*/ 2 w 2"/>
                  <a:gd name="T1" fmla="*/ 1 h 4"/>
                  <a:gd name="T2" fmla="*/ 1 w 2"/>
                  <a:gd name="T3" fmla="*/ 2 h 4"/>
                  <a:gd name="T4" fmla="*/ 0 w 2"/>
                  <a:gd name="T5" fmla="*/ 3 h 4"/>
                  <a:gd name="T6" fmla="*/ 0 w 2"/>
                  <a:gd name="T7" fmla="*/ 4 h 4"/>
                  <a:gd name="T8" fmla="*/ 0 w 2"/>
                  <a:gd name="T9" fmla="*/ 3 h 4"/>
                  <a:gd name="T10" fmla="*/ 0 w 2"/>
                  <a:gd name="T11" fmla="*/ 2 h 4"/>
                  <a:gd name="T12" fmla="*/ 1 w 2"/>
                  <a:gd name="T13" fmla="*/ 2 h 4"/>
                  <a:gd name="T14" fmla="*/ 2 w 2"/>
                  <a:gd name="T15" fmla="*/ 0 h 4"/>
                  <a:gd name="T16" fmla="*/ 2 w 2"/>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1"/>
                    </a:moveTo>
                    <a:cubicBezTo>
                      <a:pt x="2" y="1"/>
                      <a:pt x="1" y="2"/>
                      <a:pt x="1" y="2"/>
                    </a:cubicBezTo>
                    <a:cubicBezTo>
                      <a:pt x="1" y="2"/>
                      <a:pt x="1" y="3"/>
                      <a:pt x="0" y="3"/>
                    </a:cubicBezTo>
                    <a:cubicBezTo>
                      <a:pt x="0" y="3"/>
                      <a:pt x="0" y="3"/>
                      <a:pt x="0" y="4"/>
                    </a:cubicBezTo>
                    <a:cubicBezTo>
                      <a:pt x="0" y="3"/>
                      <a:pt x="0" y="3"/>
                      <a:pt x="0" y="3"/>
                    </a:cubicBezTo>
                    <a:cubicBezTo>
                      <a:pt x="0" y="3"/>
                      <a:pt x="0" y="3"/>
                      <a:pt x="0" y="2"/>
                    </a:cubicBezTo>
                    <a:cubicBezTo>
                      <a:pt x="0" y="2"/>
                      <a:pt x="1" y="2"/>
                      <a:pt x="1" y="2"/>
                    </a:cubicBezTo>
                    <a:cubicBezTo>
                      <a:pt x="1" y="1"/>
                      <a:pt x="1" y="1"/>
                      <a:pt x="2" y="0"/>
                    </a:cubicBezTo>
                    <a:cubicBezTo>
                      <a:pt x="2" y="0"/>
                      <a:pt x="2"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7" name="Freeform 53"/>
              <p:cNvSpPr/>
              <p:nvPr/>
            </p:nvSpPr>
            <p:spPr bwMode="auto">
              <a:xfrm>
                <a:off x="7403450" y="3612266"/>
                <a:ext cx="14288" cy="33338"/>
              </a:xfrm>
              <a:custGeom>
                <a:avLst/>
                <a:gdLst>
                  <a:gd name="T0" fmla="*/ 1 w 2"/>
                  <a:gd name="T1" fmla="*/ 1 h 5"/>
                  <a:gd name="T2" fmla="*/ 0 w 2"/>
                  <a:gd name="T3" fmla="*/ 5 h 5"/>
                  <a:gd name="T4" fmla="*/ 0 w 2"/>
                  <a:gd name="T5" fmla="*/ 5 h 5"/>
                  <a:gd name="T6" fmla="*/ 2 w 2"/>
                  <a:gd name="T7" fmla="*/ 0 h 5"/>
                  <a:gd name="T8" fmla="*/ 2 w 2"/>
                  <a:gd name="T9" fmla="*/ 0 h 5"/>
                  <a:gd name="T10" fmla="*/ 1 w 2"/>
                  <a:gd name="T11" fmla="*/ 1 h 5"/>
                </a:gdLst>
                <a:ahLst/>
                <a:cxnLst>
                  <a:cxn ang="0">
                    <a:pos x="T0" y="T1"/>
                  </a:cxn>
                  <a:cxn ang="0">
                    <a:pos x="T2" y="T3"/>
                  </a:cxn>
                  <a:cxn ang="0">
                    <a:pos x="T4" y="T5"/>
                  </a:cxn>
                  <a:cxn ang="0">
                    <a:pos x="T6" y="T7"/>
                  </a:cxn>
                  <a:cxn ang="0">
                    <a:pos x="T8" y="T9"/>
                  </a:cxn>
                  <a:cxn ang="0">
                    <a:pos x="T10" y="T11"/>
                  </a:cxn>
                </a:cxnLst>
                <a:rect l="0" t="0" r="r" b="b"/>
                <a:pathLst>
                  <a:path w="2" h="5">
                    <a:moveTo>
                      <a:pt x="1" y="1"/>
                    </a:moveTo>
                    <a:cubicBezTo>
                      <a:pt x="1" y="2"/>
                      <a:pt x="0" y="4"/>
                      <a:pt x="0" y="5"/>
                    </a:cubicBezTo>
                    <a:cubicBezTo>
                      <a:pt x="0" y="5"/>
                      <a:pt x="0" y="5"/>
                      <a:pt x="0" y="5"/>
                    </a:cubicBezTo>
                    <a:cubicBezTo>
                      <a:pt x="0" y="4"/>
                      <a:pt x="1" y="0"/>
                      <a:pt x="2" y="0"/>
                    </a:cubicBezTo>
                    <a:cubicBezTo>
                      <a:pt x="2" y="0"/>
                      <a:pt x="2" y="0"/>
                      <a:pt x="2" y="0"/>
                    </a:cubicBezTo>
                    <a:cubicBezTo>
                      <a:pt x="2" y="0"/>
                      <a:pt x="2"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8" name="Freeform 54"/>
              <p:cNvSpPr/>
              <p:nvPr/>
            </p:nvSpPr>
            <p:spPr bwMode="auto">
              <a:xfrm>
                <a:off x="7343125" y="3591628"/>
                <a:ext cx="53975" cy="107950"/>
              </a:xfrm>
              <a:custGeom>
                <a:avLst/>
                <a:gdLst>
                  <a:gd name="T0" fmla="*/ 8 w 8"/>
                  <a:gd name="T1" fmla="*/ 2 h 16"/>
                  <a:gd name="T2" fmla="*/ 7 w 8"/>
                  <a:gd name="T3" fmla="*/ 4 h 16"/>
                  <a:gd name="T4" fmla="*/ 6 w 8"/>
                  <a:gd name="T5" fmla="*/ 8 h 16"/>
                  <a:gd name="T6" fmla="*/ 6 w 8"/>
                  <a:gd name="T7" fmla="*/ 8 h 16"/>
                  <a:gd name="T8" fmla="*/ 4 w 8"/>
                  <a:gd name="T9" fmla="*/ 11 h 16"/>
                  <a:gd name="T10" fmla="*/ 3 w 8"/>
                  <a:gd name="T11" fmla="*/ 14 h 16"/>
                  <a:gd name="T12" fmla="*/ 3 w 8"/>
                  <a:gd name="T13" fmla="*/ 14 h 16"/>
                  <a:gd name="T14" fmla="*/ 2 w 8"/>
                  <a:gd name="T15" fmla="*/ 15 h 16"/>
                  <a:gd name="T16" fmla="*/ 1 w 8"/>
                  <a:gd name="T17" fmla="*/ 15 h 16"/>
                  <a:gd name="T18" fmla="*/ 2 w 8"/>
                  <a:gd name="T19" fmla="*/ 8 h 16"/>
                  <a:gd name="T20" fmla="*/ 2 w 8"/>
                  <a:gd name="T21" fmla="*/ 9 h 16"/>
                  <a:gd name="T22" fmla="*/ 3 w 8"/>
                  <a:gd name="T23" fmla="*/ 8 h 16"/>
                  <a:gd name="T24" fmla="*/ 4 w 8"/>
                  <a:gd name="T25" fmla="*/ 6 h 16"/>
                  <a:gd name="T26" fmla="*/ 5 w 8"/>
                  <a:gd name="T27" fmla="*/ 4 h 16"/>
                  <a:gd name="T28" fmla="*/ 6 w 8"/>
                  <a:gd name="T29" fmla="*/ 3 h 16"/>
                  <a:gd name="T30" fmla="*/ 7 w 8"/>
                  <a:gd name="T31" fmla="*/ 2 h 16"/>
                  <a:gd name="T32" fmla="*/ 7 w 8"/>
                  <a:gd name="T33" fmla="*/ 0 h 16"/>
                  <a:gd name="T34" fmla="*/ 8 w 8"/>
                  <a:gd name="T35" fmla="*/ 0 h 16"/>
                  <a:gd name="T36" fmla="*/ 8 w 8"/>
                  <a:gd name="T37" fmla="*/ 0 h 16"/>
                  <a:gd name="T38" fmla="*/ 8 w 8"/>
                  <a:gd name="T39" fmla="*/ 0 h 16"/>
                  <a:gd name="T40" fmla="*/ 8 w 8"/>
                  <a:gd name="T41" fmla="*/ 2 h 16"/>
                  <a:gd name="T42" fmla="*/ 8 w 8"/>
                  <a:gd name="T43" fmla="*/ 2 h 16"/>
                  <a:gd name="T44" fmla="*/ 8 w 8"/>
                  <a:gd name="T45" fmla="*/ 2 h 16"/>
                  <a:gd name="T46" fmla="*/ 8 w 8"/>
                  <a:gd name="T4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6">
                    <a:moveTo>
                      <a:pt x="8" y="2"/>
                    </a:moveTo>
                    <a:cubicBezTo>
                      <a:pt x="8" y="3"/>
                      <a:pt x="7" y="3"/>
                      <a:pt x="7" y="4"/>
                    </a:cubicBezTo>
                    <a:cubicBezTo>
                      <a:pt x="7" y="5"/>
                      <a:pt x="7" y="7"/>
                      <a:pt x="6" y="8"/>
                    </a:cubicBezTo>
                    <a:cubicBezTo>
                      <a:pt x="6" y="8"/>
                      <a:pt x="6" y="8"/>
                      <a:pt x="6" y="8"/>
                    </a:cubicBezTo>
                    <a:cubicBezTo>
                      <a:pt x="6" y="9"/>
                      <a:pt x="5" y="10"/>
                      <a:pt x="4" y="11"/>
                    </a:cubicBezTo>
                    <a:cubicBezTo>
                      <a:pt x="4" y="12"/>
                      <a:pt x="4" y="13"/>
                      <a:pt x="3" y="14"/>
                    </a:cubicBezTo>
                    <a:cubicBezTo>
                      <a:pt x="3" y="14"/>
                      <a:pt x="3" y="14"/>
                      <a:pt x="3" y="14"/>
                    </a:cubicBezTo>
                    <a:cubicBezTo>
                      <a:pt x="3" y="15"/>
                      <a:pt x="2" y="15"/>
                      <a:pt x="2" y="15"/>
                    </a:cubicBezTo>
                    <a:cubicBezTo>
                      <a:pt x="1" y="16"/>
                      <a:pt x="1" y="15"/>
                      <a:pt x="1" y="15"/>
                    </a:cubicBezTo>
                    <a:cubicBezTo>
                      <a:pt x="0" y="14"/>
                      <a:pt x="1" y="9"/>
                      <a:pt x="2" y="8"/>
                    </a:cubicBezTo>
                    <a:cubicBezTo>
                      <a:pt x="2" y="9"/>
                      <a:pt x="2" y="9"/>
                      <a:pt x="2" y="9"/>
                    </a:cubicBezTo>
                    <a:cubicBezTo>
                      <a:pt x="3" y="9"/>
                      <a:pt x="3" y="9"/>
                      <a:pt x="3" y="8"/>
                    </a:cubicBezTo>
                    <a:cubicBezTo>
                      <a:pt x="3" y="7"/>
                      <a:pt x="3" y="7"/>
                      <a:pt x="4" y="6"/>
                    </a:cubicBezTo>
                    <a:cubicBezTo>
                      <a:pt x="4" y="6"/>
                      <a:pt x="4" y="6"/>
                      <a:pt x="5" y="4"/>
                    </a:cubicBezTo>
                    <a:cubicBezTo>
                      <a:pt x="6" y="3"/>
                      <a:pt x="6" y="3"/>
                      <a:pt x="6" y="3"/>
                    </a:cubicBezTo>
                    <a:cubicBezTo>
                      <a:pt x="7" y="3"/>
                      <a:pt x="7" y="3"/>
                      <a:pt x="7" y="2"/>
                    </a:cubicBezTo>
                    <a:cubicBezTo>
                      <a:pt x="7" y="1"/>
                      <a:pt x="7" y="1"/>
                      <a:pt x="7" y="0"/>
                    </a:cubicBezTo>
                    <a:cubicBezTo>
                      <a:pt x="7" y="0"/>
                      <a:pt x="8" y="0"/>
                      <a:pt x="8" y="0"/>
                    </a:cubicBezTo>
                    <a:cubicBezTo>
                      <a:pt x="8" y="0"/>
                      <a:pt x="8" y="0"/>
                      <a:pt x="8" y="0"/>
                    </a:cubicBezTo>
                    <a:cubicBezTo>
                      <a:pt x="8" y="0"/>
                      <a:pt x="8" y="0"/>
                      <a:pt x="8" y="0"/>
                    </a:cubicBezTo>
                    <a:cubicBezTo>
                      <a:pt x="8" y="0"/>
                      <a:pt x="7" y="1"/>
                      <a:pt x="8" y="2"/>
                    </a:cubicBezTo>
                    <a:cubicBezTo>
                      <a:pt x="8" y="2"/>
                      <a:pt x="8" y="2"/>
                      <a:pt x="8" y="2"/>
                    </a:cubicBezTo>
                    <a:cubicBezTo>
                      <a:pt x="8" y="2"/>
                      <a:pt x="8" y="2"/>
                      <a:pt x="8" y="2"/>
                    </a:cubicBezTo>
                    <a:cubicBezTo>
                      <a:pt x="8" y="2"/>
                      <a:pt x="8" y="2"/>
                      <a:pt x="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9" name="Freeform 55"/>
              <p:cNvSpPr/>
              <p:nvPr/>
            </p:nvSpPr>
            <p:spPr bwMode="auto">
              <a:xfrm>
                <a:off x="7409800" y="3466216"/>
                <a:ext cx="20638" cy="79375"/>
              </a:xfrm>
              <a:custGeom>
                <a:avLst/>
                <a:gdLst>
                  <a:gd name="T0" fmla="*/ 3 w 3"/>
                  <a:gd name="T1" fmla="*/ 6 h 12"/>
                  <a:gd name="T2" fmla="*/ 2 w 3"/>
                  <a:gd name="T3" fmla="*/ 7 h 12"/>
                  <a:gd name="T4" fmla="*/ 2 w 3"/>
                  <a:gd name="T5" fmla="*/ 7 h 12"/>
                  <a:gd name="T6" fmla="*/ 1 w 3"/>
                  <a:gd name="T7" fmla="*/ 9 h 12"/>
                  <a:gd name="T8" fmla="*/ 0 w 3"/>
                  <a:gd name="T9" fmla="*/ 12 h 12"/>
                  <a:gd name="T10" fmla="*/ 1 w 3"/>
                  <a:gd name="T11" fmla="*/ 9 h 12"/>
                  <a:gd name="T12" fmla="*/ 1 w 3"/>
                  <a:gd name="T13" fmla="*/ 8 h 12"/>
                  <a:gd name="T14" fmla="*/ 1 w 3"/>
                  <a:gd name="T15" fmla="*/ 7 h 12"/>
                  <a:gd name="T16" fmla="*/ 1 w 3"/>
                  <a:gd name="T17" fmla="*/ 4 h 12"/>
                  <a:gd name="T18" fmla="*/ 1 w 3"/>
                  <a:gd name="T19" fmla="*/ 4 h 12"/>
                  <a:gd name="T20" fmla="*/ 2 w 3"/>
                  <a:gd name="T21" fmla="*/ 2 h 12"/>
                  <a:gd name="T22" fmla="*/ 2 w 3"/>
                  <a:gd name="T23" fmla="*/ 0 h 12"/>
                  <a:gd name="T24" fmla="*/ 2 w 3"/>
                  <a:gd name="T25" fmla="*/ 3 h 12"/>
                  <a:gd name="T26" fmla="*/ 2 w 3"/>
                  <a:gd name="T27" fmla="*/ 6 h 12"/>
                  <a:gd name="T28" fmla="*/ 2 w 3"/>
                  <a:gd name="T29" fmla="*/ 6 h 12"/>
                  <a:gd name="T30" fmla="*/ 3 w 3"/>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12">
                    <a:moveTo>
                      <a:pt x="3" y="6"/>
                    </a:moveTo>
                    <a:cubicBezTo>
                      <a:pt x="2" y="6"/>
                      <a:pt x="2" y="6"/>
                      <a:pt x="2" y="7"/>
                    </a:cubicBezTo>
                    <a:cubicBezTo>
                      <a:pt x="2" y="7"/>
                      <a:pt x="2" y="7"/>
                      <a:pt x="2" y="7"/>
                    </a:cubicBezTo>
                    <a:cubicBezTo>
                      <a:pt x="2" y="8"/>
                      <a:pt x="2" y="8"/>
                      <a:pt x="1" y="9"/>
                    </a:cubicBezTo>
                    <a:cubicBezTo>
                      <a:pt x="1" y="9"/>
                      <a:pt x="1" y="11"/>
                      <a:pt x="0" y="12"/>
                    </a:cubicBezTo>
                    <a:cubicBezTo>
                      <a:pt x="0" y="12"/>
                      <a:pt x="0" y="12"/>
                      <a:pt x="1" y="9"/>
                    </a:cubicBezTo>
                    <a:cubicBezTo>
                      <a:pt x="1" y="9"/>
                      <a:pt x="1" y="9"/>
                      <a:pt x="1" y="8"/>
                    </a:cubicBezTo>
                    <a:cubicBezTo>
                      <a:pt x="1" y="8"/>
                      <a:pt x="1" y="8"/>
                      <a:pt x="1" y="7"/>
                    </a:cubicBezTo>
                    <a:cubicBezTo>
                      <a:pt x="1" y="6"/>
                      <a:pt x="1" y="5"/>
                      <a:pt x="1" y="4"/>
                    </a:cubicBezTo>
                    <a:cubicBezTo>
                      <a:pt x="1" y="4"/>
                      <a:pt x="1" y="4"/>
                      <a:pt x="1" y="4"/>
                    </a:cubicBezTo>
                    <a:cubicBezTo>
                      <a:pt x="1" y="3"/>
                      <a:pt x="2" y="3"/>
                      <a:pt x="2" y="2"/>
                    </a:cubicBezTo>
                    <a:cubicBezTo>
                      <a:pt x="2" y="1"/>
                      <a:pt x="2" y="0"/>
                      <a:pt x="2" y="0"/>
                    </a:cubicBezTo>
                    <a:cubicBezTo>
                      <a:pt x="2" y="0"/>
                      <a:pt x="3" y="1"/>
                      <a:pt x="2" y="3"/>
                    </a:cubicBezTo>
                    <a:cubicBezTo>
                      <a:pt x="2" y="4"/>
                      <a:pt x="2" y="6"/>
                      <a:pt x="2" y="6"/>
                    </a:cubicBezTo>
                    <a:cubicBezTo>
                      <a:pt x="2" y="6"/>
                      <a:pt x="2" y="6"/>
                      <a:pt x="2" y="6"/>
                    </a:cubicBezTo>
                    <a:cubicBezTo>
                      <a:pt x="2" y="5"/>
                      <a:pt x="2" y="6"/>
                      <a:pt x="3"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0" name="Freeform 56"/>
              <p:cNvSpPr/>
              <p:nvPr/>
            </p:nvSpPr>
            <p:spPr bwMode="auto">
              <a:xfrm>
                <a:off x="7417738" y="3532891"/>
                <a:ext cx="6350" cy="19050"/>
              </a:xfrm>
              <a:custGeom>
                <a:avLst/>
                <a:gdLst>
                  <a:gd name="T0" fmla="*/ 1 w 1"/>
                  <a:gd name="T1" fmla="*/ 2 h 3"/>
                  <a:gd name="T2" fmla="*/ 0 w 1"/>
                  <a:gd name="T3" fmla="*/ 3 h 3"/>
                  <a:gd name="T4" fmla="*/ 0 w 1"/>
                  <a:gd name="T5" fmla="*/ 0 h 3"/>
                  <a:gd name="T6" fmla="*/ 1 w 1"/>
                  <a:gd name="T7" fmla="*/ 2 h 3"/>
                </a:gdLst>
                <a:ahLst/>
                <a:cxnLst>
                  <a:cxn ang="0">
                    <a:pos x="T0" y="T1"/>
                  </a:cxn>
                  <a:cxn ang="0">
                    <a:pos x="T2" y="T3"/>
                  </a:cxn>
                  <a:cxn ang="0">
                    <a:pos x="T4" y="T5"/>
                  </a:cxn>
                  <a:cxn ang="0">
                    <a:pos x="T6" y="T7"/>
                  </a:cxn>
                </a:cxnLst>
                <a:rect l="0" t="0" r="r" b="b"/>
                <a:pathLst>
                  <a:path w="1" h="3">
                    <a:moveTo>
                      <a:pt x="1" y="2"/>
                    </a:moveTo>
                    <a:cubicBezTo>
                      <a:pt x="1" y="3"/>
                      <a:pt x="0" y="3"/>
                      <a:pt x="0" y="3"/>
                    </a:cubicBezTo>
                    <a:cubicBezTo>
                      <a:pt x="0" y="3"/>
                      <a:pt x="0" y="1"/>
                      <a:pt x="0" y="0"/>
                    </a:cubicBezTo>
                    <a:cubicBezTo>
                      <a:pt x="1" y="0"/>
                      <a:pt x="1" y="2"/>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1" name="Freeform 57"/>
              <p:cNvSpPr/>
              <p:nvPr/>
            </p:nvSpPr>
            <p:spPr bwMode="auto">
              <a:xfrm>
                <a:off x="7424088" y="3518603"/>
                <a:ext cx="6350" cy="20638"/>
              </a:xfrm>
              <a:custGeom>
                <a:avLst/>
                <a:gdLst>
                  <a:gd name="T0" fmla="*/ 1 w 1"/>
                  <a:gd name="T1" fmla="*/ 1 h 3"/>
                  <a:gd name="T2" fmla="*/ 0 w 1"/>
                  <a:gd name="T3" fmla="*/ 3 h 3"/>
                  <a:gd name="T4" fmla="*/ 1 w 1"/>
                  <a:gd name="T5" fmla="*/ 0 h 3"/>
                  <a:gd name="T6" fmla="*/ 1 w 1"/>
                  <a:gd name="T7" fmla="*/ 0 h 3"/>
                  <a:gd name="T8" fmla="*/ 1 w 1"/>
                  <a:gd name="T9" fmla="*/ 0 h 3"/>
                  <a:gd name="T10" fmla="*/ 1 w 1"/>
                  <a:gd name="T11" fmla="*/ 0 h 3"/>
                  <a:gd name="T12" fmla="*/ 1 w 1"/>
                  <a:gd name="T13" fmla="*/ 0 h 3"/>
                  <a:gd name="T14" fmla="*/ 1 w 1"/>
                  <a:gd name="T15" fmla="*/ 0 h 3"/>
                  <a:gd name="T16" fmla="*/ 1 w 1"/>
                  <a:gd name="T17" fmla="*/ 0 h 3"/>
                  <a:gd name="T18" fmla="*/ 1 w 1"/>
                  <a:gd name="T19" fmla="*/ 0 h 3"/>
                  <a:gd name="T20" fmla="*/ 1 w 1"/>
                  <a:gd name="T21" fmla="*/ 0 h 3"/>
                  <a:gd name="T22" fmla="*/ 1 w 1"/>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3">
                    <a:moveTo>
                      <a:pt x="1" y="1"/>
                    </a:moveTo>
                    <a:cubicBezTo>
                      <a:pt x="1" y="2"/>
                      <a:pt x="0" y="3"/>
                      <a:pt x="0" y="3"/>
                    </a:cubicBezTo>
                    <a:cubicBezTo>
                      <a:pt x="0" y="2"/>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2" name="Freeform 58"/>
              <p:cNvSpPr/>
              <p:nvPr/>
            </p:nvSpPr>
            <p:spPr bwMode="auto">
              <a:xfrm>
                <a:off x="7409800" y="3551941"/>
                <a:ext cx="14288" cy="33338"/>
              </a:xfrm>
              <a:custGeom>
                <a:avLst/>
                <a:gdLst>
                  <a:gd name="T0" fmla="*/ 2 w 2"/>
                  <a:gd name="T1" fmla="*/ 2 h 5"/>
                  <a:gd name="T2" fmla="*/ 1 w 2"/>
                  <a:gd name="T3" fmla="*/ 5 h 5"/>
                  <a:gd name="T4" fmla="*/ 1 w 2"/>
                  <a:gd name="T5" fmla="*/ 5 h 5"/>
                  <a:gd name="T6" fmla="*/ 1 w 2"/>
                  <a:gd name="T7" fmla="*/ 4 h 5"/>
                  <a:gd name="T8" fmla="*/ 1 w 2"/>
                  <a:gd name="T9" fmla="*/ 4 h 5"/>
                  <a:gd name="T10" fmla="*/ 0 w 2"/>
                  <a:gd name="T11" fmla="*/ 4 h 5"/>
                  <a:gd name="T12" fmla="*/ 1 w 2"/>
                  <a:gd name="T13" fmla="*/ 1 h 5"/>
                  <a:gd name="T14" fmla="*/ 1 w 2"/>
                  <a:gd name="T15" fmla="*/ 2 h 5"/>
                  <a:gd name="T16" fmla="*/ 2 w 2"/>
                  <a:gd name="T17" fmla="*/ 0 h 5"/>
                  <a:gd name="T18" fmla="*/ 2 w 2"/>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2"/>
                    </a:moveTo>
                    <a:cubicBezTo>
                      <a:pt x="2" y="3"/>
                      <a:pt x="1" y="5"/>
                      <a:pt x="1" y="5"/>
                    </a:cubicBezTo>
                    <a:cubicBezTo>
                      <a:pt x="1" y="5"/>
                      <a:pt x="1" y="5"/>
                      <a:pt x="1" y="5"/>
                    </a:cubicBezTo>
                    <a:cubicBezTo>
                      <a:pt x="1" y="5"/>
                      <a:pt x="1" y="5"/>
                      <a:pt x="1" y="4"/>
                    </a:cubicBezTo>
                    <a:cubicBezTo>
                      <a:pt x="1" y="4"/>
                      <a:pt x="1" y="4"/>
                      <a:pt x="1" y="4"/>
                    </a:cubicBezTo>
                    <a:cubicBezTo>
                      <a:pt x="0" y="4"/>
                      <a:pt x="0" y="4"/>
                      <a:pt x="0" y="4"/>
                    </a:cubicBezTo>
                    <a:cubicBezTo>
                      <a:pt x="0" y="3"/>
                      <a:pt x="1" y="1"/>
                      <a:pt x="1" y="1"/>
                    </a:cubicBezTo>
                    <a:cubicBezTo>
                      <a:pt x="1" y="1"/>
                      <a:pt x="1" y="2"/>
                      <a:pt x="1" y="2"/>
                    </a:cubicBezTo>
                    <a:cubicBezTo>
                      <a:pt x="1" y="2"/>
                      <a:pt x="1" y="2"/>
                      <a:pt x="2" y="0"/>
                    </a:cubicBezTo>
                    <a:cubicBezTo>
                      <a:pt x="2" y="1"/>
                      <a:pt x="2" y="2"/>
                      <a:pt x="2"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3" name="Freeform 59"/>
              <p:cNvSpPr/>
              <p:nvPr/>
            </p:nvSpPr>
            <p:spPr bwMode="auto">
              <a:xfrm>
                <a:off x="7397100" y="3624966"/>
                <a:ext cx="20638" cy="41275"/>
              </a:xfrm>
              <a:custGeom>
                <a:avLst/>
                <a:gdLst>
                  <a:gd name="T0" fmla="*/ 1 w 3"/>
                  <a:gd name="T1" fmla="*/ 6 h 6"/>
                  <a:gd name="T2" fmla="*/ 1 w 3"/>
                  <a:gd name="T3" fmla="*/ 5 h 6"/>
                  <a:gd name="T4" fmla="*/ 1 w 3"/>
                  <a:gd name="T5" fmla="*/ 5 h 6"/>
                  <a:gd name="T6" fmla="*/ 1 w 3"/>
                  <a:gd name="T7" fmla="*/ 5 h 6"/>
                  <a:gd name="T8" fmla="*/ 0 w 3"/>
                  <a:gd name="T9" fmla="*/ 6 h 6"/>
                  <a:gd name="T10" fmla="*/ 1 w 3"/>
                  <a:gd name="T11" fmla="*/ 4 h 6"/>
                  <a:gd name="T12" fmla="*/ 2 w 3"/>
                  <a:gd name="T13" fmla="*/ 2 h 6"/>
                  <a:gd name="T14" fmla="*/ 1 w 3"/>
                  <a:gd name="T15" fmla="*/ 2 h 6"/>
                  <a:gd name="T16" fmla="*/ 2 w 3"/>
                  <a:gd name="T17" fmla="*/ 0 h 6"/>
                  <a:gd name="T18" fmla="*/ 2 w 3"/>
                  <a:gd name="T19" fmla="*/ 0 h 6"/>
                  <a:gd name="T20" fmla="*/ 2 w 3"/>
                  <a:gd name="T21" fmla="*/ 1 h 6"/>
                  <a:gd name="T22" fmla="*/ 2 w 3"/>
                  <a:gd name="T23" fmla="*/ 1 h 6"/>
                  <a:gd name="T24" fmla="*/ 2 w 3"/>
                  <a:gd name="T25" fmla="*/ 1 h 6"/>
                  <a:gd name="T26" fmla="*/ 3 w 3"/>
                  <a:gd name="T27" fmla="*/ 0 h 6"/>
                  <a:gd name="T28" fmla="*/ 1 w 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6"/>
                    </a:moveTo>
                    <a:cubicBezTo>
                      <a:pt x="1" y="6"/>
                      <a:pt x="1" y="5"/>
                      <a:pt x="1" y="5"/>
                    </a:cubicBezTo>
                    <a:cubicBezTo>
                      <a:pt x="1" y="5"/>
                      <a:pt x="1" y="5"/>
                      <a:pt x="1" y="5"/>
                    </a:cubicBezTo>
                    <a:cubicBezTo>
                      <a:pt x="1" y="5"/>
                      <a:pt x="1" y="5"/>
                      <a:pt x="1" y="5"/>
                    </a:cubicBezTo>
                    <a:cubicBezTo>
                      <a:pt x="1" y="5"/>
                      <a:pt x="1" y="5"/>
                      <a:pt x="0" y="6"/>
                    </a:cubicBezTo>
                    <a:cubicBezTo>
                      <a:pt x="0" y="5"/>
                      <a:pt x="0" y="5"/>
                      <a:pt x="1" y="4"/>
                    </a:cubicBezTo>
                    <a:cubicBezTo>
                      <a:pt x="2" y="3"/>
                      <a:pt x="2" y="2"/>
                      <a:pt x="2" y="2"/>
                    </a:cubicBezTo>
                    <a:cubicBezTo>
                      <a:pt x="2" y="2"/>
                      <a:pt x="2" y="2"/>
                      <a:pt x="1" y="2"/>
                    </a:cubicBezTo>
                    <a:cubicBezTo>
                      <a:pt x="1" y="2"/>
                      <a:pt x="2" y="0"/>
                      <a:pt x="2" y="0"/>
                    </a:cubicBezTo>
                    <a:cubicBezTo>
                      <a:pt x="2" y="0"/>
                      <a:pt x="2" y="0"/>
                      <a:pt x="2" y="0"/>
                    </a:cubicBezTo>
                    <a:cubicBezTo>
                      <a:pt x="2" y="0"/>
                      <a:pt x="2" y="1"/>
                      <a:pt x="2" y="1"/>
                    </a:cubicBezTo>
                    <a:cubicBezTo>
                      <a:pt x="2" y="1"/>
                      <a:pt x="2" y="1"/>
                      <a:pt x="2" y="1"/>
                    </a:cubicBezTo>
                    <a:cubicBezTo>
                      <a:pt x="2" y="1"/>
                      <a:pt x="2" y="1"/>
                      <a:pt x="2" y="1"/>
                    </a:cubicBezTo>
                    <a:cubicBezTo>
                      <a:pt x="3" y="1"/>
                      <a:pt x="3" y="0"/>
                      <a:pt x="3" y="0"/>
                    </a:cubicBezTo>
                    <a:cubicBezTo>
                      <a:pt x="1" y="6"/>
                      <a:pt x="1" y="6"/>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srgbClr val="222222"/>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84" name="任意多边形 83"/>
            <p:cNvSpPr/>
            <p:nvPr/>
          </p:nvSpPr>
          <p:spPr>
            <a:xfrm>
              <a:off x="4965700" y="1843342"/>
              <a:ext cx="7226300" cy="2562069"/>
            </a:xfrm>
            <a:custGeom>
              <a:avLst/>
              <a:gdLst>
                <a:gd name="connsiteX0" fmla="*/ 2794647 w 8176569"/>
                <a:gd name="connsiteY0" fmla="*/ 0 h 2898985"/>
                <a:gd name="connsiteX1" fmla="*/ 4577899 w 8176569"/>
                <a:gd name="connsiteY1" fmla="*/ 640267 h 2898985"/>
                <a:gd name="connsiteX2" fmla="*/ 5527192 w 8176569"/>
                <a:gd name="connsiteY2" fmla="*/ 2169792 h 2898985"/>
                <a:gd name="connsiteX3" fmla="*/ 7363675 w 8176569"/>
                <a:gd name="connsiteY3" fmla="*/ 2169792 h 2898985"/>
                <a:gd name="connsiteX4" fmla="*/ 7363675 w 8176569"/>
                <a:gd name="connsiteY4" fmla="*/ 2169942 h 2898985"/>
                <a:gd name="connsiteX5" fmla="*/ 8176569 w 8176569"/>
                <a:gd name="connsiteY5" fmla="*/ 2169942 h 2898985"/>
                <a:gd name="connsiteX6" fmla="*/ 8176569 w 8176569"/>
                <a:gd name="connsiteY6" fmla="*/ 2338509 h 2898985"/>
                <a:gd name="connsiteX7" fmla="*/ 7363675 w 8176569"/>
                <a:gd name="connsiteY7" fmla="*/ 2338509 h 2898985"/>
                <a:gd name="connsiteX8" fmla="*/ 7363675 w 8176569"/>
                <a:gd name="connsiteY8" fmla="*/ 2338752 h 2898985"/>
                <a:gd name="connsiteX9" fmla="*/ 5456217 w 8176569"/>
                <a:gd name="connsiteY9" fmla="*/ 2338752 h 2898985"/>
                <a:gd name="connsiteX10" fmla="*/ 5376370 w 8176569"/>
                <a:gd name="connsiteY10" fmla="*/ 2276504 h 2898985"/>
                <a:gd name="connsiteX11" fmla="*/ 2794647 w 8176569"/>
                <a:gd name="connsiteY11" fmla="*/ 177852 h 2898985"/>
                <a:gd name="connsiteX12" fmla="*/ 168566 w 8176569"/>
                <a:gd name="connsiteY12" fmla="*/ 2810059 h 2898985"/>
                <a:gd name="connsiteX13" fmla="*/ 79847 w 8176569"/>
                <a:gd name="connsiteY13" fmla="*/ 2898985 h 2898985"/>
                <a:gd name="connsiteX14" fmla="*/ 0 w 8176569"/>
                <a:gd name="connsiteY14" fmla="*/ 2810059 h 2898985"/>
                <a:gd name="connsiteX15" fmla="*/ 2794647 w 8176569"/>
                <a:gd name="connsiteY15" fmla="*/ 0 h 2898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76569" h="2898985">
                  <a:moveTo>
                    <a:pt x="2794647" y="0"/>
                  </a:moveTo>
                  <a:cubicBezTo>
                    <a:pt x="3442296" y="0"/>
                    <a:pt x="4081073" y="231207"/>
                    <a:pt x="4577899" y="640267"/>
                  </a:cubicBezTo>
                  <a:cubicBezTo>
                    <a:pt x="5048110" y="1031541"/>
                    <a:pt x="5385242" y="1573989"/>
                    <a:pt x="5527192" y="2169792"/>
                  </a:cubicBezTo>
                  <a:lnTo>
                    <a:pt x="7363675" y="2169792"/>
                  </a:lnTo>
                  <a:lnTo>
                    <a:pt x="7363675" y="2169942"/>
                  </a:lnTo>
                  <a:lnTo>
                    <a:pt x="8176569" y="2169942"/>
                  </a:lnTo>
                  <a:lnTo>
                    <a:pt x="8176569" y="2338509"/>
                  </a:lnTo>
                  <a:lnTo>
                    <a:pt x="7363675" y="2338509"/>
                  </a:lnTo>
                  <a:lnTo>
                    <a:pt x="7363675" y="2338752"/>
                  </a:lnTo>
                  <a:cubicBezTo>
                    <a:pt x="7363675" y="2338752"/>
                    <a:pt x="7363675" y="2338752"/>
                    <a:pt x="5456217" y="2338752"/>
                  </a:cubicBezTo>
                  <a:cubicBezTo>
                    <a:pt x="5411857" y="2338752"/>
                    <a:pt x="5376370" y="2312074"/>
                    <a:pt x="5376370" y="2276504"/>
                  </a:cubicBezTo>
                  <a:cubicBezTo>
                    <a:pt x="5119085" y="1058218"/>
                    <a:pt x="4036713" y="177852"/>
                    <a:pt x="2794647" y="177852"/>
                  </a:cubicBezTo>
                  <a:cubicBezTo>
                    <a:pt x="1348528" y="177852"/>
                    <a:pt x="168566" y="1360567"/>
                    <a:pt x="168566" y="2810059"/>
                  </a:cubicBezTo>
                  <a:cubicBezTo>
                    <a:pt x="168566" y="2863415"/>
                    <a:pt x="133078" y="2898985"/>
                    <a:pt x="79847" y="2898985"/>
                  </a:cubicBezTo>
                  <a:cubicBezTo>
                    <a:pt x="35487" y="2898985"/>
                    <a:pt x="0" y="2863415"/>
                    <a:pt x="0" y="2810059"/>
                  </a:cubicBezTo>
                  <a:cubicBezTo>
                    <a:pt x="0" y="1262748"/>
                    <a:pt x="1250937" y="0"/>
                    <a:pt x="2794647" y="0"/>
                  </a:cubicBezTo>
                  <a:close/>
                </a:path>
              </a:pathLst>
            </a:custGeom>
            <a:gradFill flip="none" rotWithShape="1">
              <a:gsLst>
                <a:gs pos="0">
                  <a:srgbClr val="32AAE6"/>
                </a:gs>
                <a:gs pos="33000">
                  <a:srgbClr val="39BDED"/>
                </a:gs>
                <a:gs pos="68000">
                  <a:srgbClr val="37DFEA"/>
                </a:gs>
                <a:gs pos="100000">
                  <a:srgbClr val="1EF6D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85" name="任意多边形 84"/>
            <p:cNvSpPr/>
            <p:nvPr/>
          </p:nvSpPr>
          <p:spPr>
            <a:xfrm>
              <a:off x="5615553" y="2547993"/>
              <a:ext cx="6576447" cy="2065343"/>
            </a:xfrm>
            <a:custGeom>
              <a:avLst/>
              <a:gdLst>
                <a:gd name="connsiteX0" fmla="*/ 2058608 w 7441259"/>
                <a:gd name="connsiteY0" fmla="*/ 0 h 2336938"/>
                <a:gd name="connsiteX1" fmla="*/ 4126091 w 7441259"/>
                <a:gd name="connsiteY1" fmla="*/ 2061480 h 2336938"/>
                <a:gd name="connsiteX2" fmla="*/ 4117217 w 7441259"/>
                <a:gd name="connsiteY2" fmla="*/ 2159223 h 2336938"/>
                <a:gd name="connsiteX3" fmla="*/ 6628365 w 7441259"/>
                <a:gd name="connsiteY3" fmla="*/ 2159223 h 2336938"/>
                <a:gd name="connsiteX4" fmla="*/ 6628365 w 7441259"/>
                <a:gd name="connsiteY4" fmla="*/ 2157738 h 2336938"/>
                <a:gd name="connsiteX5" fmla="*/ 7441259 w 7441259"/>
                <a:gd name="connsiteY5" fmla="*/ 2157738 h 2336938"/>
                <a:gd name="connsiteX6" fmla="*/ 7441259 w 7441259"/>
                <a:gd name="connsiteY6" fmla="*/ 2336938 h 2336938"/>
                <a:gd name="connsiteX7" fmla="*/ 6628365 w 7441259"/>
                <a:gd name="connsiteY7" fmla="*/ 2336938 h 2336938"/>
                <a:gd name="connsiteX8" fmla="*/ 6628365 w 7441259"/>
                <a:gd name="connsiteY8" fmla="*/ 2336937 h 2336938"/>
                <a:gd name="connsiteX9" fmla="*/ 4028484 w 7441259"/>
                <a:gd name="connsiteY9" fmla="*/ 2336937 h 2336938"/>
                <a:gd name="connsiteX10" fmla="*/ 3966371 w 7441259"/>
                <a:gd name="connsiteY10" fmla="*/ 2310280 h 2336938"/>
                <a:gd name="connsiteX11" fmla="*/ 3939751 w 7441259"/>
                <a:gd name="connsiteY11" fmla="*/ 2248080 h 2336938"/>
                <a:gd name="connsiteX12" fmla="*/ 3948625 w 7441259"/>
                <a:gd name="connsiteY12" fmla="*/ 2061480 h 2336938"/>
                <a:gd name="connsiteX13" fmla="*/ 2058608 w 7441259"/>
                <a:gd name="connsiteY13" fmla="*/ 168828 h 2336938"/>
                <a:gd name="connsiteX14" fmla="*/ 177466 w 7441259"/>
                <a:gd name="connsiteY14" fmla="*/ 2061480 h 2336938"/>
                <a:gd name="connsiteX15" fmla="*/ 88733 w 7441259"/>
                <a:gd name="connsiteY15" fmla="*/ 2150337 h 2336938"/>
                <a:gd name="connsiteX16" fmla="*/ 0 w 7441259"/>
                <a:gd name="connsiteY16" fmla="*/ 2061480 h 2336938"/>
                <a:gd name="connsiteX17" fmla="*/ 2058608 w 7441259"/>
                <a:gd name="connsiteY17" fmla="*/ 0 h 233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41259" h="2336938">
                  <a:moveTo>
                    <a:pt x="2058608" y="0"/>
                  </a:moveTo>
                  <a:cubicBezTo>
                    <a:pt x="3203266" y="0"/>
                    <a:pt x="4126091" y="924112"/>
                    <a:pt x="4126091" y="2061480"/>
                  </a:cubicBezTo>
                  <a:cubicBezTo>
                    <a:pt x="4126091" y="2088137"/>
                    <a:pt x="4126091" y="2132566"/>
                    <a:pt x="4117217" y="2159223"/>
                  </a:cubicBezTo>
                  <a:lnTo>
                    <a:pt x="6628365" y="2159223"/>
                  </a:lnTo>
                  <a:lnTo>
                    <a:pt x="6628365" y="2157738"/>
                  </a:lnTo>
                  <a:lnTo>
                    <a:pt x="7441259" y="2157738"/>
                  </a:lnTo>
                  <a:lnTo>
                    <a:pt x="7441259" y="2336938"/>
                  </a:lnTo>
                  <a:lnTo>
                    <a:pt x="6628365" y="2336938"/>
                  </a:lnTo>
                  <a:lnTo>
                    <a:pt x="6628365" y="2336937"/>
                  </a:lnTo>
                  <a:cubicBezTo>
                    <a:pt x="6628365" y="2336937"/>
                    <a:pt x="6628365" y="2336937"/>
                    <a:pt x="4028484" y="2336937"/>
                  </a:cubicBezTo>
                  <a:cubicBezTo>
                    <a:pt x="4001864" y="2336937"/>
                    <a:pt x="3984118" y="2328051"/>
                    <a:pt x="3966371" y="2310280"/>
                  </a:cubicBezTo>
                  <a:cubicBezTo>
                    <a:pt x="3948625" y="2292509"/>
                    <a:pt x="3939751" y="2265852"/>
                    <a:pt x="3939751" y="2248080"/>
                  </a:cubicBezTo>
                  <a:cubicBezTo>
                    <a:pt x="3939751" y="2239195"/>
                    <a:pt x="3948625" y="2123680"/>
                    <a:pt x="3948625" y="2061480"/>
                  </a:cubicBezTo>
                  <a:cubicBezTo>
                    <a:pt x="3948625" y="1021854"/>
                    <a:pt x="3105660" y="168828"/>
                    <a:pt x="2058608" y="168828"/>
                  </a:cubicBezTo>
                  <a:cubicBezTo>
                    <a:pt x="1020431" y="168828"/>
                    <a:pt x="177466" y="1021854"/>
                    <a:pt x="177466" y="2061480"/>
                  </a:cubicBezTo>
                  <a:cubicBezTo>
                    <a:pt x="177466" y="2114795"/>
                    <a:pt x="133099" y="2150337"/>
                    <a:pt x="88733" y="2150337"/>
                  </a:cubicBezTo>
                  <a:cubicBezTo>
                    <a:pt x="35493" y="2150337"/>
                    <a:pt x="0" y="2114795"/>
                    <a:pt x="0" y="2061480"/>
                  </a:cubicBezTo>
                  <a:cubicBezTo>
                    <a:pt x="0" y="924112"/>
                    <a:pt x="922824" y="0"/>
                    <a:pt x="2058608" y="0"/>
                  </a:cubicBezTo>
                  <a:close/>
                </a:path>
              </a:pathLst>
            </a:custGeom>
            <a:gradFill flip="none" rotWithShape="1">
              <a:gsLst>
                <a:gs pos="0">
                  <a:srgbClr val="32AAE6"/>
                </a:gs>
                <a:gs pos="33000">
                  <a:srgbClr val="39BDED"/>
                </a:gs>
                <a:gs pos="68000">
                  <a:srgbClr val="37DFEA"/>
                </a:gs>
                <a:gs pos="100000">
                  <a:srgbClr val="1EF6D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sp>
          <p:nvSpPr>
            <p:cNvPr id="86" name="任意多边形 85"/>
            <p:cNvSpPr/>
            <p:nvPr/>
          </p:nvSpPr>
          <p:spPr>
            <a:xfrm>
              <a:off x="6274746" y="3306007"/>
              <a:ext cx="5917254" cy="2067209"/>
            </a:xfrm>
            <a:custGeom>
              <a:avLst/>
              <a:gdLst>
                <a:gd name="connsiteX0" fmla="*/ 1313134 w 6695382"/>
                <a:gd name="connsiteY0" fmla="*/ 0 h 2339050"/>
                <a:gd name="connsiteX1" fmla="*/ 2635142 w 6695382"/>
                <a:gd name="connsiteY1" fmla="*/ 1325165 h 2339050"/>
                <a:gd name="connsiteX2" fmla="*/ 2333476 w 6695382"/>
                <a:gd name="connsiteY2" fmla="*/ 2170069 h 2339050"/>
                <a:gd name="connsiteX3" fmla="*/ 5882488 w 6695382"/>
                <a:gd name="connsiteY3" fmla="*/ 2170069 h 2339050"/>
                <a:gd name="connsiteX4" fmla="*/ 5882488 w 6695382"/>
                <a:gd name="connsiteY4" fmla="*/ 2170177 h 2339050"/>
                <a:gd name="connsiteX5" fmla="*/ 6695382 w 6695382"/>
                <a:gd name="connsiteY5" fmla="*/ 2170177 h 2339050"/>
                <a:gd name="connsiteX6" fmla="*/ 6695382 w 6695382"/>
                <a:gd name="connsiteY6" fmla="*/ 2339050 h 2339050"/>
                <a:gd name="connsiteX7" fmla="*/ 5882488 w 6695382"/>
                <a:gd name="connsiteY7" fmla="*/ 2339050 h 2339050"/>
                <a:gd name="connsiteX8" fmla="*/ 2129407 w 6695382"/>
                <a:gd name="connsiteY8" fmla="*/ 2339050 h 2339050"/>
                <a:gd name="connsiteX9" fmla="*/ 2049555 w 6695382"/>
                <a:gd name="connsiteY9" fmla="*/ 2285688 h 2339050"/>
                <a:gd name="connsiteX10" fmla="*/ 2076172 w 6695382"/>
                <a:gd name="connsiteY10" fmla="*/ 2187857 h 2339050"/>
                <a:gd name="connsiteX11" fmla="*/ 2466563 w 6695382"/>
                <a:gd name="connsiteY11" fmla="*/ 1325165 h 2339050"/>
                <a:gd name="connsiteX12" fmla="*/ 1313134 w 6695382"/>
                <a:gd name="connsiteY12" fmla="*/ 177874 h 2339050"/>
                <a:gd name="connsiteX13" fmla="*/ 168578 w 6695382"/>
                <a:gd name="connsiteY13" fmla="*/ 1325165 h 2339050"/>
                <a:gd name="connsiteX14" fmla="*/ 79853 w 6695382"/>
                <a:gd name="connsiteY14" fmla="*/ 1414102 h 2339050"/>
                <a:gd name="connsiteX15" fmla="*/ 0 w 6695382"/>
                <a:gd name="connsiteY15" fmla="*/ 1325165 h 2339050"/>
                <a:gd name="connsiteX16" fmla="*/ 1313134 w 6695382"/>
                <a:gd name="connsiteY16" fmla="*/ 0 h 23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95382" h="2339050">
                  <a:moveTo>
                    <a:pt x="1313134" y="0"/>
                  </a:moveTo>
                  <a:cubicBezTo>
                    <a:pt x="2040682" y="0"/>
                    <a:pt x="2635142" y="595880"/>
                    <a:pt x="2635142" y="1325165"/>
                  </a:cubicBezTo>
                  <a:cubicBezTo>
                    <a:pt x="2635142" y="1636445"/>
                    <a:pt x="2528671" y="1929938"/>
                    <a:pt x="2333476" y="2170069"/>
                  </a:cubicBezTo>
                  <a:lnTo>
                    <a:pt x="5882488" y="2170069"/>
                  </a:lnTo>
                  <a:lnTo>
                    <a:pt x="5882488" y="2170177"/>
                  </a:lnTo>
                  <a:lnTo>
                    <a:pt x="6695382" y="2170177"/>
                  </a:lnTo>
                  <a:lnTo>
                    <a:pt x="6695382" y="2339050"/>
                  </a:lnTo>
                  <a:lnTo>
                    <a:pt x="5882488" y="2339050"/>
                  </a:lnTo>
                  <a:cubicBezTo>
                    <a:pt x="5882488" y="2339050"/>
                    <a:pt x="5882488" y="2339050"/>
                    <a:pt x="2129407" y="2339050"/>
                  </a:cubicBezTo>
                  <a:cubicBezTo>
                    <a:pt x="2093917" y="2339050"/>
                    <a:pt x="2067300" y="2321263"/>
                    <a:pt x="2049555" y="2285688"/>
                  </a:cubicBezTo>
                  <a:cubicBezTo>
                    <a:pt x="2040682" y="2250113"/>
                    <a:pt x="2049555" y="2214538"/>
                    <a:pt x="2076172" y="2187857"/>
                  </a:cubicBezTo>
                  <a:cubicBezTo>
                    <a:pt x="2324603" y="1974407"/>
                    <a:pt x="2466563" y="1654233"/>
                    <a:pt x="2466563" y="1325165"/>
                  </a:cubicBezTo>
                  <a:cubicBezTo>
                    <a:pt x="2466563" y="693710"/>
                    <a:pt x="1951957" y="177874"/>
                    <a:pt x="1313134" y="177874"/>
                  </a:cubicBezTo>
                  <a:cubicBezTo>
                    <a:pt x="683185" y="177874"/>
                    <a:pt x="168578" y="693711"/>
                    <a:pt x="168578" y="1325165"/>
                  </a:cubicBezTo>
                  <a:cubicBezTo>
                    <a:pt x="168578" y="1378528"/>
                    <a:pt x="133088" y="1414102"/>
                    <a:pt x="79853" y="1414102"/>
                  </a:cubicBezTo>
                  <a:cubicBezTo>
                    <a:pt x="35490" y="1414102"/>
                    <a:pt x="0" y="1378528"/>
                    <a:pt x="0" y="1325165"/>
                  </a:cubicBezTo>
                  <a:cubicBezTo>
                    <a:pt x="0" y="595880"/>
                    <a:pt x="585587" y="0"/>
                    <a:pt x="1313134" y="0"/>
                  </a:cubicBezTo>
                  <a:close/>
                </a:path>
              </a:pathLst>
            </a:custGeom>
            <a:gradFill flip="none" rotWithShape="1">
              <a:gsLst>
                <a:gs pos="0">
                  <a:srgbClr val="32AAE6"/>
                </a:gs>
                <a:gs pos="33000">
                  <a:srgbClr val="39BDED"/>
                </a:gs>
                <a:gs pos="68000">
                  <a:srgbClr val="37DFEA"/>
                </a:gs>
                <a:gs pos="100000">
                  <a:srgbClr val="1EF6D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sym typeface="+mn-lt"/>
              </a:endParaRPr>
            </a:p>
          </p:txBody>
        </p:sp>
      </p:grpSp>
    </p:spTree>
    <p:extLst>
      <p:ext uri="{BB962C8B-B14F-4D97-AF65-F5344CB8AC3E}">
        <p14:creationId xmlns:p14="http://schemas.microsoft.com/office/powerpoint/2010/main" val="1827227955"/>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32</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13" name="矩形 12"/>
          <p:cNvSpPr/>
          <p:nvPr/>
        </p:nvSpPr>
        <p:spPr>
          <a:xfrm>
            <a:off x="483542" y="1018733"/>
            <a:ext cx="8047876" cy="507831"/>
          </a:xfrm>
          <a:prstGeom prst="rect">
            <a:avLst/>
          </a:prstGeom>
        </p:spPr>
        <p:txBody>
          <a:bodyPr wrap="square">
            <a:spAutoFit/>
          </a:bodyPr>
          <a:lstStyle/>
          <a:p>
            <a:pPr>
              <a:lnSpc>
                <a:spcPct val="150000"/>
              </a:lnSpc>
              <a:defRPr/>
            </a:pPr>
            <a:r>
              <a:rPr lang="zh-CN" altLang="en-US" b="1" dirty="0" smtClean="0">
                <a:latin typeface="微软雅黑" panose="020B0503020204020204" pitchFamily="34" charset="-122"/>
                <a:ea typeface="微软雅黑" panose="020B0503020204020204" pitchFamily="34" charset="-122"/>
              </a:rPr>
              <a:t>试压、气密</a:t>
            </a:r>
            <a:endParaRPr lang="zh-CN" altLang="en-US" b="1" dirty="0">
              <a:latin typeface="微软雅黑" panose="020B0503020204020204" pitchFamily="34" charset="-122"/>
              <a:ea typeface="微软雅黑" panose="020B0503020204020204" pitchFamily="34" charset="-122"/>
            </a:endParaRPr>
          </a:p>
        </p:txBody>
      </p:sp>
      <p:grpSp>
        <p:nvGrpSpPr>
          <p:cNvPr id="22" name="组合 21"/>
          <p:cNvGrpSpPr>
            <a:grpSpLocks noChangeAspect="1"/>
          </p:cNvGrpSpPr>
          <p:nvPr/>
        </p:nvGrpSpPr>
        <p:grpSpPr>
          <a:xfrm>
            <a:off x="808180" y="2193946"/>
            <a:ext cx="455815" cy="658990"/>
            <a:chOff x="1999512" y="3271906"/>
            <a:chExt cx="934993" cy="1351788"/>
          </a:xfrm>
        </p:grpSpPr>
        <p:sp>
          <p:nvSpPr>
            <p:cNvPr id="23"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24" name="文本框 23"/>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3" name="矩形 2"/>
          <p:cNvSpPr/>
          <p:nvPr/>
        </p:nvSpPr>
        <p:spPr>
          <a:xfrm>
            <a:off x="3939056" y="1137456"/>
            <a:ext cx="4995790" cy="1384995"/>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进一步检查阀门、法兰、管线有无泄漏现象</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rPr>
              <a:t>）对</a:t>
            </a:r>
            <a:r>
              <a:rPr lang="zh-CN" altLang="en-US" sz="1400" dirty="0">
                <a:latin typeface="微软雅黑" panose="020B0503020204020204" pitchFamily="34" charset="-122"/>
                <a:ea typeface="微软雅黑" panose="020B0503020204020204" pitchFamily="34" charset="-122"/>
              </a:rPr>
              <a:t>酸性气系统的设备、管线，过程气系统的设备、管线，尾气净化单元溶剂再生系统的设备、管线在试压的基础上还必须做气密性试验</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nvGrpSpPr>
          <p:cNvPr id="40" name="组合 39"/>
          <p:cNvGrpSpPr>
            <a:grpSpLocks noChangeAspect="1"/>
          </p:cNvGrpSpPr>
          <p:nvPr/>
        </p:nvGrpSpPr>
        <p:grpSpPr>
          <a:xfrm>
            <a:off x="803317" y="4194440"/>
            <a:ext cx="455815" cy="658990"/>
            <a:chOff x="1999512" y="3271906"/>
            <a:chExt cx="934993" cy="1351788"/>
          </a:xfrm>
        </p:grpSpPr>
        <p:sp>
          <p:nvSpPr>
            <p:cNvPr id="41" name="Freeform 30"/>
            <p:cNvSpPr>
              <a:spLocks noEditPoints="1"/>
            </p:cNvSpPr>
            <p:nvPr/>
          </p:nvSpPr>
          <p:spPr bwMode="auto">
            <a:xfrm>
              <a:off x="2224044" y="3271906"/>
              <a:ext cx="710461" cy="792088"/>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42" name="文本框 41"/>
            <p:cNvSpPr txBox="1"/>
            <p:nvPr/>
          </p:nvSpPr>
          <p:spPr>
            <a:xfrm>
              <a:off x="1999512" y="4055485"/>
              <a:ext cx="378931" cy="568209"/>
            </a:xfrm>
            <a:prstGeom prst="rect">
              <a:avLst/>
            </a:prstGeom>
            <a:noFill/>
          </p:spPr>
          <p:txBody>
            <a:bodyPr wrap="none" rtlCol="0">
              <a:spAutoFit/>
            </a:bodyPr>
            <a:lstStyle/>
            <a:p>
              <a:endParaRPr lang="zh-CN" altLang="en-US" sz="1200" b="1" dirty="0">
                <a:solidFill>
                  <a:prstClr val="white"/>
                </a:solidFill>
              </a:endParaRPr>
            </a:p>
          </p:txBody>
        </p:sp>
      </p:grpSp>
      <p:sp>
        <p:nvSpPr>
          <p:cNvPr id="26" name="矩形 25"/>
          <p:cNvSpPr/>
          <p:nvPr/>
        </p:nvSpPr>
        <p:spPr>
          <a:xfrm>
            <a:off x="3939056" y="3766796"/>
            <a:ext cx="4995790" cy="1061829"/>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）冷换设备一程试压，另一程必须打开放空，以免憋坏设备，水冷要关进、出水阀，打开放空。</a:t>
            </a:r>
          </a:p>
          <a:p>
            <a:pPr>
              <a:lnSpc>
                <a:spcPct val="150000"/>
              </a:lnSpc>
            </a:pP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）各设备如有副线均需过汽、水、气等，流量计走副线</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27" name="矩形 37"/>
          <p:cNvSpPr>
            <a:spLocks noChangeArrowheads="1"/>
          </p:cNvSpPr>
          <p:nvPr/>
        </p:nvSpPr>
        <p:spPr bwMode="auto">
          <a:xfrm>
            <a:off x="534971" y="392778"/>
            <a:ext cx="5981245"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四、动设备电机单试、联动试车</a:t>
            </a:r>
          </a:p>
        </p:txBody>
      </p:sp>
      <p:grpSp>
        <p:nvGrpSpPr>
          <p:cNvPr id="88" name="组合 87"/>
          <p:cNvGrpSpPr>
            <a:grpSpLocks noChangeAspect="1"/>
          </p:cNvGrpSpPr>
          <p:nvPr/>
        </p:nvGrpSpPr>
        <p:grpSpPr>
          <a:xfrm>
            <a:off x="455551" y="1539741"/>
            <a:ext cx="3324361" cy="954816"/>
            <a:chOff x="1525730" y="1574751"/>
            <a:chExt cx="4765782" cy="1236181"/>
          </a:xfrm>
        </p:grpSpPr>
        <p:sp>
          <p:nvSpPr>
            <p:cNvPr id="89" name="Freeform 5"/>
            <p:cNvSpPr>
              <a:spLocks/>
            </p:cNvSpPr>
            <p:nvPr/>
          </p:nvSpPr>
          <p:spPr bwMode="auto">
            <a:xfrm>
              <a:off x="1525730" y="1757517"/>
              <a:ext cx="3784933" cy="786796"/>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rgbClr val="00A1DA"/>
            </a:solidFill>
            <a:ln>
              <a:noFill/>
            </a:ln>
            <a:effectLst>
              <a:innerShdw blurRad="63500" dist="101600" dir="13500000">
                <a:prstClr val="black">
                  <a:alpha val="50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127210"/>
                  </a:solidFill>
                </a:ln>
                <a:solidFill>
                  <a:schemeClr val="tx1"/>
                </a:solidFill>
              </a:endParaRPr>
            </a:p>
          </p:txBody>
        </p:sp>
        <p:pic>
          <p:nvPicPr>
            <p:cNvPr id="90" name="图片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8040" y="1574751"/>
              <a:ext cx="4243472" cy="1236181"/>
            </a:xfrm>
            <a:prstGeom prst="rect">
              <a:avLst/>
            </a:prstGeom>
          </p:spPr>
        </p:pic>
        <p:grpSp>
          <p:nvGrpSpPr>
            <p:cNvPr id="91" name="组合 90"/>
            <p:cNvGrpSpPr/>
            <p:nvPr/>
          </p:nvGrpSpPr>
          <p:grpSpPr>
            <a:xfrm>
              <a:off x="1671721" y="1944658"/>
              <a:ext cx="504001" cy="302664"/>
              <a:chOff x="4370388" y="1439863"/>
              <a:chExt cx="608012" cy="365125"/>
            </a:xfrm>
          </p:grpSpPr>
          <p:sp>
            <p:nvSpPr>
              <p:cNvPr id="94" name="Freeform 25"/>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6"/>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2" name="文本框 45"/>
            <p:cNvSpPr txBox="1"/>
            <p:nvPr/>
          </p:nvSpPr>
          <p:spPr>
            <a:xfrm>
              <a:off x="2416325" y="1874427"/>
              <a:ext cx="519260" cy="597708"/>
            </a:xfrm>
            <a:prstGeom prst="rect">
              <a:avLst/>
            </a:prstGeom>
            <a:noFill/>
          </p:spPr>
          <p:txBody>
            <a:bodyPr wrap="none" rtlCol="0">
              <a:spAutoFit/>
            </a:bodyPr>
            <a:lstStyle/>
            <a:p>
              <a:r>
                <a:rPr lang="en-US" altLang="zh-CN" sz="2400" b="1" dirty="0" smtClean="0">
                  <a:latin typeface="Agency FB" panose="020B0503020202020204" pitchFamily="34" charset="0"/>
                </a:rPr>
                <a:t>01</a:t>
              </a:r>
              <a:endParaRPr lang="zh-CN" altLang="en-US" sz="2400" b="1" dirty="0">
                <a:latin typeface="Agency FB" panose="020B0503020202020204" pitchFamily="34" charset="0"/>
              </a:endParaRPr>
            </a:p>
          </p:txBody>
        </p:sp>
        <p:sp>
          <p:nvSpPr>
            <p:cNvPr id="93" name="文本框 44"/>
            <p:cNvSpPr txBox="1"/>
            <p:nvPr/>
          </p:nvSpPr>
          <p:spPr>
            <a:xfrm>
              <a:off x="3292706" y="1910528"/>
              <a:ext cx="1785327" cy="518014"/>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试压目的</a:t>
              </a:r>
              <a:endParaRPr lang="zh-CN" altLang="en-US" sz="2000" b="1" dirty="0">
                <a:latin typeface="微软雅黑" panose="020B0503020204020204" pitchFamily="34" charset="-122"/>
                <a:ea typeface="微软雅黑" panose="020B0503020204020204" pitchFamily="34" charset="-122"/>
              </a:endParaRPr>
            </a:p>
          </p:txBody>
        </p:sp>
      </p:grpSp>
      <p:grpSp>
        <p:nvGrpSpPr>
          <p:cNvPr id="96" name="组合 95"/>
          <p:cNvGrpSpPr>
            <a:grpSpLocks noChangeAspect="1"/>
          </p:cNvGrpSpPr>
          <p:nvPr/>
        </p:nvGrpSpPr>
        <p:grpSpPr>
          <a:xfrm>
            <a:off x="363135" y="3717032"/>
            <a:ext cx="3416777" cy="954816"/>
            <a:chOff x="1550772" y="4004571"/>
            <a:chExt cx="4785557" cy="1236181"/>
          </a:xfrm>
        </p:grpSpPr>
        <p:sp>
          <p:nvSpPr>
            <p:cNvPr id="97" name="Freeform 7"/>
            <p:cNvSpPr>
              <a:spLocks/>
            </p:cNvSpPr>
            <p:nvPr/>
          </p:nvSpPr>
          <p:spPr bwMode="auto">
            <a:xfrm>
              <a:off x="1550772" y="4186076"/>
              <a:ext cx="3784933" cy="786796"/>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rgbClr val="92D050"/>
            </a:solidFill>
            <a:ln>
              <a:noFill/>
            </a:ln>
            <a:effectLst>
              <a:innerShdw blurRad="63500" dist="114300" dir="13500000">
                <a:prstClr val="black">
                  <a:alpha val="50000"/>
                </a:prstClr>
              </a:inn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127210"/>
                  </a:solidFill>
                </a:ln>
                <a:solidFill>
                  <a:schemeClr val="tx1"/>
                </a:solidFill>
              </a:endParaRPr>
            </a:p>
          </p:txBody>
        </p:sp>
        <p:pic>
          <p:nvPicPr>
            <p:cNvPr id="98" name="图片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2857" y="4004571"/>
              <a:ext cx="4243472" cy="1236181"/>
            </a:xfrm>
            <a:prstGeom prst="rect">
              <a:avLst/>
            </a:prstGeom>
          </p:spPr>
        </p:pic>
        <p:grpSp>
          <p:nvGrpSpPr>
            <p:cNvPr id="99" name="组合 98"/>
            <p:cNvGrpSpPr/>
            <p:nvPr/>
          </p:nvGrpSpPr>
          <p:grpSpPr>
            <a:xfrm>
              <a:off x="1767823" y="4425150"/>
              <a:ext cx="359249" cy="310560"/>
              <a:chOff x="4456113" y="6981826"/>
              <a:chExt cx="433387" cy="374650"/>
            </a:xfrm>
          </p:grpSpPr>
          <p:sp>
            <p:nvSpPr>
              <p:cNvPr id="102" name="Freeform 27"/>
              <p:cNvSpPr>
                <a:spLocks noEditPoints="1"/>
              </p:cNvSpPr>
              <p:nvPr/>
            </p:nvSpPr>
            <p:spPr bwMode="auto">
              <a:xfrm>
                <a:off x="4456113" y="6981826"/>
                <a:ext cx="306387" cy="374650"/>
              </a:xfrm>
              <a:custGeom>
                <a:avLst/>
                <a:gdLst>
                  <a:gd name="T0" fmla="*/ 67 w 96"/>
                  <a:gd name="T1" fmla="*/ 48 h 119"/>
                  <a:gd name="T2" fmla="*/ 76 w 96"/>
                  <a:gd name="T3" fmla="*/ 28 h 119"/>
                  <a:gd name="T4" fmla="*/ 48 w 96"/>
                  <a:gd name="T5" fmla="*/ 0 h 119"/>
                  <a:gd name="T6" fmla="*/ 20 w 96"/>
                  <a:gd name="T7" fmla="*/ 28 h 119"/>
                  <a:gd name="T8" fmla="*/ 29 w 96"/>
                  <a:gd name="T9" fmla="*/ 48 h 119"/>
                  <a:gd name="T10" fmla="*/ 0 w 96"/>
                  <a:gd name="T11" fmla="*/ 92 h 119"/>
                  <a:gd name="T12" fmla="*/ 0 w 96"/>
                  <a:gd name="T13" fmla="*/ 119 h 119"/>
                  <a:gd name="T14" fmla="*/ 96 w 96"/>
                  <a:gd name="T15" fmla="*/ 119 h 119"/>
                  <a:gd name="T16" fmla="*/ 96 w 96"/>
                  <a:gd name="T17" fmla="*/ 92 h 119"/>
                  <a:gd name="T18" fmla="*/ 67 w 96"/>
                  <a:gd name="T19" fmla="*/ 48 h 119"/>
                  <a:gd name="T20" fmla="*/ 27 w 96"/>
                  <a:gd name="T21" fmla="*/ 28 h 119"/>
                  <a:gd name="T22" fmla="*/ 48 w 96"/>
                  <a:gd name="T23" fmla="*/ 8 h 119"/>
                  <a:gd name="T24" fmla="*/ 69 w 96"/>
                  <a:gd name="T25" fmla="*/ 28 h 119"/>
                  <a:gd name="T26" fmla="*/ 59 w 96"/>
                  <a:gd name="T27" fmla="*/ 46 h 119"/>
                  <a:gd name="T28" fmla="*/ 48 w 96"/>
                  <a:gd name="T29" fmla="*/ 49 h 119"/>
                  <a:gd name="T30" fmla="*/ 37 w 96"/>
                  <a:gd name="T31" fmla="*/ 46 h 119"/>
                  <a:gd name="T32" fmla="*/ 27 w 96"/>
                  <a:gd name="T33" fmla="*/ 28 h 119"/>
                  <a:gd name="T34" fmla="*/ 83 w 96"/>
                  <a:gd name="T35" fmla="*/ 107 h 119"/>
                  <a:gd name="T36" fmla="*/ 13 w 96"/>
                  <a:gd name="T37" fmla="*/ 107 h 119"/>
                  <a:gd name="T38" fmla="*/ 13 w 96"/>
                  <a:gd name="T39" fmla="*/ 92 h 119"/>
                  <a:gd name="T40" fmla="*/ 48 w 96"/>
                  <a:gd name="T41" fmla="*/ 57 h 119"/>
                  <a:gd name="T42" fmla="*/ 83 w 96"/>
                  <a:gd name="T43" fmla="*/ 92 h 119"/>
                  <a:gd name="T44" fmla="*/ 83 w 96"/>
                  <a:gd name="T45"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p:cNvSpPr>
                <a:spLocks/>
              </p:cNvSpPr>
              <p:nvPr/>
            </p:nvSpPr>
            <p:spPr bwMode="auto">
              <a:xfrm>
                <a:off x="4749800" y="6988176"/>
                <a:ext cx="139700" cy="195263"/>
              </a:xfrm>
              <a:custGeom>
                <a:avLst/>
                <a:gdLst>
                  <a:gd name="T0" fmla="*/ 22 w 44"/>
                  <a:gd name="T1" fmla="*/ 62 h 62"/>
                  <a:gd name="T2" fmla="*/ 19 w 44"/>
                  <a:gd name="T3" fmla="*/ 58 h 62"/>
                  <a:gd name="T4" fmla="*/ 19 w 44"/>
                  <a:gd name="T5" fmla="*/ 37 h 62"/>
                  <a:gd name="T6" fmla="*/ 22 w 44"/>
                  <a:gd name="T7" fmla="*/ 37 h 62"/>
                  <a:gd name="T8" fmla="*/ 37 w 44"/>
                  <a:gd name="T9" fmla="*/ 22 h 62"/>
                  <a:gd name="T10" fmla="*/ 22 w 44"/>
                  <a:gd name="T11" fmla="*/ 7 h 62"/>
                  <a:gd name="T12" fmla="*/ 8 w 44"/>
                  <a:gd name="T13" fmla="*/ 22 h 62"/>
                  <a:gd name="T14" fmla="*/ 4 w 44"/>
                  <a:gd name="T15" fmla="*/ 26 h 62"/>
                  <a:gd name="T16" fmla="*/ 0 w 44"/>
                  <a:gd name="T17" fmla="*/ 22 h 62"/>
                  <a:gd name="T18" fmla="*/ 22 w 44"/>
                  <a:gd name="T19" fmla="*/ 0 h 62"/>
                  <a:gd name="T20" fmla="*/ 44 w 44"/>
                  <a:gd name="T21" fmla="*/ 22 h 62"/>
                  <a:gd name="T22" fmla="*/ 26 w 44"/>
                  <a:gd name="T23" fmla="*/ 44 h 62"/>
                  <a:gd name="T24" fmla="*/ 26 w 44"/>
                  <a:gd name="T25" fmla="*/ 58 h 62"/>
                  <a:gd name="T26" fmla="*/ 22 w 44"/>
                  <a:gd name="T2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62">
                    <a:moveTo>
                      <a:pt x="22" y="62"/>
                    </a:moveTo>
                    <a:cubicBezTo>
                      <a:pt x="20" y="62"/>
                      <a:pt x="19" y="60"/>
                      <a:pt x="19" y="58"/>
                    </a:cubicBezTo>
                    <a:cubicBezTo>
                      <a:pt x="19" y="37"/>
                      <a:pt x="19" y="37"/>
                      <a:pt x="19" y="37"/>
                    </a:cubicBezTo>
                    <a:cubicBezTo>
                      <a:pt x="22" y="37"/>
                      <a:pt x="22" y="37"/>
                      <a:pt x="22" y="37"/>
                    </a:cubicBezTo>
                    <a:cubicBezTo>
                      <a:pt x="31" y="37"/>
                      <a:pt x="37" y="30"/>
                      <a:pt x="37" y="22"/>
                    </a:cubicBezTo>
                    <a:cubicBezTo>
                      <a:pt x="37" y="14"/>
                      <a:pt x="31" y="7"/>
                      <a:pt x="22" y="7"/>
                    </a:cubicBezTo>
                    <a:cubicBezTo>
                      <a:pt x="14" y="7"/>
                      <a:pt x="8" y="14"/>
                      <a:pt x="8" y="22"/>
                    </a:cubicBezTo>
                    <a:cubicBezTo>
                      <a:pt x="8" y="24"/>
                      <a:pt x="6" y="26"/>
                      <a:pt x="4" y="26"/>
                    </a:cubicBezTo>
                    <a:cubicBezTo>
                      <a:pt x="2" y="26"/>
                      <a:pt x="0" y="24"/>
                      <a:pt x="0" y="22"/>
                    </a:cubicBezTo>
                    <a:cubicBezTo>
                      <a:pt x="0" y="10"/>
                      <a:pt x="10" y="0"/>
                      <a:pt x="22" y="0"/>
                    </a:cubicBezTo>
                    <a:cubicBezTo>
                      <a:pt x="34" y="0"/>
                      <a:pt x="44" y="10"/>
                      <a:pt x="44" y="22"/>
                    </a:cubicBezTo>
                    <a:cubicBezTo>
                      <a:pt x="44" y="33"/>
                      <a:pt x="36" y="42"/>
                      <a:pt x="26" y="44"/>
                    </a:cubicBezTo>
                    <a:cubicBezTo>
                      <a:pt x="26" y="58"/>
                      <a:pt x="26" y="58"/>
                      <a:pt x="26" y="58"/>
                    </a:cubicBezTo>
                    <a:cubicBezTo>
                      <a:pt x="26" y="60"/>
                      <a:pt x="24" y="62"/>
                      <a:pt x="22" y="6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Oval 29"/>
              <p:cNvSpPr>
                <a:spLocks noChangeArrowheads="1"/>
              </p:cNvSpPr>
              <p:nvPr/>
            </p:nvSpPr>
            <p:spPr bwMode="auto">
              <a:xfrm>
                <a:off x="4803775" y="7196138"/>
                <a:ext cx="34925" cy="333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0" name="文本框 45"/>
            <p:cNvSpPr txBox="1"/>
            <p:nvPr/>
          </p:nvSpPr>
          <p:spPr>
            <a:xfrm>
              <a:off x="2400931" y="4272267"/>
              <a:ext cx="608499" cy="597708"/>
            </a:xfrm>
            <a:prstGeom prst="rect">
              <a:avLst/>
            </a:prstGeom>
            <a:noFill/>
          </p:spPr>
          <p:txBody>
            <a:bodyPr wrap="none" rtlCol="0">
              <a:spAutoFit/>
            </a:bodyPr>
            <a:lstStyle/>
            <a:p>
              <a:r>
                <a:rPr lang="en-US" altLang="zh-CN" sz="2400" b="1" dirty="0" smtClean="0">
                  <a:latin typeface="Agency FB" panose="020B0503020202020204" pitchFamily="34" charset="0"/>
                </a:rPr>
                <a:t>03</a:t>
              </a:r>
              <a:endParaRPr lang="zh-CN" altLang="en-US" sz="2400" b="1" dirty="0">
                <a:latin typeface="Agency FB" panose="020B0503020202020204" pitchFamily="34" charset="0"/>
              </a:endParaRPr>
            </a:p>
          </p:txBody>
        </p:sp>
        <p:sp>
          <p:nvSpPr>
            <p:cNvPr id="101" name="文本框 46"/>
            <p:cNvSpPr txBox="1"/>
            <p:nvPr/>
          </p:nvSpPr>
          <p:spPr>
            <a:xfrm>
              <a:off x="3265930" y="4287446"/>
              <a:ext cx="1822665" cy="518014"/>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注意事项</a:t>
              </a:r>
              <a:endParaRPr lang="zh-CN" altLang="en-US" sz="2000" b="1" dirty="0">
                <a:latin typeface="微软雅黑" panose="020B0503020204020204" pitchFamily="34" charset="-122"/>
                <a:ea typeface="微软雅黑" panose="020B0503020204020204" pitchFamily="34" charset="-122"/>
              </a:endParaRPr>
            </a:p>
          </p:txBody>
        </p:sp>
      </p:grpSp>
      <p:sp>
        <p:nvSpPr>
          <p:cNvPr id="4" name="矩形 3"/>
          <p:cNvSpPr/>
          <p:nvPr/>
        </p:nvSpPr>
        <p:spPr>
          <a:xfrm>
            <a:off x="629471" y="4776131"/>
            <a:ext cx="8331787" cy="1061829"/>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）联系仪控部，仪表引出线可在吹扫干净的基础上一起试压。</a:t>
            </a:r>
          </a:p>
          <a:p>
            <a:pPr>
              <a:lnSpc>
                <a:spcPct val="15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）达到试验压力后保持压力</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分钟，检查泄漏情况（蒸汽线达到蒸汽压力后即可检查、查漏）。</a:t>
            </a:r>
          </a:p>
          <a:p>
            <a:pPr>
              <a:lnSpc>
                <a:spcPct val="150000"/>
              </a:lnSpc>
            </a:pP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）试压时升压要缓慢，达到指标后要逐一检查各焊缝、法兰、人孔、阀门、仪表引压点等处。</a:t>
            </a:r>
          </a:p>
        </p:txBody>
      </p:sp>
      <p:sp>
        <p:nvSpPr>
          <p:cNvPr id="5" name="矩形 4"/>
          <p:cNvSpPr/>
          <p:nvPr/>
        </p:nvSpPr>
        <p:spPr>
          <a:xfrm>
            <a:off x="603058" y="2356087"/>
            <a:ext cx="8289421" cy="1061829"/>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）设备做气密性试验时应防止设备超压，升、降压应该缓慢，升压时派专人盯牢现场压力表。</a:t>
            </a:r>
          </a:p>
          <a:p>
            <a:pPr>
              <a:lnSpc>
                <a:spcPct val="150000"/>
              </a:lnSpc>
            </a:pP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）发现漏点应作好记录，及时通知施工单位处理，直到无泄漏为止。</a:t>
            </a:r>
          </a:p>
          <a:p>
            <a:pPr>
              <a:lnSpc>
                <a:spcPct val="150000"/>
              </a:lnSpc>
            </a:pP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）预先准备好肥皂水、喷壶、刷子、盲板等。</a:t>
            </a:r>
          </a:p>
        </p:txBody>
      </p:sp>
    </p:spTree>
    <p:extLst>
      <p:ext uri="{BB962C8B-B14F-4D97-AF65-F5344CB8AC3E}">
        <p14:creationId xmlns:p14="http://schemas.microsoft.com/office/powerpoint/2010/main" val="55235021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p:tgtEl>
                                          <p:spTgt spid="88"/>
                                        </p:tgtEl>
                                        <p:attrNameLst>
                                          <p:attrName>ppt_y</p:attrName>
                                        </p:attrNameLst>
                                      </p:cBhvr>
                                      <p:tavLst>
                                        <p:tav tm="0">
                                          <p:val>
                                            <p:strVal val="#ppt_y+#ppt_h*1.125000"/>
                                          </p:val>
                                        </p:tav>
                                        <p:tav tm="100000">
                                          <p:val>
                                            <p:strVal val="#ppt_y"/>
                                          </p:val>
                                        </p:tav>
                                      </p:tavLst>
                                    </p:anim>
                                    <p:animEffect transition="in" filter="wipe(up)">
                                      <p:cBhvr>
                                        <p:cTn id="8" dur="500"/>
                                        <p:tgtEl>
                                          <p:spTgt spid="88"/>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500"/>
                                        <p:tgtEl>
                                          <p:spTgt spid="96"/>
                                        </p:tgtEl>
                                        <p:attrNameLst>
                                          <p:attrName>ppt_y</p:attrName>
                                        </p:attrNameLst>
                                      </p:cBhvr>
                                      <p:tavLst>
                                        <p:tav tm="0">
                                          <p:val>
                                            <p:strVal val="#ppt_y-#ppt_h*1.125000"/>
                                          </p:val>
                                        </p:tav>
                                        <p:tav tm="100000">
                                          <p:val>
                                            <p:strVal val="#ppt_y"/>
                                          </p:val>
                                        </p:tav>
                                      </p:tavLst>
                                    </p:anim>
                                    <p:animEffect transition="in" filter="wipe(down)">
                                      <p:cBhvr>
                                        <p:cTn id="1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33</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83722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四、动设备电机单试、联动试车</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试压、气密方法</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水介质</a:t>
            </a:r>
            <a:endParaRPr lang="en-US" altLang="zh-CN" sz="2000" b="1" dirty="0">
              <a:latin typeface="微软雅黑" panose="020B0503020204020204" pitchFamily="34" charset="-122"/>
              <a:ea typeface="微软雅黑" panose="020B0503020204020204" pitchFamily="34" charset="-122"/>
            </a:endParaRPr>
          </a:p>
        </p:txBody>
      </p:sp>
      <p:sp>
        <p:nvSpPr>
          <p:cNvPr id="10" name="燕尾形 9"/>
          <p:cNvSpPr/>
          <p:nvPr/>
        </p:nvSpPr>
        <p:spPr>
          <a:xfrm>
            <a:off x="780638" y="1772816"/>
            <a:ext cx="1702700" cy="593883"/>
          </a:xfrm>
          <a:prstGeom prst="chevron">
            <a:avLst/>
          </a:prstGeom>
          <a:solidFill>
            <a:srgbClr val="49C2DD"/>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effectLst/>
                <a:uLnTx/>
                <a:uFillTx/>
                <a:latin typeface="微软雅黑 Light"/>
                <a:ea typeface="微软雅黑" pitchFamily="34" charset="-122"/>
              </a:rPr>
              <a:t>    </a:t>
            </a:r>
            <a:r>
              <a:rPr kumimoji="0" lang="en-US" altLang="zh-CN"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1</a:t>
            </a:r>
            <a:endParaRPr kumimoji="0" lang="zh-CN" alt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3" name="燕尾形 12"/>
          <p:cNvSpPr/>
          <p:nvPr/>
        </p:nvSpPr>
        <p:spPr>
          <a:xfrm>
            <a:off x="780638" y="2546663"/>
            <a:ext cx="1702700" cy="593883"/>
          </a:xfrm>
          <a:prstGeom prst="chevron">
            <a:avLst/>
          </a:prstGeom>
          <a:solidFill>
            <a:srgbClr val="FFAC6A"/>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lvl="0" algn="just">
              <a:defRPr/>
            </a:pPr>
            <a:r>
              <a:rPr lang="zh-CN" altLang="en-US" sz="1600" kern="0" dirty="0" smtClean="0">
                <a:latin typeface="微软雅黑 Light"/>
                <a:ea typeface="微软雅黑" pitchFamily="34" charset="-122"/>
              </a:rPr>
              <a:t>   </a:t>
            </a:r>
            <a:r>
              <a:rPr lang="en-US" altLang="zh-CN" sz="2000" kern="0" dirty="0" smtClean="0">
                <a:latin typeface="微软雅黑" panose="020B0503020204020204" pitchFamily="34" charset="-122"/>
                <a:ea typeface="微软雅黑" panose="020B0503020204020204" pitchFamily="34" charset="-122"/>
              </a:rPr>
              <a:t>2</a:t>
            </a:r>
            <a:endParaRPr lang="zh-CN" altLang="en-US" sz="2000" kern="0" dirty="0">
              <a:latin typeface="微软雅黑" panose="020B0503020204020204" pitchFamily="34" charset="-122"/>
              <a:ea typeface="微软雅黑" panose="020B0503020204020204" pitchFamily="34" charset="-122"/>
            </a:endParaRPr>
          </a:p>
        </p:txBody>
      </p:sp>
      <p:sp>
        <p:nvSpPr>
          <p:cNvPr id="14" name="燕尾形 13"/>
          <p:cNvSpPr/>
          <p:nvPr/>
        </p:nvSpPr>
        <p:spPr>
          <a:xfrm>
            <a:off x="780638" y="3320510"/>
            <a:ext cx="1702700" cy="593883"/>
          </a:xfrm>
          <a:prstGeom prst="chevron">
            <a:avLst/>
          </a:prstGeom>
          <a:solidFill>
            <a:srgbClr val="9DCB43"/>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effectLst/>
                <a:uLnTx/>
                <a:uFillTx/>
                <a:latin typeface="微软雅黑 Light"/>
                <a:ea typeface="微软雅黑" pitchFamily="34" charset="-122"/>
              </a:rPr>
              <a:t>   </a:t>
            </a:r>
            <a:r>
              <a:rPr kumimoji="0" lang="en-US" altLang="zh-CN" sz="2000"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3</a:t>
            </a:r>
            <a:endParaRPr kumimoji="0" lang="zh-CN" alt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燕尾形 14"/>
          <p:cNvSpPr/>
          <p:nvPr/>
        </p:nvSpPr>
        <p:spPr>
          <a:xfrm>
            <a:off x="780638" y="4094357"/>
            <a:ext cx="1702700" cy="593883"/>
          </a:xfrm>
          <a:prstGeom prst="chevron">
            <a:avLst/>
          </a:prstGeom>
          <a:solidFill>
            <a:srgbClr val="DF5947"/>
          </a:solidFill>
          <a:ln w="12700" cap="flat" cmpd="sng" algn="ctr">
            <a:noFill/>
            <a:prstDash val="solid"/>
          </a:ln>
          <a:effectLst/>
        </p:spPr>
        <p:txBody>
          <a:bodyPr rot="0" spcFirstLastPara="0" vertOverflow="overflow" horzOverflow="overflow" vert="horz" wrap="square" lIns="68559" tIns="34279" rIns="68559" bIns="34279" numCol="1" spcCol="0" rtlCol="0" fromWordArt="0" anchor="ctr" anchorCtr="0" forceAA="0" compatLnSpc="1">
            <a:prstTxWarp prst="textNoShape">
              <a:avLst/>
            </a:prstTxWarp>
            <a:noAutofit/>
          </a:bodyPr>
          <a:lstStyle/>
          <a:p>
            <a:pPr>
              <a:defRPr/>
            </a:pPr>
            <a:r>
              <a:rPr lang="zh-CN" altLang="en-US" sz="1600" kern="0" dirty="0" smtClean="0">
                <a:latin typeface="微软雅黑 Light"/>
                <a:ea typeface="微软雅黑" pitchFamily="34" charset="-122"/>
              </a:rPr>
              <a:t>   </a:t>
            </a:r>
            <a:r>
              <a:rPr lang="en-US" altLang="zh-CN" sz="2000" kern="0" dirty="0" smtClean="0">
                <a:latin typeface="微软雅黑" panose="020B0503020204020204" pitchFamily="34" charset="-122"/>
                <a:ea typeface="微软雅黑" panose="020B0503020204020204" pitchFamily="34" charset="-122"/>
              </a:rPr>
              <a:t>4</a:t>
            </a:r>
            <a:endParaRPr lang="zh-CN" altLang="en-US" sz="2000" kern="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877502" y="4221192"/>
            <a:ext cx="268555" cy="340213"/>
            <a:chOff x="8950326" y="1212851"/>
            <a:chExt cx="636588" cy="806450"/>
          </a:xfrm>
          <a:solidFill>
            <a:sysClr val="window" lastClr="FFFFFF"/>
          </a:solidFill>
        </p:grpSpPr>
        <p:sp>
          <p:nvSpPr>
            <p:cNvPr id="18" name="Freeform 605"/>
            <p:cNvSpPr>
              <a:spLocks/>
            </p:cNvSpPr>
            <p:nvPr/>
          </p:nvSpPr>
          <p:spPr bwMode="auto">
            <a:xfrm>
              <a:off x="90408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19" name="Freeform 606"/>
            <p:cNvSpPr>
              <a:spLocks/>
            </p:cNvSpPr>
            <p:nvPr/>
          </p:nvSpPr>
          <p:spPr bwMode="auto">
            <a:xfrm>
              <a:off x="9120188"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0" name="Freeform 607"/>
            <p:cNvSpPr>
              <a:spLocks/>
            </p:cNvSpPr>
            <p:nvPr/>
          </p:nvSpPr>
          <p:spPr bwMode="auto">
            <a:xfrm>
              <a:off x="9032876" y="1438276"/>
              <a:ext cx="106363" cy="120650"/>
            </a:xfrm>
            <a:custGeom>
              <a:avLst/>
              <a:gdLst>
                <a:gd name="T0" fmla="*/ 25 w 28"/>
                <a:gd name="T1" fmla="*/ 11 h 32"/>
                <a:gd name="T2" fmla="*/ 20 w 28"/>
                <a:gd name="T3" fmla="*/ 30 h 32"/>
                <a:gd name="T4" fmla="*/ 3 w 28"/>
                <a:gd name="T5" fmla="*/ 21 h 32"/>
                <a:gd name="T6" fmla="*/ 9 w 28"/>
                <a:gd name="T7" fmla="*/ 2 h 32"/>
                <a:gd name="T8" fmla="*/ 25 w 28"/>
                <a:gd name="T9" fmla="*/ 11 h 32"/>
              </a:gdLst>
              <a:ahLst/>
              <a:cxnLst>
                <a:cxn ang="0">
                  <a:pos x="T0" y="T1"/>
                </a:cxn>
                <a:cxn ang="0">
                  <a:pos x="T2" y="T3"/>
                </a:cxn>
                <a:cxn ang="0">
                  <a:pos x="T4" y="T5"/>
                </a:cxn>
                <a:cxn ang="0">
                  <a:pos x="T6" y="T7"/>
                </a:cxn>
                <a:cxn ang="0">
                  <a:pos x="T8" y="T9"/>
                </a:cxn>
              </a:cxnLst>
              <a:rect l="0" t="0" r="r" b="b"/>
              <a:pathLst>
                <a:path w="28" h="32">
                  <a:moveTo>
                    <a:pt x="25" y="11"/>
                  </a:moveTo>
                  <a:cubicBezTo>
                    <a:pt x="28" y="19"/>
                    <a:pt x="26" y="27"/>
                    <a:pt x="20" y="30"/>
                  </a:cubicBezTo>
                  <a:cubicBezTo>
                    <a:pt x="14" y="32"/>
                    <a:pt x="6" y="28"/>
                    <a:pt x="3" y="21"/>
                  </a:cubicBezTo>
                  <a:cubicBezTo>
                    <a:pt x="0" y="13"/>
                    <a:pt x="2" y="5"/>
                    <a:pt x="9" y="2"/>
                  </a:cubicBezTo>
                  <a:cubicBezTo>
                    <a:pt x="15" y="0"/>
                    <a:pt x="22"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1" name="Rectangle 608"/>
            <p:cNvSpPr>
              <a:spLocks noChangeArrowheads="1"/>
            </p:cNvSpPr>
            <p:nvPr/>
          </p:nvSpPr>
          <p:spPr bwMode="auto">
            <a:xfrm>
              <a:off x="9112251" y="17081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2" name="Freeform 609"/>
            <p:cNvSpPr>
              <a:spLocks/>
            </p:cNvSpPr>
            <p:nvPr/>
          </p:nvSpPr>
          <p:spPr bwMode="auto">
            <a:xfrm>
              <a:off x="8950326" y="1449388"/>
              <a:ext cx="319088" cy="363538"/>
            </a:xfrm>
            <a:custGeom>
              <a:avLst/>
              <a:gdLst>
                <a:gd name="T0" fmla="*/ 69 w 85"/>
                <a:gd name="T1" fmla="*/ 0 h 97"/>
                <a:gd name="T2" fmla="*/ 63 w 85"/>
                <a:gd name="T3" fmla="*/ 23 h 97"/>
                <a:gd name="T4" fmla="*/ 46 w 85"/>
                <a:gd name="T5" fmla="*/ 28 h 97"/>
                <a:gd name="T6" fmla="*/ 45 w 85"/>
                <a:gd name="T7" fmla="*/ 28 h 97"/>
                <a:gd name="T8" fmla="*/ 49 w 85"/>
                <a:gd name="T9" fmla="*/ 33 h 97"/>
                <a:gd name="T10" fmla="*/ 45 w 85"/>
                <a:gd name="T11" fmla="*/ 37 h 97"/>
                <a:gd name="T12" fmla="*/ 48 w 85"/>
                <a:gd name="T13" fmla="*/ 42 h 97"/>
                <a:gd name="T14" fmla="*/ 43 w 85"/>
                <a:gd name="T15" fmla="*/ 69 h 97"/>
                <a:gd name="T16" fmla="*/ 43 w 85"/>
                <a:gd name="T17" fmla="*/ 69 h 97"/>
                <a:gd name="T18" fmla="*/ 43 w 85"/>
                <a:gd name="T19" fmla="*/ 69 h 97"/>
                <a:gd name="T20" fmla="*/ 43 w 85"/>
                <a:gd name="T21" fmla="*/ 69 h 97"/>
                <a:gd name="T22" fmla="*/ 43 w 85"/>
                <a:gd name="T23" fmla="*/ 69 h 97"/>
                <a:gd name="T24" fmla="*/ 33 w 85"/>
                <a:gd name="T25" fmla="*/ 43 h 97"/>
                <a:gd name="T26" fmla="*/ 34 w 85"/>
                <a:gd name="T27" fmla="*/ 38 h 97"/>
                <a:gd name="T28" fmla="*/ 30 w 85"/>
                <a:gd name="T29" fmla="*/ 35 h 97"/>
                <a:gd name="T30" fmla="*/ 33 w 85"/>
                <a:gd name="T31" fmla="*/ 30 h 97"/>
                <a:gd name="T32" fmla="*/ 22 w 85"/>
                <a:gd name="T33" fmla="*/ 32 h 97"/>
                <a:gd name="T34" fmla="*/ 19 w 85"/>
                <a:gd name="T35" fmla="*/ 36 h 97"/>
                <a:gd name="T36" fmla="*/ 6 w 85"/>
                <a:gd name="T37" fmla="*/ 63 h 97"/>
                <a:gd name="T38" fmla="*/ 0 w 85"/>
                <a:gd name="T39" fmla="*/ 94 h 97"/>
                <a:gd name="T40" fmla="*/ 17 w 85"/>
                <a:gd name="T41" fmla="*/ 97 h 97"/>
                <a:gd name="T42" fmla="*/ 20 w 85"/>
                <a:gd name="T43" fmla="*/ 69 h 97"/>
                <a:gd name="T44" fmla="*/ 21 w 85"/>
                <a:gd name="T45" fmla="*/ 66 h 97"/>
                <a:gd name="T46" fmla="*/ 23 w 85"/>
                <a:gd name="T47" fmla="*/ 95 h 97"/>
                <a:gd name="T48" fmla="*/ 23 w 85"/>
                <a:gd name="T49" fmla="*/ 96 h 97"/>
                <a:gd name="T50" fmla="*/ 58 w 85"/>
                <a:gd name="T51" fmla="*/ 93 h 97"/>
                <a:gd name="T52" fmla="*/ 58 w 85"/>
                <a:gd name="T53" fmla="*/ 93 h 97"/>
                <a:gd name="T54" fmla="*/ 53 w 85"/>
                <a:gd name="T55" fmla="*/ 41 h 97"/>
                <a:gd name="T56" fmla="*/ 62 w 85"/>
                <a:gd name="T57" fmla="*/ 39 h 97"/>
                <a:gd name="T58" fmla="*/ 71 w 85"/>
                <a:gd name="T59" fmla="*/ 37 h 97"/>
                <a:gd name="T60" fmla="*/ 72 w 85"/>
                <a:gd name="T61" fmla="*/ 37 h 97"/>
                <a:gd name="T62" fmla="*/ 77 w 85"/>
                <a:gd name="T63" fmla="*/ 31 h 97"/>
                <a:gd name="T64" fmla="*/ 77 w 85"/>
                <a:gd name="T65" fmla="*/ 31 h 97"/>
                <a:gd name="T66" fmla="*/ 77 w 85"/>
                <a:gd name="T67" fmla="*/ 31 h 97"/>
                <a:gd name="T68" fmla="*/ 77 w 85"/>
                <a:gd name="T69" fmla="*/ 31 h 97"/>
                <a:gd name="T70" fmla="*/ 77 w 85"/>
                <a:gd name="T71" fmla="*/ 30 h 97"/>
                <a:gd name="T72" fmla="*/ 78 w 85"/>
                <a:gd name="T73" fmla="*/ 29 h 97"/>
                <a:gd name="T74" fmla="*/ 85 w 85"/>
                <a:gd name="T75" fmla="*/ 4 h 97"/>
                <a:gd name="T76" fmla="*/ 69 w 85"/>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97">
                  <a:moveTo>
                    <a:pt x="69" y="0"/>
                  </a:moveTo>
                  <a:cubicBezTo>
                    <a:pt x="63" y="23"/>
                    <a:pt x="63" y="23"/>
                    <a:pt x="63" y="23"/>
                  </a:cubicBezTo>
                  <a:cubicBezTo>
                    <a:pt x="46" y="28"/>
                    <a:pt x="46" y="28"/>
                    <a:pt x="46" y="28"/>
                  </a:cubicBezTo>
                  <a:cubicBezTo>
                    <a:pt x="46" y="28"/>
                    <a:pt x="46" y="28"/>
                    <a:pt x="45" y="28"/>
                  </a:cubicBezTo>
                  <a:cubicBezTo>
                    <a:pt x="49" y="33"/>
                    <a:pt x="49" y="33"/>
                    <a:pt x="49" y="33"/>
                  </a:cubicBezTo>
                  <a:cubicBezTo>
                    <a:pt x="45" y="37"/>
                    <a:pt x="45" y="37"/>
                    <a:pt x="45" y="37"/>
                  </a:cubicBezTo>
                  <a:cubicBezTo>
                    <a:pt x="48" y="42"/>
                    <a:pt x="48" y="42"/>
                    <a:pt x="48" y="42"/>
                  </a:cubicBezTo>
                  <a:cubicBezTo>
                    <a:pt x="43" y="69"/>
                    <a:pt x="43" y="69"/>
                    <a:pt x="43" y="69"/>
                  </a:cubicBezTo>
                  <a:cubicBezTo>
                    <a:pt x="43" y="69"/>
                    <a:pt x="43" y="69"/>
                    <a:pt x="43" y="69"/>
                  </a:cubicBezTo>
                  <a:cubicBezTo>
                    <a:pt x="43" y="69"/>
                    <a:pt x="43" y="69"/>
                    <a:pt x="43" y="69"/>
                  </a:cubicBezTo>
                  <a:cubicBezTo>
                    <a:pt x="43" y="69"/>
                    <a:pt x="43" y="69"/>
                    <a:pt x="43" y="69"/>
                  </a:cubicBezTo>
                  <a:cubicBezTo>
                    <a:pt x="43" y="69"/>
                    <a:pt x="43" y="69"/>
                    <a:pt x="43" y="69"/>
                  </a:cubicBezTo>
                  <a:cubicBezTo>
                    <a:pt x="33" y="43"/>
                    <a:pt x="33" y="43"/>
                    <a:pt x="33" y="43"/>
                  </a:cubicBezTo>
                  <a:cubicBezTo>
                    <a:pt x="34" y="38"/>
                    <a:pt x="34" y="38"/>
                    <a:pt x="34" y="38"/>
                  </a:cubicBezTo>
                  <a:cubicBezTo>
                    <a:pt x="30" y="35"/>
                    <a:pt x="30" y="35"/>
                    <a:pt x="30" y="35"/>
                  </a:cubicBezTo>
                  <a:cubicBezTo>
                    <a:pt x="33" y="30"/>
                    <a:pt x="33" y="30"/>
                    <a:pt x="33" y="30"/>
                  </a:cubicBezTo>
                  <a:cubicBezTo>
                    <a:pt x="31" y="31"/>
                    <a:pt x="23" y="32"/>
                    <a:pt x="22" y="32"/>
                  </a:cubicBezTo>
                  <a:cubicBezTo>
                    <a:pt x="21" y="32"/>
                    <a:pt x="20" y="35"/>
                    <a:pt x="19" y="36"/>
                  </a:cubicBezTo>
                  <a:cubicBezTo>
                    <a:pt x="6" y="63"/>
                    <a:pt x="6" y="63"/>
                    <a:pt x="6" y="63"/>
                  </a:cubicBezTo>
                  <a:cubicBezTo>
                    <a:pt x="3" y="77"/>
                    <a:pt x="2" y="84"/>
                    <a:pt x="0" y="94"/>
                  </a:cubicBezTo>
                  <a:cubicBezTo>
                    <a:pt x="6" y="95"/>
                    <a:pt x="12" y="96"/>
                    <a:pt x="17" y="97"/>
                  </a:cubicBezTo>
                  <a:cubicBezTo>
                    <a:pt x="18" y="88"/>
                    <a:pt x="20" y="74"/>
                    <a:pt x="20" y="69"/>
                  </a:cubicBezTo>
                  <a:cubicBezTo>
                    <a:pt x="21" y="66"/>
                    <a:pt x="21" y="66"/>
                    <a:pt x="21" y="66"/>
                  </a:cubicBezTo>
                  <a:cubicBezTo>
                    <a:pt x="22" y="76"/>
                    <a:pt x="23" y="86"/>
                    <a:pt x="23" y="95"/>
                  </a:cubicBezTo>
                  <a:cubicBezTo>
                    <a:pt x="23" y="96"/>
                    <a:pt x="23" y="96"/>
                    <a:pt x="23" y="96"/>
                  </a:cubicBezTo>
                  <a:cubicBezTo>
                    <a:pt x="35" y="95"/>
                    <a:pt x="46" y="94"/>
                    <a:pt x="58" y="93"/>
                  </a:cubicBezTo>
                  <a:cubicBezTo>
                    <a:pt x="58" y="93"/>
                    <a:pt x="58" y="93"/>
                    <a:pt x="58" y="93"/>
                  </a:cubicBezTo>
                  <a:cubicBezTo>
                    <a:pt x="57" y="75"/>
                    <a:pt x="55" y="58"/>
                    <a:pt x="53" y="41"/>
                  </a:cubicBezTo>
                  <a:cubicBezTo>
                    <a:pt x="62" y="39"/>
                    <a:pt x="62" y="39"/>
                    <a:pt x="62" y="39"/>
                  </a:cubicBezTo>
                  <a:cubicBezTo>
                    <a:pt x="71" y="37"/>
                    <a:pt x="71" y="37"/>
                    <a:pt x="71" y="37"/>
                  </a:cubicBezTo>
                  <a:cubicBezTo>
                    <a:pt x="72" y="37"/>
                    <a:pt x="72" y="37"/>
                    <a:pt x="72" y="37"/>
                  </a:cubicBezTo>
                  <a:cubicBezTo>
                    <a:pt x="77" y="31"/>
                    <a:pt x="77" y="31"/>
                    <a:pt x="77" y="31"/>
                  </a:cubicBezTo>
                  <a:cubicBezTo>
                    <a:pt x="77" y="31"/>
                    <a:pt x="77" y="31"/>
                    <a:pt x="77" y="31"/>
                  </a:cubicBezTo>
                  <a:cubicBezTo>
                    <a:pt x="77" y="31"/>
                    <a:pt x="77" y="31"/>
                    <a:pt x="77" y="31"/>
                  </a:cubicBezTo>
                  <a:cubicBezTo>
                    <a:pt x="77" y="31"/>
                    <a:pt x="77" y="31"/>
                    <a:pt x="77" y="31"/>
                  </a:cubicBezTo>
                  <a:cubicBezTo>
                    <a:pt x="77" y="30"/>
                    <a:pt x="77" y="30"/>
                    <a:pt x="77" y="30"/>
                  </a:cubicBezTo>
                  <a:cubicBezTo>
                    <a:pt x="78" y="29"/>
                    <a:pt x="78" y="29"/>
                    <a:pt x="78" y="29"/>
                  </a:cubicBezTo>
                  <a:cubicBezTo>
                    <a:pt x="85" y="4"/>
                    <a:pt x="85" y="4"/>
                    <a:pt x="85" y="4"/>
                  </a:cubicBezTo>
                  <a:cubicBezTo>
                    <a:pt x="80" y="3"/>
                    <a:pt x="74" y="1"/>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3" name="Freeform 610"/>
            <p:cNvSpPr>
              <a:spLocks/>
            </p:cNvSpPr>
            <p:nvPr/>
          </p:nvSpPr>
          <p:spPr bwMode="auto">
            <a:xfrm>
              <a:off x="9090026" y="1558926"/>
              <a:ext cx="19050" cy="33338"/>
            </a:xfrm>
            <a:custGeom>
              <a:avLst/>
              <a:gdLst>
                <a:gd name="T0" fmla="*/ 9 w 12"/>
                <a:gd name="T1" fmla="*/ 0 h 21"/>
                <a:gd name="T2" fmla="*/ 12 w 12"/>
                <a:gd name="T3" fmla="*/ 11 h 21"/>
                <a:gd name="T4" fmla="*/ 7 w 12"/>
                <a:gd name="T5" fmla="*/ 21 h 21"/>
                <a:gd name="T6" fmla="*/ 0 w 12"/>
                <a:gd name="T7" fmla="*/ 14 h 21"/>
                <a:gd name="T8" fmla="*/ 2 w 12"/>
                <a:gd name="T9" fmla="*/ 0 h 21"/>
                <a:gd name="T10" fmla="*/ 9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9" y="0"/>
                  </a:moveTo>
                  <a:lnTo>
                    <a:pt x="12" y="11"/>
                  </a:lnTo>
                  <a:lnTo>
                    <a:pt x="7" y="21"/>
                  </a:lnTo>
                  <a:lnTo>
                    <a:pt x="0" y="14"/>
                  </a:lnTo>
                  <a:lnTo>
                    <a:pt x="2"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5" name="Freeform 611"/>
            <p:cNvSpPr>
              <a:spLocks/>
            </p:cNvSpPr>
            <p:nvPr/>
          </p:nvSpPr>
          <p:spPr bwMode="auto">
            <a:xfrm>
              <a:off x="9093201" y="1581151"/>
              <a:ext cx="30163" cy="138113"/>
            </a:xfrm>
            <a:custGeom>
              <a:avLst/>
              <a:gdLst>
                <a:gd name="T0" fmla="*/ 10 w 19"/>
                <a:gd name="T1" fmla="*/ 0 h 87"/>
                <a:gd name="T2" fmla="*/ 19 w 19"/>
                <a:gd name="T3" fmla="*/ 80 h 87"/>
                <a:gd name="T4" fmla="*/ 12 w 19"/>
                <a:gd name="T5" fmla="*/ 87 h 87"/>
                <a:gd name="T6" fmla="*/ 5 w 19"/>
                <a:gd name="T7" fmla="*/ 80 h 87"/>
                <a:gd name="T8" fmla="*/ 0 w 19"/>
                <a:gd name="T9" fmla="*/ 0 h 87"/>
                <a:gd name="T10" fmla="*/ 10 w 19"/>
                <a:gd name="T11" fmla="*/ 0 h 87"/>
              </a:gdLst>
              <a:ahLst/>
              <a:cxnLst>
                <a:cxn ang="0">
                  <a:pos x="T0" y="T1"/>
                </a:cxn>
                <a:cxn ang="0">
                  <a:pos x="T2" y="T3"/>
                </a:cxn>
                <a:cxn ang="0">
                  <a:pos x="T4" y="T5"/>
                </a:cxn>
                <a:cxn ang="0">
                  <a:pos x="T6" y="T7"/>
                </a:cxn>
                <a:cxn ang="0">
                  <a:pos x="T8" y="T9"/>
                </a:cxn>
                <a:cxn ang="0">
                  <a:pos x="T10" y="T11"/>
                </a:cxn>
              </a:cxnLst>
              <a:rect l="0" t="0" r="r" b="b"/>
              <a:pathLst>
                <a:path w="19" h="87">
                  <a:moveTo>
                    <a:pt x="10" y="0"/>
                  </a:moveTo>
                  <a:lnTo>
                    <a:pt x="19" y="80"/>
                  </a:lnTo>
                  <a:lnTo>
                    <a:pt x="12" y="87"/>
                  </a:lnTo>
                  <a:lnTo>
                    <a:pt x="5" y="80"/>
                  </a:lnTo>
                  <a:lnTo>
                    <a:pt x="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6" name="Freeform 612"/>
            <p:cNvSpPr>
              <a:spLocks/>
            </p:cNvSpPr>
            <p:nvPr/>
          </p:nvSpPr>
          <p:spPr bwMode="auto">
            <a:xfrm>
              <a:off x="9434513" y="1787526"/>
              <a:ext cx="71438" cy="231775"/>
            </a:xfrm>
            <a:custGeom>
              <a:avLst/>
              <a:gdLst>
                <a:gd name="T0" fmla="*/ 0 w 19"/>
                <a:gd name="T1" fmla="*/ 0 h 62"/>
                <a:gd name="T2" fmla="*/ 2 w 19"/>
                <a:gd name="T3" fmla="*/ 62 h 62"/>
                <a:gd name="T4" fmla="*/ 19 w 19"/>
                <a:gd name="T5" fmla="*/ 62 h 62"/>
                <a:gd name="T6" fmla="*/ 19 w 19"/>
                <a:gd name="T7" fmla="*/ 0 h 62"/>
                <a:gd name="T8" fmla="*/ 0 w 19"/>
                <a:gd name="T9" fmla="*/ 0 h 62"/>
              </a:gdLst>
              <a:ahLst/>
              <a:cxnLst>
                <a:cxn ang="0">
                  <a:pos x="T0" y="T1"/>
                </a:cxn>
                <a:cxn ang="0">
                  <a:pos x="T2" y="T3"/>
                </a:cxn>
                <a:cxn ang="0">
                  <a:pos x="T4" y="T5"/>
                </a:cxn>
                <a:cxn ang="0">
                  <a:pos x="T6" y="T7"/>
                </a:cxn>
                <a:cxn ang="0">
                  <a:pos x="T8" y="T9"/>
                </a:cxn>
              </a:cxnLst>
              <a:rect l="0" t="0" r="r" b="b"/>
              <a:pathLst>
                <a:path w="19" h="62">
                  <a:moveTo>
                    <a:pt x="0" y="0"/>
                  </a:moveTo>
                  <a:cubicBezTo>
                    <a:pt x="2" y="62"/>
                    <a:pt x="2" y="62"/>
                    <a:pt x="2" y="62"/>
                  </a:cubicBezTo>
                  <a:cubicBezTo>
                    <a:pt x="19" y="62"/>
                    <a:pt x="19" y="62"/>
                    <a:pt x="19" y="62"/>
                  </a:cubicBezTo>
                  <a:cubicBezTo>
                    <a:pt x="19" y="41"/>
                    <a:pt x="19" y="0"/>
                    <a:pt x="19" y="0"/>
                  </a:cubicBezTo>
                  <a:cubicBezTo>
                    <a:pt x="19" y="0"/>
                    <a:pt x="7"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7" name="Freeform 613"/>
            <p:cNvSpPr>
              <a:spLocks/>
            </p:cNvSpPr>
            <p:nvPr/>
          </p:nvSpPr>
          <p:spPr bwMode="auto">
            <a:xfrm>
              <a:off x="9390063" y="1787526"/>
              <a:ext cx="36513" cy="231775"/>
            </a:xfrm>
            <a:custGeom>
              <a:avLst/>
              <a:gdLst>
                <a:gd name="T0" fmla="*/ 0 w 10"/>
                <a:gd name="T1" fmla="*/ 0 h 62"/>
                <a:gd name="T2" fmla="*/ 1 w 10"/>
                <a:gd name="T3" fmla="*/ 62 h 62"/>
                <a:gd name="T4" fmla="*/ 10 w 10"/>
                <a:gd name="T5" fmla="*/ 62 h 62"/>
                <a:gd name="T6" fmla="*/ 10 w 10"/>
                <a:gd name="T7" fmla="*/ 0 h 62"/>
                <a:gd name="T8" fmla="*/ 0 w 10"/>
                <a:gd name="T9" fmla="*/ 0 h 62"/>
              </a:gdLst>
              <a:ahLst/>
              <a:cxnLst>
                <a:cxn ang="0">
                  <a:pos x="T0" y="T1"/>
                </a:cxn>
                <a:cxn ang="0">
                  <a:pos x="T2" y="T3"/>
                </a:cxn>
                <a:cxn ang="0">
                  <a:pos x="T4" y="T5"/>
                </a:cxn>
                <a:cxn ang="0">
                  <a:pos x="T6" y="T7"/>
                </a:cxn>
                <a:cxn ang="0">
                  <a:pos x="T8" y="T9"/>
                </a:cxn>
              </a:cxnLst>
              <a:rect l="0" t="0" r="r" b="b"/>
              <a:pathLst>
                <a:path w="10" h="62">
                  <a:moveTo>
                    <a:pt x="0" y="0"/>
                  </a:moveTo>
                  <a:cubicBezTo>
                    <a:pt x="1" y="62"/>
                    <a:pt x="1" y="62"/>
                    <a:pt x="1" y="62"/>
                  </a:cubicBezTo>
                  <a:cubicBezTo>
                    <a:pt x="10" y="62"/>
                    <a:pt x="10" y="62"/>
                    <a:pt x="10" y="62"/>
                  </a:cubicBezTo>
                  <a:cubicBezTo>
                    <a:pt x="10" y="41"/>
                    <a:pt x="10" y="0"/>
                    <a:pt x="10" y="0"/>
                  </a:cubicBezTo>
                  <a:cubicBezTo>
                    <a:pt x="10" y="0"/>
                    <a:pt x="4"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29" name="Freeform 614"/>
            <p:cNvSpPr>
              <a:spLocks/>
            </p:cNvSpPr>
            <p:nvPr/>
          </p:nvSpPr>
          <p:spPr bwMode="auto">
            <a:xfrm>
              <a:off x="9409113" y="1438276"/>
              <a:ext cx="104775" cy="120650"/>
            </a:xfrm>
            <a:custGeom>
              <a:avLst/>
              <a:gdLst>
                <a:gd name="T0" fmla="*/ 3 w 28"/>
                <a:gd name="T1" fmla="*/ 11 h 32"/>
                <a:gd name="T2" fmla="*/ 8 w 28"/>
                <a:gd name="T3" fmla="*/ 30 h 32"/>
                <a:gd name="T4" fmla="*/ 25 w 28"/>
                <a:gd name="T5" fmla="*/ 21 h 32"/>
                <a:gd name="T6" fmla="*/ 20 w 28"/>
                <a:gd name="T7" fmla="*/ 2 h 32"/>
                <a:gd name="T8" fmla="*/ 3 w 28"/>
                <a:gd name="T9" fmla="*/ 11 h 32"/>
              </a:gdLst>
              <a:ahLst/>
              <a:cxnLst>
                <a:cxn ang="0">
                  <a:pos x="T0" y="T1"/>
                </a:cxn>
                <a:cxn ang="0">
                  <a:pos x="T2" y="T3"/>
                </a:cxn>
                <a:cxn ang="0">
                  <a:pos x="T4" y="T5"/>
                </a:cxn>
                <a:cxn ang="0">
                  <a:pos x="T6" y="T7"/>
                </a:cxn>
                <a:cxn ang="0">
                  <a:pos x="T8" y="T9"/>
                </a:cxn>
              </a:cxnLst>
              <a:rect l="0" t="0" r="r" b="b"/>
              <a:pathLst>
                <a:path w="28" h="32">
                  <a:moveTo>
                    <a:pt x="3" y="11"/>
                  </a:moveTo>
                  <a:cubicBezTo>
                    <a:pt x="0" y="19"/>
                    <a:pt x="2" y="27"/>
                    <a:pt x="8" y="30"/>
                  </a:cubicBezTo>
                  <a:cubicBezTo>
                    <a:pt x="14" y="32"/>
                    <a:pt x="22" y="28"/>
                    <a:pt x="25" y="21"/>
                  </a:cubicBezTo>
                  <a:cubicBezTo>
                    <a:pt x="28" y="13"/>
                    <a:pt x="26" y="5"/>
                    <a:pt x="20" y="2"/>
                  </a:cubicBezTo>
                  <a:cubicBezTo>
                    <a:pt x="14" y="0"/>
                    <a:pt x="6" y="4"/>
                    <a:pt x="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2" name="Rectangle 615"/>
            <p:cNvSpPr>
              <a:spLocks noChangeArrowheads="1"/>
            </p:cNvSpPr>
            <p:nvPr/>
          </p:nvSpPr>
          <p:spPr bwMode="auto">
            <a:xfrm>
              <a:off x="9585326" y="16700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3" name="Rectangle 616"/>
            <p:cNvSpPr>
              <a:spLocks noChangeArrowheads="1"/>
            </p:cNvSpPr>
            <p:nvPr/>
          </p:nvSpPr>
          <p:spPr bwMode="auto">
            <a:xfrm>
              <a:off x="9434513" y="17081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4" name="Freeform 617"/>
            <p:cNvSpPr>
              <a:spLocks noEditPoints="1"/>
            </p:cNvSpPr>
            <p:nvPr/>
          </p:nvSpPr>
          <p:spPr bwMode="auto">
            <a:xfrm>
              <a:off x="9255126" y="1441451"/>
              <a:ext cx="330200" cy="371475"/>
            </a:xfrm>
            <a:custGeom>
              <a:avLst/>
              <a:gdLst>
                <a:gd name="T0" fmla="*/ 88 w 88"/>
                <a:gd name="T1" fmla="*/ 62 h 99"/>
                <a:gd name="T2" fmla="*/ 86 w 88"/>
                <a:gd name="T3" fmla="*/ 60 h 99"/>
                <a:gd name="T4" fmla="*/ 84 w 88"/>
                <a:gd name="T5" fmla="*/ 57 h 99"/>
                <a:gd name="T6" fmla="*/ 80 w 88"/>
                <a:gd name="T7" fmla="*/ 50 h 99"/>
                <a:gd name="T8" fmla="*/ 72 w 88"/>
                <a:gd name="T9" fmla="*/ 37 h 99"/>
                <a:gd name="T10" fmla="*/ 70 w 88"/>
                <a:gd name="T11" fmla="*/ 35 h 99"/>
                <a:gd name="T12" fmla="*/ 69 w 88"/>
                <a:gd name="T13" fmla="*/ 34 h 99"/>
                <a:gd name="T14" fmla="*/ 69 w 88"/>
                <a:gd name="T15" fmla="*/ 34 h 99"/>
                <a:gd name="T16" fmla="*/ 57 w 88"/>
                <a:gd name="T17" fmla="*/ 32 h 99"/>
                <a:gd name="T18" fmla="*/ 59 w 88"/>
                <a:gd name="T19" fmla="*/ 37 h 99"/>
                <a:gd name="T20" fmla="*/ 55 w 88"/>
                <a:gd name="T21" fmla="*/ 40 h 99"/>
                <a:gd name="T22" fmla="*/ 57 w 88"/>
                <a:gd name="T23" fmla="*/ 45 h 99"/>
                <a:gd name="T24" fmla="*/ 48 w 88"/>
                <a:gd name="T25" fmla="*/ 71 h 99"/>
                <a:gd name="T26" fmla="*/ 48 w 88"/>
                <a:gd name="T27" fmla="*/ 71 h 99"/>
                <a:gd name="T28" fmla="*/ 48 w 88"/>
                <a:gd name="T29" fmla="*/ 71 h 99"/>
                <a:gd name="T30" fmla="*/ 48 w 88"/>
                <a:gd name="T31" fmla="*/ 71 h 99"/>
                <a:gd name="T32" fmla="*/ 48 w 88"/>
                <a:gd name="T33" fmla="*/ 71 h 99"/>
                <a:gd name="T34" fmla="*/ 43 w 88"/>
                <a:gd name="T35" fmla="*/ 44 h 99"/>
                <a:gd name="T36" fmla="*/ 45 w 88"/>
                <a:gd name="T37" fmla="*/ 39 h 99"/>
                <a:gd name="T38" fmla="*/ 42 w 88"/>
                <a:gd name="T39" fmla="*/ 36 h 99"/>
                <a:gd name="T40" fmla="*/ 45 w 88"/>
                <a:gd name="T41" fmla="*/ 32 h 99"/>
                <a:gd name="T42" fmla="*/ 45 w 88"/>
                <a:gd name="T43" fmla="*/ 32 h 99"/>
                <a:gd name="T44" fmla="*/ 43 w 88"/>
                <a:gd name="T45" fmla="*/ 32 h 99"/>
                <a:gd name="T46" fmla="*/ 29 w 88"/>
                <a:gd name="T47" fmla="*/ 25 h 99"/>
                <a:gd name="T48" fmla="*/ 14 w 88"/>
                <a:gd name="T49" fmla="*/ 0 h 99"/>
                <a:gd name="T50" fmla="*/ 0 w 88"/>
                <a:gd name="T51" fmla="*/ 10 h 99"/>
                <a:gd name="T52" fmla="*/ 16 w 88"/>
                <a:gd name="T53" fmla="*/ 33 h 99"/>
                <a:gd name="T54" fmla="*/ 38 w 88"/>
                <a:gd name="T55" fmla="*/ 45 h 99"/>
                <a:gd name="T56" fmla="*/ 33 w 88"/>
                <a:gd name="T57" fmla="*/ 95 h 99"/>
                <a:gd name="T58" fmla="*/ 33 w 88"/>
                <a:gd name="T59" fmla="*/ 95 h 99"/>
                <a:gd name="T60" fmla="*/ 68 w 88"/>
                <a:gd name="T61" fmla="*/ 98 h 99"/>
                <a:gd name="T62" fmla="*/ 68 w 88"/>
                <a:gd name="T63" fmla="*/ 97 h 99"/>
                <a:gd name="T64" fmla="*/ 68 w 88"/>
                <a:gd name="T65" fmla="*/ 96 h 99"/>
                <a:gd name="T66" fmla="*/ 74 w 88"/>
                <a:gd name="T67" fmla="*/ 99 h 99"/>
                <a:gd name="T68" fmla="*/ 87 w 88"/>
                <a:gd name="T69" fmla="*/ 71 h 99"/>
                <a:gd name="T70" fmla="*/ 88 w 88"/>
                <a:gd name="T71" fmla="*/ 70 h 99"/>
                <a:gd name="T72" fmla="*/ 88 w 88"/>
                <a:gd name="T73" fmla="*/ 70 h 99"/>
                <a:gd name="T74" fmla="*/ 88 w 88"/>
                <a:gd name="T75" fmla="*/ 70 h 99"/>
                <a:gd name="T76" fmla="*/ 88 w 88"/>
                <a:gd name="T77" fmla="*/ 70 h 99"/>
                <a:gd name="T78" fmla="*/ 88 w 88"/>
                <a:gd name="T79" fmla="*/ 70 h 99"/>
                <a:gd name="T80" fmla="*/ 88 w 88"/>
                <a:gd name="T81" fmla="*/ 62 h 99"/>
                <a:gd name="T82" fmla="*/ 70 w 88"/>
                <a:gd name="T83" fmla="*/ 71 h 99"/>
                <a:gd name="T84" fmla="*/ 70 w 88"/>
                <a:gd name="T85" fmla="*/ 62 h 99"/>
                <a:gd name="T86" fmla="*/ 71 w 88"/>
                <a:gd name="T87" fmla="*/ 64 h 99"/>
                <a:gd name="T88" fmla="*/ 72 w 88"/>
                <a:gd name="T89" fmla="*/ 66 h 99"/>
                <a:gd name="T90" fmla="*/ 70 w 88"/>
                <a:gd name="T91"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9">
                  <a:moveTo>
                    <a:pt x="88" y="62"/>
                  </a:moveTo>
                  <a:cubicBezTo>
                    <a:pt x="86" y="60"/>
                    <a:pt x="86" y="60"/>
                    <a:pt x="86" y="60"/>
                  </a:cubicBezTo>
                  <a:cubicBezTo>
                    <a:pt x="84" y="57"/>
                    <a:pt x="84" y="57"/>
                    <a:pt x="84" y="57"/>
                  </a:cubicBezTo>
                  <a:cubicBezTo>
                    <a:pt x="80" y="50"/>
                    <a:pt x="80" y="50"/>
                    <a:pt x="80" y="50"/>
                  </a:cubicBezTo>
                  <a:cubicBezTo>
                    <a:pt x="72" y="37"/>
                    <a:pt x="72" y="37"/>
                    <a:pt x="72" y="37"/>
                  </a:cubicBezTo>
                  <a:cubicBezTo>
                    <a:pt x="72" y="36"/>
                    <a:pt x="71" y="35"/>
                    <a:pt x="70" y="35"/>
                  </a:cubicBezTo>
                  <a:cubicBezTo>
                    <a:pt x="70" y="34"/>
                    <a:pt x="69" y="34"/>
                    <a:pt x="69" y="34"/>
                  </a:cubicBezTo>
                  <a:cubicBezTo>
                    <a:pt x="69" y="34"/>
                    <a:pt x="69" y="34"/>
                    <a:pt x="69" y="34"/>
                  </a:cubicBezTo>
                  <a:cubicBezTo>
                    <a:pt x="68" y="34"/>
                    <a:pt x="63" y="33"/>
                    <a:pt x="57" y="32"/>
                  </a:cubicBezTo>
                  <a:cubicBezTo>
                    <a:pt x="59" y="37"/>
                    <a:pt x="59" y="37"/>
                    <a:pt x="59" y="37"/>
                  </a:cubicBezTo>
                  <a:cubicBezTo>
                    <a:pt x="55" y="40"/>
                    <a:pt x="55" y="40"/>
                    <a:pt x="55" y="40"/>
                  </a:cubicBezTo>
                  <a:cubicBezTo>
                    <a:pt x="57" y="45"/>
                    <a:pt x="57" y="45"/>
                    <a:pt x="57" y="45"/>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3" y="44"/>
                    <a:pt x="43" y="44"/>
                    <a:pt x="43" y="44"/>
                  </a:cubicBezTo>
                  <a:cubicBezTo>
                    <a:pt x="45" y="39"/>
                    <a:pt x="45" y="39"/>
                    <a:pt x="45" y="39"/>
                  </a:cubicBezTo>
                  <a:cubicBezTo>
                    <a:pt x="42" y="36"/>
                    <a:pt x="42" y="36"/>
                    <a:pt x="42" y="36"/>
                  </a:cubicBezTo>
                  <a:cubicBezTo>
                    <a:pt x="45" y="32"/>
                    <a:pt x="45" y="32"/>
                    <a:pt x="45" y="32"/>
                  </a:cubicBezTo>
                  <a:cubicBezTo>
                    <a:pt x="45" y="32"/>
                    <a:pt x="45" y="32"/>
                    <a:pt x="45" y="32"/>
                  </a:cubicBezTo>
                  <a:cubicBezTo>
                    <a:pt x="45" y="32"/>
                    <a:pt x="44" y="32"/>
                    <a:pt x="43" y="32"/>
                  </a:cubicBezTo>
                  <a:cubicBezTo>
                    <a:pt x="37" y="29"/>
                    <a:pt x="29" y="25"/>
                    <a:pt x="29" y="25"/>
                  </a:cubicBezTo>
                  <a:cubicBezTo>
                    <a:pt x="14" y="0"/>
                    <a:pt x="14" y="0"/>
                    <a:pt x="14" y="0"/>
                  </a:cubicBezTo>
                  <a:cubicBezTo>
                    <a:pt x="9" y="3"/>
                    <a:pt x="4" y="6"/>
                    <a:pt x="0" y="10"/>
                  </a:cubicBezTo>
                  <a:cubicBezTo>
                    <a:pt x="16" y="33"/>
                    <a:pt x="16" y="33"/>
                    <a:pt x="16" y="33"/>
                  </a:cubicBezTo>
                  <a:cubicBezTo>
                    <a:pt x="26" y="41"/>
                    <a:pt x="32" y="42"/>
                    <a:pt x="38" y="45"/>
                  </a:cubicBezTo>
                  <a:cubicBezTo>
                    <a:pt x="36" y="61"/>
                    <a:pt x="35" y="78"/>
                    <a:pt x="33" y="95"/>
                  </a:cubicBezTo>
                  <a:cubicBezTo>
                    <a:pt x="33" y="95"/>
                    <a:pt x="33" y="95"/>
                    <a:pt x="33" y="95"/>
                  </a:cubicBezTo>
                  <a:cubicBezTo>
                    <a:pt x="45" y="96"/>
                    <a:pt x="56" y="97"/>
                    <a:pt x="68" y="98"/>
                  </a:cubicBezTo>
                  <a:cubicBezTo>
                    <a:pt x="68" y="98"/>
                    <a:pt x="68" y="98"/>
                    <a:pt x="68" y="97"/>
                  </a:cubicBezTo>
                  <a:cubicBezTo>
                    <a:pt x="68" y="97"/>
                    <a:pt x="68" y="96"/>
                    <a:pt x="68" y="96"/>
                  </a:cubicBezTo>
                  <a:cubicBezTo>
                    <a:pt x="70" y="97"/>
                    <a:pt x="72" y="98"/>
                    <a:pt x="74" y="99"/>
                  </a:cubicBezTo>
                  <a:cubicBezTo>
                    <a:pt x="87" y="71"/>
                    <a:pt x="87" y="71"/>
                    <a:pt x="87" y="71"/>
                  </a:cubicBezTo>
                  <a:cubicBezTo>
                    <a:pt x="88" y="70"/>
                    <a:pt x="88" y="70"/>
                    <a:pt x="88" y="70"/>
                  </a:cubicBezTo>
                  <a:cubicBezTo>
                    <a:pt x="88" y="70"/>
                    <a:pt x="88" y="70"/>
                    <a:pt x="88" y="70"/>
                  </a:cubicBezTo>
                  <a:cubicBezTo>
                    <a:pt x="88" y="70"/>
                    <a:pt x="88" y="70"/>
                    <a:pt x="88" y="70"/>
                  </a:cubicBezTo>
                  <a:cubicBezTo>
                    <a:pt x="88" y="70"/>
                    <a:pt x="88" y="70"/>
                    <a:pt x="88" y="70"/>
                  </a:cubicBezTo>
                  <a:cubicBezTo>
                    <a:pt x="88" y="70"/>
                    <a:pt x="88" y="70"/>
                    <a:pt x="88" y="70"/>
                  </a:cubicBezTo>
                  <a:cubicBezTo>
                    <a:pt x="88" y="71"/>
                    <a:pt x="88" y="62"/>
                    <a:pt x="88" y="62"/>
                  </a:cubicBezTo>
                  <a:close/>
                  <a:moveTo>
                    <a:pt x="70" y="71"/>
                  </a:moveTo>
                  <a:cubicBezTo>
                    <a:pt x="70" y="68"/>
                    <a:pt x="70" y="65"/>
                    <a:pt x="70" y="62"/>
                  </a:cubicBezTo>
                  <a:cubicBezTo>
                    <a:pt x="71" y="64"/>
                    <a:pt x="71" y="64"/>
                    <a:pt x="71" y="64"/>
                  </a:cubicBezTo>
                  <a:cubicBezTo>
                    <a:pt x="72" y="66"/>
                    <a:pt x="72" y="66"/>
                    <a:pt x="72" y="66"/>
                  </a:cubicBezTo>
                  <a:lnTo>
                    <a:pt x="7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5" name="Freeform 618"/>
            <p:cNvSpPr>
              <a:spLocks/>
            </p:cNvSpPr>
            <p:nvPr/>
          </p:nvSpPr>
          <p:spPr bwMode="auto">
            <a:xfrm>
              <a:off x="9434513" y="1562101"/>
              <a:ext cx="19050" cy="33338"/>
            </a:xfrm>
            <a:custGeom>
              <a:avLst/>
              <a:gdLst>
                <a:gd name="T0" fmla="*/ 5 w 12"/>
                <a:gd name="T1" fmla="*/ 0 h 21"/>
                <a:gd name="T2" fmla="*/ 0 w 12"/>
                <a:gd name="T3" fmla="*/ 12 h 21"/>
                <a:gd name="T4" fmla="*/ 5 w 12"/>
                <a:gd name="T5" fmla="*/ 21 h 21"/>
                <a:gd name="T6" fmla="*/ 12 w 12"/>
                <a:gd name="T7" fmla="*/ 12 h 21"/>
                <a:gd name="T8" fmla="*/ 12 w 12"/>
                <a:gd name="T9" fmla="*/ 0 h 21"/>
                <a:gd name="T10" fmla="*/ 5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5" y="0"/>
                  </a:moveTo>
                  <a:lnTo>
                    <a:pt x="0" y="12"/>
                  </a:lnTo>
                  <a:lnTo>
                    <a:pt x="5" y="21"/>
                  </a:lnTo>
                  <a:lnTo>
                    <a:pt x="12" y="12"/>
                  </a:lnTo>
                  <a:lnTo>
                    <a:pt x="1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6" name="Freeform 619"/>
            <p:cNvSpPr>
              <a:spLocks/>
            </p:cNvSpPr>
            <p:nvPr/>
          </p:nvSpPr>
          <p:spPr bwMode="auto">
            <a:xfrm>
              <a:off x="9423401" y="1584326"/>
              <a:ext cx="26988" cy="134938"/>
            </a:xfrm>
            <a:custGeom>
              <a:avLst/>
              <a:gdLst>
                <a:gd name="T0" fmla="*/ 9 w 17"/>
                <a:gd name="T1" fmla="*/ 0 h 85"/>
                <a:gd name="T2" fmla="*/ 0 w 17"/>
                <a:gd name="T3" fmla="*/ 78 h 85"/>
                <a:gd name="T4" fmla="*/ 7 w 17"/>
                <a:gd name="T5" fmla="*/ 85 h 85"/>
                <a:gd name="T6" fmla="*/ 12 w 17"/>
                <a:gd name="T7" fmla="*/ 78 h 85"/>
                <a:gd name="T8" fmla="*/ 17 w 17"/>
                <a:gd name="T9" fmla="*/ 0 h 85"/>
                <a:gd name="T10" fmla="*/ 9 w 17"/>
                <a:gd name="T11" fmla="*/ 0 h 85"/>
              </a:gdLst>
              <a:ahLst/>
              <a:cxnLst>
                <a:cxn ang="0">
                  <a:pos x="T0" y="T1"/>
                </a:cxn>
                <a:cxn ang="0">
                  <a:pos x="T2" y="T3"/>
                </a:cxn>
                <a:cxn ang="0">
                  <a:pos x="T4" y="T5"/>
                </a:cxn>
                <a:cxn ang="0">
                  <a:pos x="T6" y="T7"/>
                </a:cxn>
                <a:cxn ang="0">
                  <a:pos x="T8" y="T9"/>
                </a:cxn>
                <a:cxn ang="0">
                  <a:pos x="T10" y="T11"/>
                </a:cxn>
              </a:cxnLst>
              <a:rect l="0" t="0" r="r" b="b"/>
              <a:pathLst>
                <a:path w="17" h="85">
                  <a:moveTo>
                    <a:pt x="9" y="0"/>
                  </a:moveTo>
                  <a:lnTo>
                    <a:pt x="0" y="78"/>
                  </a:lnTo>
                  <a:lnTo>
                    <a:pt x="7" y="85"/>
                  </a:lnTo>
                  <a:lnTo>
                    <a:pt x="12" y="78"/>
                  </a:lnTo>
                  <a:lnTo>
                    <a:pt x="17"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7" name="Freeform 620"/>
            <p:cNvSpPr>
              <a:spLocks/>
            </p:cNvSpPr>
            <p:nvPr/>
          </p:nvSpPr>
          <p:spPr bwMode="auto">
            <a:xfrm>
              <a:off x="9153526" y="1212851"/>
              <a:ext cx="220663" cy="192088"/>
            </a:xfrm>
            <a:custGeom>
              <a:avLst/>
              <a:gdLst>
                <a:gd name="T0" fmla="*/ 32 w 59"/>
                <a:gd name="T1" fmla="*/ 0 h 51"/>
                <a:gd name="T2" fmla="*/ 28 w 59"/>
                <a:gd name="T3" fmla="*/ 0 h 51"/>
                <a:gd name="T4" fmla="*/ 5 w 59"/>
                <a:gd name="T5" fmla="*/ 0 h 51"/>
                <a:gd name="T6" fmla="*/ 16 w 59"/>
                <a:gd name="T7" fmla="*/ 39 h 51"/>
                <a:gd name="T8" fmla="*/ 26 w 59"/>
                <a:gd name="T9" fmla="*/ 46 h 51"/>
                <a:gd name="T10" fmla="*/ 27 w 59"/>
                <a:gd name="T11" fmla="*/ 51 h 51"/>
                <a:gd name="T12" fmla="*/ 30 w 59"/>
                <a:gd name="T13" fmla="*/ 49 h 51"/>
                <a:gd name="T14" fmla="*/ 33 w 59"/>
                <a:gd name="T15" fmla="*/ 51 h 51"/>
                <a:gd name="T16" fmla="*/ 33 w 59"/>
                <a:gd name="T17" fmla="*/ 46 h 51"/>
                <a:gd name="T18" fmla="*/ 44 w 59"/>
                <a:gd name="T19" fmla="*/ 39 h 51"/>
                <a:gd name="T20" fmla="*/ 55 w 59"/>
                <a:gd name="T21" fmla="*/ 0 h 51"/>
                <a:gd name="T22" fmla="*/ 32 w 59"/>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32" y="0"/>
                  </a:moveTo>
                  <a:cubicBezTo>
                    <a:pt x="30" y="0"/>
                    <a:pt x="29" y="0"/>
                    <a:pt x="28" y="0"/>
                  </a:cubicBezTo>
                  <a:cubicBezTo>
                    <a:pt x="20" y="0"/>
                    <a:pt x="12" y="0"/>
                    <a:pt x="5" y="0"/>
                  </a:cubicBezTo>
                  <a:cubicBezTo>
                    <a:pt x="6" y="0"/>
                    <a:pt x="0" y="31"/>
                    <a:pt x="16" y="39"/>
                  </a:cubicBezTo>
                  <a:cubicBezTo>
                    <a:pt x="23" y="42"/>
                    <a:pt x="26" y="44"/>
                    <a:pt x="26" y="46"/>
                  </a:cubicBezTo>
                  <a:cubicBezTo>
                    <a:pt x="27" y="50"/>
                    <a:pt x="27" y="51"/>
                    <a:pt x="27" y="51"/>
                  </a:cubicBezTo>
                  <a:cubicBezTo>
                    <a:pt x="28" y="50"/>
                    <a:pt x="29" y="50"/>
                    <a:pt x="30" y="49"/>
                  </a:cubicBezTo>
                  <a:cubicBezTo>
                    <a:pt x="31" y="50"/>
                    <a:pt x="32" y="50"/>
                    <a:pt x="33" y="51"/>
                  </a:cubicBezTo>
                  <a:cubicBezTo>
                    <a:pt x="33" y="51"/>
                    <a:pt x="33" y="50"/>
                    <a:pt x="33" y="46"/>
                  </a:cubicBezTo>
                  <a:cubicBezTo>
                    <a:pt x="34" y="44"/>
                    <a:pt x="37" y="42"/>
                    <a:pt x="44" y="39"/>
                  </a:cubicBezTo>
                  <a:cubicBezTo>
                    <a:pt x="59" y="31"/>
                    <a:pt x="53" y="0"/>
                    <a:pt x="55" y="0"/>
                  </a:cubicBezTo>
                  <a:cubicBezTo>
                    <a:pt x="47" y="0"/>
                    <a:pt x="39"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8" name="Freeform 621"/>
            <p:cNvSpPr>
              <a:spLocks/>
            </p:cNvSpPr>
            <p:nvPr/>
          </p:nvSpPr>
          <p:spPr bwMode="auto">
            <a:xfrm>
              <a:off x="9186863" y="1358901"/>
              <a:ext cx="153988" cy="106363"/>
            </a:xfrm>
            <a:custGeom>
              <a:avLst/>
              <a:gdLst>
                <a:gd name="T0" fmla="*/ 38 w 41"/>
                <a:gd name="T1" fmla="*/ 24 h 28"/>
                <a:gd name="T2" fmla="*/ 31 w 41"/>
                <a:gd name="T3" fmla="*/ 20 h 28"/>
                <a:gd name="T4" fmla="*/ 26 w 41"/>
                <a:gd name="T5" fmla="*/ 14 h 28"/>
                <a:gd name="T6" fmla="*/ 25 w 41"/>
                <a:gd name="T7" fmla="*/ 0 h 28"/>
                <a:gd name="T8" fmla="*/ 21 w 41"/>
                <a:gd name="T9" fmla="*/ 2 h 28"/>
                <a:gd name="T10" fmla="*/ 17 w 41"/>
                <a:gd name="T11" fmla="*/ 0 h 28"/>
                <a:gd name="T12" fmla="*/ 16 w 41"/>
                <a:gd name="T13" fmla="*/ 14 h 28"/>
                <a:gd name="T14" fmla="*/ 11 w 41"/>
                <a:gd name="T15" fmla="*/ 20 h 28"/>
                <a:gd name="T16" fmla="*/ 3 w 41"/>
                <a:gd name="T17" fmla="*/ 24 h 28"/>
                <a:gd name="T18" fmla="*/ 0 w 41"/>
                <a:gd name="T19" fmla="*/ 26 h 28"/>
                <a:gd name="T20" fmla="*/ 41 w 41"/>
                <a:gd name="T21" fmla="*/ 26 h 28"/>
                <a:gd name="T22" fmla="*/ 38 w 41"/>
                <a:gd name="T2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38" y="24"/>
                  </a:moveTo>
                  <a:cubicBezTo>
                    <a:pt x="35" y="23"/>
                    <a:pt x="31" y="21"/>
                    <a:pt x="31" y="20"/>
                  </a:cubicBezTo>
                  <a:cubicBezTo>
                    <a:pt x="31" y="18"/>
                    <a:pt x="27" y="17"/>
                    <a:pt x="26" y="14"/>
                  </a:cubicBezTo>
                  <a:cubicBezTo>
                    <a:pt x="25" y="11"/>
                    <a:pt x="25" y="0"/>
                    <a:pt x="25" y="0"/>
                  </a:cubicBezTo>
                  <a:cubicBezTo>
                    <a:pt x="21" y="2"/>
                    <a:pt x="21" y="2"/>
                    <a:pt x="21" y="2"/>
                  </a:cubicBezTo>
                  <a:cubicBezTo>
                    <a:pt x="17" y="0"/>
                    <a:pt x="17" y="0"/>
                    <a:pt x="17" y="0"/>
                  </a:cubicBezTo>
                  <a:cubicBezTo>
                    <a:pt x="17" y="0"/>
                    <a:pt x="16" y="11"/>
                    <a:pt x="16" y="14"/>
                  </a:cubicBezTo>
                  <a:cubicBezTo>
                    <a:pt x="15" y="17"/>
                    <a:pt x="11" y="18"/>
                    <a:pt x="11" y="20"/>
                  </a:cubicBezTo>
                  <a:cubicBezTo>
                    <a:pt x="11" y="21"/>
                    <a:pt x="6" y="23"/>
                    <a:pt x="3" y="24"/>
                  </a:cubicBezTo>
                  <a:cubicBezTo>
                    <a:pt x="0" y="24"/>
                    <a:pt x="0" y="25"/>
                    <a:pt x="0" y="26"/>
                  </a:cubicBezTo>
                  <a:cubicBezTo>
                    <a:pt x="0" y="28"/>
                    <a:pt x="41" y="28"/>
                    <a:pt x="41" y="26"/>
                  </a:cubicBezTo>
                  <a:cubicBezTo>
                    <a:pt x="41" y="25"/>
                    <a:pt x="41" y="24"/>
                    <a:pt x="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39" name="Rectangle 622"/>
            <p:cNvSpPr>
              <a:spLocks noChangeArrowheads="1"/>
            </p:cNvSpPr>
            <p:nvPr/>
          </p:nvSpPr>
          <p:spPr bwMode="auto">
            <a:xfrm>
              <a:off x="9186863" y="1457326"/>
              <a:ext cx="1539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0" name="Rectangle 623"/>
            <p:cNvSpPr>
              <a:spLocks noChangeArrowheads="1"/>
            </p:cNvSpPr>
            <p:nvPr/>
          </p:nvSpPr>
          <p:spPr bwMode="auto">
            <a:xfrm>
              <a:off x="9183688" y="1476376"/>
              <a:ext cx="160338" cy="11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1" name="Freeform 624"/>
            <p:cNvSpPr>
              <a:spLocks noEditPoints="1"/>
            </p:cNvSpPr>
            <p:nvPr/>
          </p:nvSpPr>
          <p:spPr bwMode="auto">
            <a:xfrm>
              <a:off x="9120188" y="1228726"/>
              <a:ext cx="231775" cy="112713"/>
            </a:xfrm>
            <a:custGeom>
              <a:avLst/>
              <a:gdLst>
                <a:gd name="T0" fmla="*/ 28 w 62"/>
                <a:gd name="T1" fmla="*/ 30 h 30"/>
                <a:gd name="T2" fmla="*/ 1 w 62"/>
                <a:gd name="T3" fmla="*/ 9 h 30"/>
                <a:gd name="T4" fmla="*/ 1 w 62"/>
                <a:gd name="T5" fmla="*/ 2 h 30"/>
                <a:gd name="T6" fmla="*/ 7 w 62"/>
                <a:gd name="T7" fmla="*/ 0 h 30"/>
                <a:gd name="T8" fmla="*/ 8 w 62"/>
                <a:gd name="T9" fmla="*/ 0 h 30"/>
                <a:gd name="T10" fmla="*/ 39 w 62"/>
                <a:gd name="T11" fmla="*/ 0 h 30"/>
                <a:gd name="T12" fmla="*/ 62 w 62"/>
                <a:gd name="T13" fmla="*/ 0 h 30"/>
                <a:gd name="T14" fmla="*/ 62 w 62"/>
                <a:gd name="T15" fmla="*/ 2 h 30"/>
                <a:gd name="T16" fmla="*/ 62 w 62"/>
                <a:gd name="T17" fmla="*/ 3 h 30"/>
                <a:gd name="T18" fmla="*/ 32 w 62"/>
                <a:gd name="T19" fmla="*/ 30 h 30"/>
                <a:gd name="T20" fmla="*/ 28 w 62"/>
                <a:gd name="T21" fmla="*/ 30 h 30"/>
                <a:gd name="T22" fmla="*/ 7 w 62"/>
                <a:gd name="T23" fmla="*/ 4 h 30"/>
                <a:gd name="T24" fmla="*/ 5 w 62"/>
                <a:gd name="T25" fmla="*/ 5 h 30"/>
                <a:gd name="T26" fmla="*/ 5 w 62"/>
                <a:gd name="T27" fmla="*/ 7 h 30"/>
                <a:gd name="T28" fmla="*/ 5 w 62"/>
                <a:gd name="T29" fmla="*/ 8 h 30"/>
                <a:gd name="T30" fmla="*/ 28 w 62"/>
                <a:gd name="T31" fmla="*/ 26 h 30"/>
                <a:gd name="T32" fmla="*/ 31 w 62"/>
                <a:gd name="T33" fmla="*/ 25 h 30"/>
                <a:gd name="T34" fmla="*/ 31 w 62"/>
                <a:gd name="T35" fmla="*/ 25 h 30"/>
                <a:gd name="T36" fmla="*/ 32 w 62"/>
                <a:gd name="T37" fmla="*/ 25 h 30"/>
                <a:gd name="T38" fmla="*/ 57 w 62"/>
                <a:gd name="T39" fmla="*/ 4 h 30"/>
                <a:gd name="T40" fmla="*/ 39 w 62"/>
                <a:gd name="T41" fmla="*/ 4 h 30"/>
                <a:gd name="T42" fmla="*/ 8 w 62"/>
                <a:gd name="T43" fmla="*/ 4 h 30"/>
                <a:gd name="T44" fmla="*/ 7 w 62"/>
                <a:gd name="T45"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28" y="30"/>
                  </a:moveTo>
                  <a:cubicBezTo>
                    <a:pt x="14" y="30"/>
                    <a:pt x="4" y="22"/>
                    <a:pt x="1" y="9"/>
                  </a:cubicBezTo>
                  <a:cubicBezTo>
                    <a:pt x="0" y="5"/>
                    <a:pt x="1" y="3"/>
                    <a:pt x="1" y="2"/>
                  </a:cubicBezTo>
                  <a:cubicBezTo>
                    <a:pt x="3" y="0"/>
                    <a:pt x="7" y="0"/>
                    <a:pt x="7" y="0"/>
                  </a:cubicBezTo>
                  <a:cubicBezTo>
                    <a:pt x="8" y="0"/>
                    <a:pt x="8" y="0"/>
                    <a:pt x="8" y="0"/>
                  </a:cubicBezTo>
                  <a:cubicBezTo>
                    <a:pt x="39" y="0"/>
                    <a:pt x="39" y="0"/>
                    <a:pt x="39" y="0"/>
                  </a:cubicBezTo>
                  <a:cubicBezTo>
                    <a:pt x="62" y="0"/>
                    <a:pt x="62" y="0"/>
                    <a:pt x="62" y="0"/>
                  </a:cubicBezTo>
                  <a:cubicBezTo>
                    <a:pt x="62" y="2"/>
                    <a:pt x="62" y="2"/>
                    <a:pt x="62" y="2"/>
                  </a:cubicBezTo>
                  <a:cubicBezTo>
                    <a:pt x="62" y="2"/>
                    <a:pt x="62" y="3"/>
                    <a:pt x="62" y="3"/>
                  </a:cubicBezTo>
                  <a:cubicBezTo>
                    <a:pt x="61" y="23"/>
                    <a:pt x="45" y="30"/>
                    <a:pt x="32" y="30"/>
                  </a:cubicBezTo>
                  <a:cubicBezTo>
                    <a:pt x="30" y="30"/>
                    <a:pt x="29" y="30"/>
                    <a:pt x="28" y="30"/>
                  </a:cubicBezTo>
                  <a:close/>
                  <a:moveTo>
                    <a:pt x="7" y="4"/>
                  </a:moveTo>
                  <a:cubicBezTo>
                    <a:pt x="7" y="4"/>
                    <a:pt x="6" y="5"/>
                    <a:pt x="5" y="5"/>
                  </a:cubicBezTo>
                  <a:cubicBezTo>
                    <a:pt x="5" y="6"/>
                    <a:pt x="5" y="6"/>
                    <a:pt x="5" y="7"/>
                  </a:cubicBezTo>
                  <a:cubicBezTo>
                    <a:pt x="5" y="8"/>
                    <a:pt x="5" y="8"/>
                    <a:pt x="5" y="8"/>
                  </a:cubicBezTo>
                  <a:cubicBezTo>
                    <a:pt x="8" y="19"/>
                    <a:pt x="17" y="26"/>
                    <a:pt x="28" y="26"/>
                  </a:cubicBezTo>
                  <a:cubicBezTo>
                    <a:pt x="29" y="26"/>
                    <a:pt x="30" y="26"/>
                    <a:pt x="31" y="25"/>
                  </a:cubicBezTo>
                  <a:cubicBezTo>
                    <a:pt x="31" y="25"/>
                    <a:pt x="31" y="25"/>
                    <a:pt x="31" y="25"/>
                  </a:cubicBezTo>
                  <a:cubicBezTo>
                    <a:pt x="32" y="25"/>
                    <a:pt x="32" y="25"/>
                    <a:pt x="32" y="25"/>
                  </a:cubicBezTo>
                  <a:cubicBezTo>
                    <a:pt x="43" y="25"/>
                    <a:pt x="55" y="20"/>
                    <a:pt x="57" y="4"/>
                  </a:cubicBezTo>
                  <a:cubicBezTo>
                    <a:pt x="39" y="4"/>
                    <a:pt x="39" y="4"/>
                    <a:pt x="39" y="4"/>
                  </a:cubicBezTo>
                  <a:cubicBezTo>
                    <a:pt x="8" y="4"/>
                    <a:pt x="8" y="4"/>
                    <a:pt x="8" y="4"/>
                  </a:cubicBezTo>
                  <a:cubicBezTo>
                    <a:pt x="7" y="4"/>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2" name="Freeform 625"/>
            <p:cNvSpPr>
              <a:spLocks noEditPoints="1"/>
            </p:cNvSpPr>
            <p:nvPr/>
          </p:nvSpPr>
          <p:spPr bwMode="auto">
            <a:xfrm>
              <a:off x="9178926" y="1228726"/>
              <a:ext cx="233363" cy="112713"/>
            </a:xfrm>
            <a:custGeom>
              <a:avLst/>
              <a:gdLst>
                <a:gd name="T0" fmla="*/ 33 w 62"/>
                <a:gd name="T1" fmla="*/ 30 h 30"/>
                <a:gd name="T2" fmla="*/ 30 w 62"/>
                <a:gd name="T3" fmla="*/ 30 h 30"/>
                <a:gd name="T4" fmla="*/ 0 w 62"/>
                <a:gd name="T5" fmla="*/ 3 h 30"/>
                <a:gd name="T6" fmla="*/ 0 w 62"/>
                <a:gd name="T7" fmla="*/ 2 h 30"/>
                <a:gd name="T8" fmla="*/ 0 w 62"/>
                <a:gd name="T9" fmla="*/ 0 h 30"/>
                <a:gd name="T10" fmla="*/ 22 w 62"/>
                <a:gd name="T11" fmla="*/ 0 h 30"/>
                <a:gd name="T12" fmla="*/ 54 w 62"/>
                <a:gd name="T13" fmla="*/ 0 h 30"/>
                <a:gd name="T14" fmla="*/ 54 w 62"/>
                <a:gd name="T15" fmla="*/ 0 h 30"/>
                <a:gd name="T16" fmla="*/ 60 w 62"/>
                <a:gd name="T17" fmla="*/ 2 h 30"/>
                <a:gd name="T18" fmla="*/ 61 w 62"/>
                <a:gd name="T19" fmla="*/ 9 h 30"/>
                <a:gd name="T20" fmla="*/ 33 w 62"/>
                <a:gd name="T21" fmla="*/ 30 h 30"/>
                <a:gd name="T22" fmla="*/ 30 w 62"/>
                <a:gd name="T23" fmla="*/ 25 h 30"/>
                <a:gd name="T24" fmla="*/ 30 w 62"/>
                <a:gd name="T25" fmla="*/ 25 h 30"/>
                <a:gd name="T26" fmla="*/ 33 w 62"/>
                <a:gd name="T27" fmla="*/ 26 h 30"/>
                <a:gd name="T28" fmla="*/ 56 w 62"/>
                <a:gd name="T29" fmla="*/ 8 h 30"/>
                <a:gd name="T30" fmla="*/ 56 w 62"/>
                <a:gd name="T31" fmla="*/ 7 h 30"/>
                <a:gd name="T32" fmla="*/ 56 w 62"/>
                <a:gd name="T33" fmla="*/ 5 h 30"/>
                <a:gd name="T34" fmla="*/ 54 w 62"/>
                <a:gd name="T35" fmla="*/ 4 h 30"/>
                <a:gd name="T36" fmla="*/ 54 w 62"/>
                <a:gd name="T37" fmla="*/ 4 h 30"/>
                <a:gd name="T38" fmla="*/ 22 w 62"/>
                <a:gd name="T39" fmla="*/ 4 h 30"/>
                <a:gd name="T40" fmla="*/ 5 w 62"/>
                <a:gd name="T41" fmla="*/ 4 h 30"/>
                <a:gd name="T42" fmla="*/ 30 w 62"/>
                <a:gd name="T43" fmla="*/ 25 h 30"/>
                <a:gd name="T44" fmla="*/ 30 w 62"/>
                <a:gd name="T4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30">
                  <a:moveTo>
                    <a:pt x="33" y="30"/>
                  </a:moveTo>
                  <a:cubicBezTo>
                    <a:pt x="32" y="30"/>
                    <a:pt x="31" y="30"/>
                    <a:pt x="30" y="30"/>
                  </a:cubicBezTo>
                  <a:cubicBezTo>
                    <a:pt x="16" y="30"/>
                    <a:pt x="1" y="23"/>
                    <a:pt x="0" y="3"/>
                  </a:cubicBezTo>
                  <a:cubicBezTo>
                    <a:pt x="0" y="3"/>
                    <a:pt x="0" y="2"/>
                    <a:pt x="0" y="2"/>
                  </a:cubicBezTo>
                  <a:cubicBezTo>
                    <a:pt x="0" y="0"/>
                    <a:pt x="0" y="0"/>
                    <a:pt x="0" y="0"/>
                  </a:cubicBezTo>
                  <a:cubicBezTo>
                    <a:pt x="22" y="0"/>
                    <a:pt x="22" y="0"/>
                    <a:pt x="22" y="0"/>
                  </a:cubicBezTo>
                  <a:cubicBezTo>
                    <a:pt x="54" y="0"/>
                    <a:pt x="54" y="0"/>
                    <a:pt x="54" y="0"/>
                  </a:cubicBezTo>
                  <a:cubicBezTo>
                    <a:pt x="54" y="0"/>
                    <a:pt x="54" y="0"/>
                    <a:pt x="54" y="0"/>
                  </a:cubicBezTo>
                  <a:cubicBezTo>
                    <a:pt x="55" y="0"/>
                    <a:pt x="58" y="0"/>
                    <a:pt x="60" y="2"/>
                  </a:cubicBezTo>
                  <a:cubicBezTo>
                    <a:pt x="61" y="3"/>
                    <a:pt x="62" y="5"/>
                    <a:pt x="61" y="9"/>
                  </a:cubicBezTo>
                  <a:cubicBezTo>
                    <a:pt x="58" y="22"/>
                    <a:pt x="47" y="30"/>
                    <a:pt x="33" y="30"/>
                  </a:cubicBezTo>
                  <a:close/>
                  <a:moveTo>
                    <a:pt x="30" y="25"/>
                  </a:moveTo>
                  <a:cubicBezTo>
                    <a:pt x="30" y="25"/>
                    <a:pt x="30" y="25"/>
                    <a:pt x="30" y="25"/>
                  </a:cubicBezTo>
                  <a:cubicBezTo>
                    <a:pt x="31" y="26"/>
                    <a:pt x="32" y="26"/>
                    <a:pt x="33" y="26"/>
                  </a:cubicBezTo>
                  <a:cubicBezTo>
                    <a:pt x="45" y="26"/>
                    <a:pt x="54" y="19"/>
                    <a:pt x="56" y="8"/>
                  </a:cubicBezTo>
                  <a:cubicBezTo>
                    <a:pt x="56" y="7"/>
                    <a:pt x="56" y="7"/>
                    <a:pt x="56" y="7"/>
                  </a:cubicBezTo>
                  <a:cubicBezTo>
                    <a:pt x="57" y="6"/>
                    <a:pt x="57" y="6"/>
                    <a:pt x="56" y="5"/>
                  </a:cubicBezTo>
                  <a:cubicBezTo>
                    <a:pt x="56" y="5"/>
                    <a:pt x="55" y="4"/>
                    <a:pt x="54" y="4"/>
                  </a:cubicBezTo>
                  <a:cubicBezTo>
                    <a:pt x="54" y="4"/>
                    <a:pt x="54" y="4"/>
                    <a:pt x="54" y="4"/>
                  </a:cubicBezTo>
                  <a:cubicBezTo>
                    <a:pt x="22" y="4"/>
                    <a:pt x="22" y="4"/>
                    <a:pt x="22" y="4"/>
                  </a:cubicBezTo>
                  <a:cubicBezTo>
                    <a:pt x="5" y="4"/>
                    <a:pt x="5" y="4"/>
                    <a:pt x="5" y="4"/>
                  </a:cubicBezTo>
                  <a:cubicBezTo>
                    <a:pt x="6" y="20"/>
                    <a:pt x="19" y="25"/>
                    <a:pt x="30" y="25"/>
                  </a:cubicBezTo>
                  <a:cubicBezTo>
                    <a:pt x="30" y="25"/>
                    <a:pt x="30" y="25"/>
                    <a:pt x="3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grpSp>
      <p:sp>
        <p:nvSpPr>
          <p:cNvPr id="43" name="Freeform 826"/>
          <p:cNvSpPr>
            <a:spLocks/>
          </p:cNvSpPr>
          <p:nvPr/>
        </p:nvSpPr>
        <p:spPr bwMode="auto">
          <a:xfrm>
            <a:off x="1859214" y="1919633"/>
            <a:ext cx="305132" cy="300249"/>
          </a:xfrm>
          <a:custGeom>
            <a:avLst/>
            <a:gdLst>
              <a:gd name="T0" fmla="*/ 148 w 159"/>
              <a:gd name="T1" fmla="*/ 107 h 156"/>
              <a:gd name="T2" fmla="*/ 118 w 159"/>
              <a:gd name="T3" fmla="*/ 101 h 156"/>
              <a:gd name="T4" fmla="*/ 93 w 159"/>
              <a:gd name="T5" fmla="*/ 76 h 156"/>
              <a:gd name="T6" fmla="*/ 124 w 159"/>
              <a:gd name="T7" fmla="*/ 44 h 156"/>
              <a:gd name="T8" fmla="*/ 133 w 159"/>
              <a:gd name="T9" fmla="*/ 43 h 156"/>
              <a:gd name="T10" fmla="*/ 148 w 159"/>
              <a:gd name="T11" fmla="*/ 19 h 156"/>
              <a:gd name="T12" fmla="*/ 140 w 159"/>
              <a:gd name="T13" fmla="*/ 11 h 156"/>
              <a:gd name="T14" fmla="*/ 116 w 159"/>
              <a:gd name="T15" fmla="*/ 26 h 156"/>
              <a:gd name="T16" fmla="*/ 115 w 159"/>
              <a:gd name="T17" fmla="*/ 35 h 156"/>
              <a:gd name="T18" fmla="*/ 84 w 159"/>
              <a:gd name="T19" fmla="*/ 66 h 156"/>
              <a:gd name="T20" fmla="*/ 56 w 159"/>
              <a:gd name="T21" fmla="*/ 39 h 156"/>
              <a:gd name="T22" fmla="*/ 50 w 159"/>
              <a:gd name="T23" fmla="*/ 9 h 156"/>
              <a:gd name="T24" fmla="*/ 32 w 159"/>
              <a:gd name="T25" fmla="*/ 0 h 156"/>
              <a:gd name="T26" fmla="*/ 44 w 159"/>
              <a:gd name="T27" fmla="*/ 12 h 156"/>
              <a:gd name="T28" fmla="*/ 39 w 159"/>
              <a:gd name="T29" fmla="*/ 32 h 156"/>
              <a:gd name="T30" fmla="*/ 19 w 159"/>
              <a:gd name="T31" fmla="*/ 37 h 156"/>
              <a:gd name="T32" fmla="*/ 3 w 159"/>
              <a:gd name="T33" fmla="*/ 20 h 156"/>
              <a:gd name="T34" fmla="*/ 10 w 159"/>
              <a:gd name="T35" fmla="*/ 49 h 156"/>
              <a:gd name="T36" fmla="*/ 41 w 159"/>
              <a:gd name="T37" fmla="*/ 55 h 156"/>
              <a:gd name="T38" fmla="*/ 65 w 159"/>
              <a:gd name="T39" fmla="*/ 79 h 156"/>
              <a:gd name="T40" fmla="*/ 13 w 159"/>
              <a:gd name="T41" fmla="*/ 130 h 156"/>
              <a:gd name="T42" fmla="*/ 13 w 159"/>
              <a:gd name="T43" fmla="*/ 145 h 156"/>
              <a:gd name="T44" fmla="*/ 14 w 159"/>
              <a:gd name="T45" fmla="*/ 146 h 156"/>
              <a:gd name="T46" fmla="*/ 29 w 159"/>
              <a:gd name="T47" fmla="*/ 146 h 156"/>
              <a:gd name="T48" fmla="*/ 80 w 159"/>
              <a:gd name="T49" fmla="*/ 95 h 156"/>
              <a:gd name="T50" fmla="*/ 102 w 159"/>
              <a:gd name="T51" fmla="*/ 117 h 156"/>
              <a:gd name="T52" fmla="*/ 108 w 159"/>
              <a:gd name="T53" fmla="*/ 147 h 156"/>
              <a:gd name="T54" fmla="*/ 132 w 159"/>
              <a:gd name="T55" fmla="*/ 155 h 156"/>
              <a:gd name="T56" fmla="*/ 117 w 159"/>
              <a:gd name="T57" fmla="*/ 140 h 156"/>
              <a:gd name="T58" fmla="*/ 121 w 159"/>
              <a:gd name="T59" fmla="*/ 124 h 156"/>
              <a:gd name="T60" fmla="*/ 137 w 159"/>
              <a:gd name="T61" fmla="*/ 120 h 156"/>
              <a:gd name="T62" fmla="*/ 155 w 159"/>
              <a:gd name="T63" fmla="*/ 138 h 156"/>
              <a:gd name="T64" fmla="*/ 148 w 159"/>
              <a:gd name="T65" fmla="*/ 10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56">
                <a:moveTo>
                  <a:pt x="148" y="107"/>
                </a:moveTo>
                <a:cubicBezTo>
                  <a:pt x="140" y="99"/>
                  <a:pt x="128" y="97"/>
                  <a:pt x="118" y="101"/>
                </a:cubicBezTo>
                <a:cubicBezTo>
                  <a:pt x="93" y="76"/>
                  <a:pt x="93" y="76"/>
                  <a:pt x="93" y="76"/>
                </a:cubicBezTo>
                <a:cubicBezTo>
                  <a:pt x="124" y="44"/>
                  <a:pt x="124" y="44"/>
                  <a:pt x="124" y="44"/>
                </a:cubicBezTo>
                <a:cubicBezTo>
                  <a:pt x="133" y="43"/>
                  <a:pt x="133" y="43"/>
                  <a:pt x="133" y="43"/>
                </a:cubicBezTo>
                <a:cubicBezTo>
                  <a:pt x="148" y="19"/>
                  <a:pt x="148" y="19"/>
                  <a:pt x="148" y="19"/>
                </a:cubicBezTo>
                <a:cubicBezTo>
                  <a:pt x="140" y="11"/>
                  <a:pt x="140" y="11"/>
                  <a:pt x="140" y="11"/>
                </a:cubicBezTo>
                <a:cubicBezTo>
                  <a:pt x="116" y="26"/>
                  <a:pt x="116" y="26"/>
                  <a:pt x="116" y="26"/>
                </a:cubicBezTo>
                <a:cubicBezTo>
                  <a:pt x="115" y="35"/>
                  <a:pt x="115" y="35"/>
                  <a:pt x="115" y="35"/>
                </a:cubicBezTo>
                <a:cubicBezTo>
                  <a:pt x="84" y="66"/>
                  <a:pt x="84" y="66"/>
                  <a:pt x="84" y="66"/>
                </a:cubicBezTo>
                <a:cubicBezTo>
                  <a:pt x="56" y="39"/>
                  <a:pt x="56" y="39"/>
                  <a:pt x="56" y="39"/>
                </a:cubicBezTo>
                <a:cubicBezTo>
                  <a:pt x="60" y="29"/>
                  <a:pt x="58" y="17"/>
                  <a:pt x="50" y="9"/>
                </a:cubicBezTo>
                <a:cubicBezTo>
                  <a:pt x="45" y="4"/>
                  <a:pt x="38" y="1"/>
                  <a:pt x="32" y="0"/>
                </a:cubicBezTo>
                <a:cubicBezTo>
                  <a:pt x="44" y="12"/>
                  <a:pt x="44" y="12"/>
                  <a:pt x="44" y="12"/>
                </a:cubicBezTo>
                <a:cubicBezTo>
                  <a:pt x="39" y="32"/>
                  <a:pt x="39" y="32"/>
                  <a:pt x="39" y="32"/>
                </a:cubicBezTo>
                <a:cubicBezTo>
                  <a:pt x="19" y="37"/>
                  <a:pt x="19" y="37"/>
                  <a:pt x="19" y="37"/>
                </a:cubicBezTo>
                <a:cubicBezTo>
                  <a:pt x="3" y="20"/>
                  <a:pt x="3" y="20"/>
                  <a:pt x="3" y="20"/>
                </a:cubicBezTo>
                <a:cubicBezTo>
                  <a:pt x="0" y="30"/>
                  <a:pt x="2" y="41"/>
                  <a:pt x="10" y="49"/>
                </a:cubicBezTo>
                <a:cubicBezTo>
                  <a:pt x="18" y="57"/>
                  <a:pt x="30" y="59"/>
                  <a:pt x="41" y="55"/>
                </a:cubicBezTo>
                <a:cubicBezTo>
                  <a:pt x="65" y="79"/>
                  <a:pt x="65" y="79"/>
                  <a:pt x="65" y="79"/>
                </a:cubicBezTo>
                <a:cubicBezTo>
                  <a:pt x="13" y="130"/>
                  <a:pt x="13" y="130"/>
                  <a:pt x="13" y="130"/>
                </a:cubicBezTo>
                <a:cubicBezTo>
                  <a:pt x="9" y="134"/>
                  <a:pt x="9" y="141"/>
                  <a:pt x="13" y="145"/>
                </a:cubicBezTo>
                <a:cubicBezTo>
                  <a:pt x="14" y="146"/>
                  <a:pt x="14" y="146"/>
                  <a:pt x="14" y="146"/>
                </a:cubicBezTo>
                <a:cubicBezTo>
                  <a:pt x="18" y="150"/>
                  <a:pt x="25" y="150"/>
                  <a:pt x="29" y="146"/>
                </a:cubicBezTo>
                <a:cubicBezTo>
                  <a:pt x="80" y="95"/>
                  <a:pt x="80" y="95"/>
                  <a:pt x="80" y="95"/>
                </a:cubicBezTo>
                <a:cubicBezTo>
                  <a:pt x="102" y="117"/>
                  <a:pt x="102" y="117"/>
                  <a:pt x="102" y="117"/>
                </a:cubicBezTo>
                <a:cubicBezTo>
                  <a:pt x="98" y="127"/>
                  <a:pt x="100" y="139"/>
                  <a:pt x="108" y="147"/>
                </a:cubicBezTo>
                <a:cubicBezTo>
                  <a:pt x="115" y="154"/>
                  <a:pt x="124" y="156"/>
                  <a:pt x="132" y="155"/>
                </a:cubicBezTo>
                <a:cubicBezTo>
                  <a:pt x="117" y="140"/>
                  <a:pt x="117" y="140"/>
                  <a:pt x="117" y="140"/>
                </a:cubicBezTo>
                <a:cubicBezTo>
                  <a:pt x="121" y="124"/>
                  <a:pt x="121" y="124"/>
                  <a:pt x="121" y="124"/>
                </a:cubicBezTo>
                <a:cubicBezTo>
                  <a:pt x="137" y="120"/>
                  <a:pt x="137" y="120"/>
                  <a:pt x="137" y="120"/>
                </a:cubicBezTo>
                <a:cubicBezTo>
                  <a:pt x="155" y="138"/>
                  <a:pt x="155" y="138"/>
                  <a:pt x="155" y="138"/>
                </a:cubicBezTo>
                <a:cubicBezTo>
                  <a:pt x="159" y="127"/>
                  <a:pt x="157" y="115"/>
                  <a:pt x="148" y="107"/>
                </a:cubicBezTo>
                <a:close/>
              </a:path>
            </a:pathLst>
          </a:custGeom>
          <a:solidFill>
            <a:sysClr val="window" lastClr="FFFFFF"/>
          </a:solidFill>
          <a:ln>
            <a:noFill/>
          </a:ln>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grpSp>
        <p:nvGrpSpPr>
          <p:cNvPr id="44" name="组合 43"/>
          <p:cNvGrpSpPr/>
          <p:nvPr/>
        </p:nvGrpSpPr>
        <p:grpSpPr>
          <a:xfrm>
            <a:off x="1834642" y="3494895"/>
            <a:ext cx="354278" cy="245115"/>
            <a:chOff x="952500" y="6732588"/>
            <a:chExt cx="839788" cy="581025"/>
          </a:xfrm>
          <a:solidFill>
            <a:sysClr val="window" lastClr="FFFFFF"/>
          </a:solidFill>
        </p:grpSpPr>
        <p:sp>
          <p:nvSpPr>
            <p:cNvPr id="45" name="Freeform 919"/>
            <p:cNvSpPr>
              <a:spLocks/>
            </p:cNvSpPr>
            <p:nvPr/>
          </p:nvSpPr>
          <p:spPr bwMode="auto">
            <a:xfrm>
              <a:off x="1181100" y="7021513"/>
              <a:ext cx="509588" cy="292100"/>
            </a:xfrm>
            <a:custGeom>
              <a:avLst/>
              <a:gdLst>
                <a:gd name="T0" fmla="*/ 101 w 136"/>
                <a:gd name="T1" fmla="*/ 0 h 78"/>
                <a:gd name="T2" fmla="*/ 0 w 136"/>
                <a:gd name="T3" fmla="*/ 75 h 78"/>
                <a:gd name="T4" fmla="*/ 10 w 136"/>
                <a:gd name="T5" fmla="*/ 76 h 78"/>
                <a:gd name="T6" fmla="*/ 136 w 136"/>
                <a:gd name="T7" fmla="*/ 0 h 78"/>
                <a:gd name="T8" fmla="*/ 101 w 136"/>
                <a:gd name="T9" fmla="*/ 0 h 78"/>
                <a:gd name="T10" fmla="*/ 101 w 136"/>
                <a:gd name="T11" fmla="*/ 0 h 78"/>
              </a:gdLst>
              <a:ahLst/>
              <a:cxnLst>
                <a:cxn ang="0">
                  <a:pos x="T0" y="T1"/>
                </a:cxn>
                <a:cxn ang="0">
                  <a:pos x="T2" y="T3"/>
                </a:cxn>
                <a:cxn ang="0">
                  <a:pos x="T4" y="T5"/>
                </a:cxn>
                <a:cxn ang="0">
                  <a:pos x="T6" y="T7"/>
                </a:cxn>
                <a:cxn ang="0">
                  <a:pos x="T8" y="T9"/>
                </a:cxn>
                <a:cxn ang="0">
                  <a:pos x="T10" y="T11"/>
                </a:cxn>
              </a:cxnLst>
              <a:rect l="0" t="0" r="r" b="b"/>
              <a:pathLst>
                <a:path w="136" h="78">
                  <a:moveTo>
                    <a:pt x="101" y="0"/>
                  </a:moveTo>
                  <a:cubicBezTo>
                    <a:pt x="81" y="38"/>
                    <a:pt x="49" y="64"/>
                    <a:pt x="0" y="75"/>
                  </a:cubicBezTo>
                  <a:cubicBezTo>
                    <a:pt x="3" y="76"/>
                    <a:pt x="7" y="76"/>
                    <a:pt x="10" y="76"/>
                  </a:cubicBezTo>
                  <a:cubicBezTo>
                    <a:pt x="65" y="78"/>
                    <a:pt x="114" y="47"/>
                    <a:pt x="136" y="0"/>
                  </a:cubicBezTo>
                  <a:cubicBezTo>
                    <a:pt x="101" y="0"/>
                    <a:pt x="101" y="0"/>
                    <a:pt x="101" y="0"/>
                  </a:cubicBezTo>
                  <a:cubicBezTo>
                    <a:pt x="101" y="0"/>
                    <a:pt x="101" y="0"/>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6" name="Freeform 920"/>
            <p:cNvSpPr>
              <a:spLocks/>
            </p:cNvSpPr>
            <p:nvPr/>
          </p:nvSpPr>
          <p:spPr bwMode="auto">
            <a:xfrm>
              <a:off x="1103313" y="6732588"/>
              <a:ext cx="85725" cy="104775"/>
            </a:xfrm>
            <a:custGeom>
              <a:avLst/>
              <a:gdLst>
                <a:gd name="T0" fmla="*/ 10 w 23"/>
                <a:gd name="T1" fmla="*/ 28 h 28"/>
                <a:gd name="T2" fmla="*/ 23 w 23"/>
                <a:gd name="T3" fmla="*/ 15 h 28"/>
                <a:gd name="T4" fmla="*/ 13 w 23"/>
                <a:gd name="T5" fmla="*/ 1 h 28"/>
                <a:gd name="T6" fmla="*/ 1 w 23"/>
                <a:gd name="T7" fmla="*/ 13 h 28"/>
                <a:gd name="T8" fmla="*/ 10 w 23"/>
                <a:gd name="T9" fmla="*/ 28 h 28"/>
              </a:gdLst>
              <a:ahLst/>
              <a:cxnLst>
                <a:cxn ang="0">
                  <a:pos x="T0" y="T1"/>
                </a:cxn>
                <a:cxn ang="0">
                  <a:pos x="T2" y="T3"/>
                </a:cxn>
                <a:cxn ang="0">
                  <a:pos x="T4" y="T5"/>
                </a:cxn>
                <a:cxn ang="0">
                  <a:pos x="T6" y="T7"/>
                </a:cxn>
                <a:cxn ang="0">
                  <a:pos x="T8" y="T9"/>
                </a:cxn>
              </a:cxnLst>
              <a:rect l="0" t="0" r="r" b="b"/>
              <a:pathLst>
                <a:path w="23" h="28">
                  <a:moveTo>
                    <a:pt x="10" y="28"/>
                  </a:moveTo>
                  <a:cubicBezTo>
                    <a:pt x="16" y="28"/>
                    <a:pt x="22" y="23"/>
                    <a:pt x="23" y="15"/>
                  </a:cubicBezTo>
                  <a:cubicBezTo>
                    <a:pt x="23" y="8"/>
                    <a:pt x="19" y="1"/>
                    <a:pt x="13" y="1"/>
                  </a:cubicBezTo>
                  <a:cubicBezTo>
                    <a:pt x="7" y="0"/>
                    <a:pt x="2" y="6"/>
                    <a:pt x="1" y="13"/>
                  </a:cubicBezTo>
                  <a:cubicBezTo>
                    <a:pt x="0" y="20"/>
                    <a:pt x="4" y="27"/>
                    <a:pt x="1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7" name="Freeform 921"/>
            <p:cNvSpPr>
              <a:spLocks/>
            </p:cNvSpPr>
            <p:nvPr/>
          </p:nvSpPr>
          <p:spPr bwMode="auto">
            <a:xfrm>
              <a:off x="1544638" y="6751638"/>
              <a:ext cx="247650" cy="203200"/>
            </a:xfrm>
            <a:custGeom>
              <a:avLst/>
              <a:gdLst>
                <a:gd name="T0" fmla="*/ 12 w 66"/>
                <a:gd name="T1" fmla="*/ 54 h 54"/>
                <a:gd name="T2" fmla="*/ 46 w 66"/>
                <a:gd name="T3" fmla="*/ 54 h 54"/>
                <a:gd name="T4" fmla="*/ 49 w 66"/>
                <a:gd name="T5" fmla="*/ 42 h 54"/>
                <a:gd name="T6" fmla="*/ 66 w 66"/>
                <a:gd name="T7" fmla="*/ 42 h 54"/>
                <a:gd name="T8" fmla="*/ 33 w 66"/>
                <a:gd name="T9" fmla="*/ 0 h 54"/>
                <a:gd name="T10" fmla="*/ 0 w 66"/>
                <a:gd name="T11" fmla="*/ 42 h 54"/>
                <a:gd name="T12" fmla="*/ 17 w 66"/>
                <a:gd name="T13" fmla="*/ 42 h 54"/>
                <a:gd name="T14" fmla="*/ 12 w 66"/>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4">
                  <a:moveTo>
                    <a:pt x="12" y="54"/>
                  </a:moveTo>
                  <a:cubicBezTo>
                    <a:pt x="46" y="54"/>
                    <a:pt x="46" y="54"/>
                    <a:pt x="46" y="54"/>
                  </a:cubicBezTo>
                  <a:cubicBezTo>
                    <a:pt x="48" y="50"/>
                    <a:pt x="49" y="46"/>
                    <a:pt x="49" y="42"/>
                  </a:cubicBezTo>
                  <a:cubicBezTo>
                    <a:pt x="66" y="42"/>
                    <a:pt x="66" y="42"/>
                    <a:pt x="66" y="42"/>
                  </a:cubicBezTo>
                  <a:cubicBezTo>
                    <a:pt x="33" y="0"/>
                    <a:pt x="33" y="0"/>
                    <a:pt x="33" y="0"/>
                  </a:cubicBezTo>
                  <a:cubicBezTo>
                    <a:pt x="0" y="42"/>
                    <a:pt x="0" y="42"/>
                    <a:pt x="0" y="42"/>
                  </a:cubicBezTo>
                  <a:cubicBezTo>
                    <a:pt x="17" y="42"/>
                    <a:pt x="17" y="42"/>
                    <a:pt x="17" y="42"/>
                  </a:cubicBezTo>
                  <a:cubicBezTo>
                    <a:pt x="15" y="46"/>
                    <a:pt x="14" y="50"/>
                    <a:pt x="1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48" name="Freeform 922"/>
            <p:cNvSpPr>
              <a:spLocks noEditPoints="1"/>
            </p:cNvSpPr>
            <p:nvPr/>
          </p:nvSpPr>
          <p:spPr bwMode="auto">
            <a:xfrm>
              <a:off x="952500" y="6842125"/>
              <a:ext cx="790575" cy="438150"/>
            </a:xfrm>
            <a:custGeom>
              <a:avLst/>
              <a:gdLst>
                <a:gd name="T0" fmla="*/ 164 w 211"/>
                <a:gd name="T1" fmla="*/ 32 h 117"/>
                <a:gd name="T2" fmla="*/ 160 w 211"/>
                <a:gd name="T3" fmla="*/ 37 h 117"/>
                <a:gd name="T4" fmla="*/ 90 w 211"/>
                <a:gd name="T5" fmla="*/ 33 h 117"/>
                <a:gd name="T6" fmla="*/ 57 w 211"/>
                <a:gd name="T7" fmla="*/ 6 h 117"/>
                <a:gd name="T8" fmla="*/ 56 w 211"/>
                <a:gd name="T9" fmla="*/ 13 h 117"/>
                <a:gd name="T10" fmla="*/ 51 w 211"/>
                <a:gd name="T11" fmla="*/ 6 h 117"/>
                <a:gd name="T12" fmla="*/ 51 w 211"/>
                <a:gd name="T13" fmla="*/ 0 h 117"/>
                <a:gd name="T14" fmla="*/ 47 w 211"/>
                <a:gd name="T15" fmla="*/ 5 h 117"/>
                <a:gd name="T16" fmla="*/ 47 w 211"/>
                <a:gd name="T17" fmla="*/ 28 h 117"/>
                <a:gd name="T18" fmla="*/ 45 w 211"/>
                <a:gd name="T19" fmla="*/ 8 h 117"/>
                <a:gd name="T20" fmla="*/ 44 w 211"/>
                <a:gd name="T21" fmla="*/ 1 h 117"/>
                <a:gd name="T22" fmla="*/ 34 w 211"/>
                <a:gd name="T23" fmla="*/ 1 h 117"/>
                <a:gd name="T24" fmla="*/ 17 w 211"/>
                <a:gd name="T25" fmla="*/ 14 h 117"/>
                <a:gd name="T26" fmla="*/ 9 w 211"/>
                <a:gd name="T27" fmla="*/ 21 h 117"/>
                <a:gd name="T28" fmla="*/ 8 w 211"/>
                <a:gd name="T29" fmla="*/ 22 h 117"/>
                <a:gd name="T30" fmla="*/ 8 w 211"/>
                <a:gd name="T31" fmla="*/ 22 h 117"/>
                <a:gd name="T32" fmla="*/ 11 w 211"/>
                <a:gd name="T33" fmla="*/ 34 h 117"/>
                <a:gd name="T34" fmla="*/ 11 w 211"/>
                <a:gd name="T35" fmla="*/ 34 h 117"/>
                <a:gd name="T36" fmla="*/ 19 w 211"/>
                <a:gd name="T37" fmla="*/ 37 h 117"/>
                <a:gd name="T38" fmla="*/ 8 w 211"/>
                <a:gd name="T39" fmla="*/ 72 h 117"/>
                <a:gd name="T40" fmla="*/ 10 w 211"/>
                <a:gd name="T41" fmla="*/ 101 h 117"/>
                <a:gd name="T42" fmla="*/ 2 w 211"/>
                <a:gd name="T43" fmla="*/ 110 h 117"/>
                <a:gd name="T44" fmla="*/ 8 w 211"/>
                <a:gd name="T45" fmla="*/ 115 h 117"/>
                <a:gd name="T46" fmla="*/ 16 w 211"/>
                <a:gd name="T47" fmla="*/ 109 h 117"/>
                <a:gd name="T48" fmla="*/ 39 w 211"/>
                <a:gd name="T49" fmla="*/ 111 h 117"/>
                <a:gd name="T50" fmla="*/ 20 w 211"/>
                <a:gd name="T51" fmla="*/ 100 h 117"/>
                <a:gd name="T52" fmla="*/ 16 w 211"/>
                <a:gd name="T53" fmla="*/ 67 h 117"/>
                <a:gd name="T54" fmla="*/ 25 w 211"/>
                <a:gd name="T55" fmla="*/ 45 h 117"/>
                <a:gd name="T56" fmla="*/ 24 w 211"/>
                <a:gd name="T57" fmla="*/ 59 h 117"/>
                <a:gd name="T58" fmla="*/ 53 w 211"/>
                <a:gd name="T59" fmla="*/ 117 h 117"/>
                <a:gd name="T60" fmla="*/ 51 w 211"/>
                <a:gd name="T61" fmla="*/ 65 h 117"/>
                <a:gd name="T62" fmla="*/ 82 w 211"/>
                <a:gd name="T63" fmla="*/ 107 h 117"/>
                <a:gd name="T64" fmla="*/ 73 w 211"/>
                <a:gd name="T65" fmla="*/ 61 h 117"/>
                <a:gd name="T66" fmla="*/ 58 w 211"/>
                <a:gd name="T67" fmla="*/ 45 h 117"/>
                <a:gd name="T68" fmla="*/ 83 w 211"/>
                <a:gd name="T69" fmla="*/ 47 h 117"/>
                <a:gd name="T70" fmla="*/ 204 w 211"/>
                <a:gd name="T71" fmla="*/ 45 h 117"/>
                <a:gd name="T72" fmla="*/ 208 w 211"/>
                <a:gd name="T73" fmla="*/ 40 h 117"/>
                <a:gd name="T74" fmla="*/ 207 w 211"/>
                <a:gd name="T75" fmla="*/ 32 h 117"/>
                <a:gd name="T76" fmla="*/ 57 w 211"/>
                <a:gd name="T77" fmla="*/ 29 h 117"/>
                <a:gd name="T78" fmla="*/ 64 w 211"/>
                <a:gd name="T79" fmla="*/ 3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117">
                  <a:moveTo>
                    <a:pt x="207" y="32"/>
                  </a:moveTo>
                  <a:cubicBezTo>
                    <a:pt x="164" y="32"/>
                    <a:pt x="164" y="32"/>
                    <a:pt x="164" y="32"/>
                  </a:cubicBezTo>
                  <a:cubicBezTo>
                    <a:pt x="162" y="32"/>
                    <a:pt x="160" y="34"/>
                    <a:pt x="160" y="36"/>
                  </a:cubicBezTo>
                  <a:cubicBezTo>
                    <a:pt x="160" y="36"/>
                    <a:pt x="160" y="36"/>
                    <a:pt x="160" y="37"/>
                  </a:cubicBezTo>
                  <a:cubicBezTo>
                    <a:pt x="88" y="37"/>
                    <a:pt x="88" y="37"/>
                    <a:pt x="88" y="37"/>
                  </a:cubicBezTo>
                  <a:cubicBezTo>
                    <a:pt x="89" y="35"/>
                    <a:pt x="89" y="34"/>
                    <a:pt x="90" y="33"/>
                  </a:cubicBezTo>
                  <a:cubicBezTo>
                    <a:pt x="84" y="31"/>
                    <a:pt x="71" y="25"/>
                    <a:pt x="71" y="25"/>
                  </a:cubicBezTo>
                  <a:cubicBezTo>
                    <a:pt x="57" y="6"/>
                    <a:pt x="57" y="6"/>
                    <a:pt x="57" y="6"/>
                  </a:cubicBezTo>
                  <a:cubicBezTo>
                    <a:pt x="54" y="8"/>
                    <a:pt x="54" y="8"/>
                    <a:pt x="54" y="8"/>
                  </a:cubicBezTo>
                  <a:cubicBezTo>
                    <a:pt x="56" y="13"/>
                    <a:pt x="56" y="13"/>
                    <a:pt x="56" y="13"/>
                  </a:cubicBezTo>
                  <a:cubicBezTo>
                    <a:pt x="51" y="28"/>
                    <a:pt x="51" y="28"/>
                    <a:pt x="51" y="28"/>
                  </a:cubicBezTo>
                  <a:cubicBezTo>
                    <a:pt x="51" y="6"/>
                    <a:pt x="51" y="6"/>
                    <a:pt x="51" y="6"/>
                  </a:cubicBezTo>
                  <a:cubicBezTo>
                    <a:pt x="52" y="5"/>
                    <a:pt x="52" y="5"/>
                    <a:pt x="52" y="5"/>
                  </a:cubicBezTo>
                  <a:cubicBezTo>
                    <a:pt x="51" y="0"/>
                    <a:pt x="51" y="0"/>
                    <a:pt x="51" y="0"/>
                  </a:cubicBezTo>
                  <a:cubicBezTo>
                    <a:pt x="48" y="0"/>
                    <a:pt x="48" y="0"/>
                    <a:pt x="48" y="0"/>
                  </a:cubicBezTo>
                  <a:cubicBezTo>
                    <a:pt x="47" y="5"/>
                    <a:pt x="47" y="5"/>
                    <a:pt x="47" y="5"/>
                  </a:cubicBezTo>
                  <a:cubicBezTo>
                    <a:pt x="48" y="6"/>
                    <a:pt x="48" y="6"/>
                    <a:pt x="48" y="6"/>
                  </a:cubicBezTo>
                  <a:cubicBezTo>
                    <a:pt x="47" y="28"/>
                    <a:pt x="47" y="28"/>
                    <a:pt x="47" y="28"/>
                  </a:cubicBezTo>
                  <a:cubicBezTo>
                    <a:pt x="43" y="12"/>
                    <a:pt x="43" y="12"/>
                    <a:pt x="43" y="12"/>
                  </a:cubicBezTo>
                  <a:cubicBezTo>
                    <a:pt x="45" y="8"/>
                    <a:pt x="45" y="8"/>
                    <a:pt x="45" y="8"/>
                  </a:cubicBezTo>
                  <a:cubicBezTo>
                    <a:pt x="42" y="5"/>
                    <a:pt x="42" y="5"/>
                    <a:pt x="42" y="5"/>
                  </a:cubicBezTo>
                  <a:cubicBezTo>
                    <a:pt x="44" y="1"/>
                    <a:pt x="44" y="1"/>
                    <a:pt x="44" y="1"/>
                  </a:cubicBezTo>
                  <a:cubicBezTo>
                    <a:pt x="44" y="1"/>
                    <a:pt x="44" y="1"/>
                    <a:pt x="44" y="1"/>
                  </a:cubicBezTo>
                  <a:cubicBezTo>
                    <a:pt x="41" y="1"/>
                    <a:pt x="39" y="1"/>
                    <a:pt x="34" y="1"/>
                  </a:cubicBezTo>
                  <a:cubicBezTo>
                    <a:pt x="33" y="1"/>
                    <a:pt x="29" y="3"/>
                    <a:pt x="27" y="5"/>
                  </a:cubicBezTo>
                  <a:cubicBezTo>
                    <a:pt x="17" y="14"/>
                    <a:pt x="17" y="14"/>
                    <a:pt x="17" y="14"/>
                  </a:cubicBezTo>
                  <a:cubicBezTo>
                    <a:pt x="12" y="19"/>
                    <a:pt x="12" y="19"/>
                    <a:pt x="12" y="19"/>
                  </a:cubicBezTo>
                  <a:cubicBezTo>
                    <a:pt x="9" y="21"/>
                    <a:pt x="9" y="21"/>
                    <a:pt x="9" y="21"/>
                  </a:cubicBezTo>
                  <a:cubicBezTo>
                    <a:pt x="8" y="22"/>
                    <a:pt x="8" y="22"/>
                    <a:pt x="8" y="22"/>
                  </a:cubicBezTo>
                  <a:cubicBezTo>
                    <a:pt x="8" y="22"/>
                    <a:pt x="8" y="22"/>
                    <a:pt x="8" y="22"/>
                  </a:cubicBezTo>
                  <a:cubicBezTo>
                    <a:pt x="8" y="22"/>
                    <a:pt x="8" y="22"/>
                    <a:pt x="8" y="22"/>
                  </a:cubicBezTo>
                  <a:cubicBezTo>
                    <a:pt x="8" y="22"/>
                    <a:pt x="8" y="22"/>
                    <a:pt x="8" y="22"/>
                  </a:cubicBezTo>
                  <a:cubicBezTo>
                    <a:pt x="9" y="27"/>
                    <a:pt x="6" y="10"/>
                    <a:pt x="11" y="34"/>
                  </a:cubicBezTo>
                  <a:cubicBezTo>
                    <a:pt x="11" y="34"/>
                    <a:pt x="11" y="34"/>
                    <a:pt x="11" y="34"/>
                  </a:cubicBezTo>
                  <a:cubicBezTo>
                    <a:pt x="11" y="34"/>
                    <a:pt x="11" y="34"/>
                    <a:pt x="11" y="34"/>
                  </a:cubicBezTo>
                  <a:cubicBezTo>
                    <a:pt x="11" y="34"/>
                    <a:pt x="11" y="34"/>
                    <a:pt x="11" y="34"/>
                  </a:cubicBezTo>
                  <a:cubicBezTo>
                    <a:pt x="13" y="35"/>
                    <a:pt x="13" y="35"/>
                    <a:pt x="13" y="35"/>
                  </a:cubicBezTo>
                  <a:cubicBezTo>
                    <a:pt x="19" y="37"/>
                    <a:pt x="19" y="37"/>
                    <a:pt x="19" y="37"/>
                  </a:cubicBezTo>
                  <a:cubicBezTo>
                    <a:pt x="14" y="39"/>
                    <a:pt x="8" y="42"/>
                    <a:pt x="5" y="49"/>
                  </a:cubicBezTo>
                  <a:cubicBezTo>
                    <a:pt x="0" y="59"/>
                    <a:pt x="5" y="66"/>
                    <a:pt x="8" y="72"/>
                  </a:cubicBezTo>
                  <a:cubicBezTo>
                    <a:pt x="10" y="75"/>
                    <a:pt x="12" y="79"/>
                    <a:pt x="13" y="82"/>
                  </a:cubicBezTo>
                  <a:cubicBezTo>
                    <a:pt x="14" y="88"/>
                    <a:pt x="12" y="96"/>
                    <a:pt x="10" y="101"/>
                  </a:cubicBezTo>
                  <a:cubicBezTo>
                    <a:pt x="8" y="102"/>
                    <a:pt x="7" y="103"/>
                    <a:pt x="5" y="104"/>
                  </a:cubicBezTo>
                  <a:cubicBezTo>
                    <a:pt x="2" y="106"/>
                    <a:pt x="1" y="109"/>
                    <a:pt x="2" y="110"/>
                  </a:cubicBezTo>
                  <a:cubicBezTo>
                    <a:pt x="2" y="111"/>
                    <a:pt x="2" y="114"/>
                    <a:pt x="6" y="115"/>
                  </a:cubicBezTo>
                  <a:cubicBezTo>
                    <a:pt x="6" y="115"/>
                    <a:pt x="7" y="115"/>
                    <a:pt x="8" y="115"/>
                  </a:cubicBezTo>
                  <a:cubicBezTo>
                    <a:pt x="10" y="115"/>
                    <a:pt x="11" y="115"/>
                    <a:pt x="13" y="113"/>
                  </a:cubicBezTo>
                  <a:cubicBezTo>
                    <a:pt x="14" y="112"/>
                    <a:pt x="15" y="111"/>
                    <a:pt x="16" y="109"/>
                  </a:cubicBezTo>
                  <a:cubicBezTo>
                    <a:pt x="21" y="108"/>
                    <a:pt x="27" y="109"/>
                    <a:pt x="33" y="112"/>
                  </a:cubicBezTo>
                  <a:cubicBezTo>
                    <a:pt x="35" y="113"/>
                    <a:pt x="38" y="113"/>
                    <a:pt x="39" y="111"/>
                  </a:cubicBezTo>
                  <a:cubicBezTo>
                    <a:pt x="40" y="109"/>
                    <a:pt x="39" y="106"/>
                    <a:pt x="37" y="105"/>
                  </a:cubicBezTo>
                  <a:cubicBezTo>
                    <a:pt x="32" y="101"/>
                    <a:pt x="25" y="100"/>
                    <a:pt x="20" y="100"/>
                  </a:cubicBezTo>
                  <a:cubicBezTo>
                    <a:pt x="22" y="93"/>
                    <a:pt x="22" y="86"/>
                    <a:pt x="21" y="81"/>
                  </a:cubicBezTo>
                  <a:cubicBezTo>
                    <a:pt x="21" y="76"/>
                    <a:pt x="18" y="71"/>
                    <a:pt x="16" y="67"/>
                  </a:cubicBezTo>
                  <a:cubicBezTo>
                    <a:pt x="12" y="61"/>
                    <a:pt x="10" y="58"/>
                    <a:pt x="12" y="53"/>
                  </a:cubicBezTo>
                  <a:cubicBezTo>
                    <a:pt x="15" y="47"/>
                    <a:pt x="21" y="45"/>
                    <a:pt x="25" y="45"/>
                  </a:cubicBezTo>
                  <a:cubicBezTo>
                    <a:pt x="25" y="50"/>
                    <a:pt x="24" y="54"/>
                    <a:pt x="24" y="59"/>
                  </a:cubicBezTo>
                  <a:cubicBezTo>
                    <a:pt x="24" y="59"/>
                    <a:pt x="24" y="59"/>
                    <a:pt x="24" y="59"/>
                  </a:cubicBezTo>
                  <a:cubicBezTo>
                    <a:pt x="27" y="59"/>
                    <a:pt x="29" y="59"/>
                    <a:pt x="32" y="60"/>
                  </a:cubicBezTo>
                  <a:cubicBezTo>
                    <a:pt x="39" y="79"/>
                    <a:pt x="46" y="98"/>
                    <a:pt x="53" y="117"/>
                  </a:cubicBezTo>
                  <a:cubicBezTo>
                    <a:pt x="67" y="113"/>
                    <a:pt x="67" y="113"/>
                    <a:pt x="67" y="113"/>
                  </a:cubicBezTo>
                  <a:cubicBezTo>
                    <a:pt x="64" y="100"/>
                    <a:pt x="56" y="78"/>
                    <a:pt x="51" y="65"/>
                  </a:cubicBezTo>
                  <a:cubicBezTo>
                    <a:pt x="57" y="70"/>
                    <a:pt x="64" y="74"/>
                    <a:pt x="65" y="78"/>
                  </a:cubicBezTo>
                  <a:cubicBezTo>
                    <a:pt x="82" y="107"/>
                    <a:pt x="82" y="107"/>
                    <a:pt x="82" y="107"/>
                  </a:cubicBezTo>
                  <a:cubicBezTo>
                    <a:pt x="95" y="100"/>
                    <a:pt x="95" y="100"/>
                    <a:pt x="95" y="100"/>
                  </a:cubicBezTo>
                  <a:cubicBezTo>
                    <a:pt x="88" y="89"/>
                    <a:pt x="84" y="77"/>
                    <a:pt x="73" y="61"/>
                  </a:cubicBezTo>
                  <a:cubicBezTo>
                    <a:pt x="67" y="56"/>
                    <a:pt x="62" y="52"/>
                    <a:pt x="58" y="49"/>
                  </a:cubicBezTo>
                  <a:cubicBezTo>
                    <a:pt x="58" y="48"/>
                    <a:pt x="58" y="46"/>
                    <a:pt x="58" y="45"/>
                  </a:cubicBezTo>
                  <a:cubicBezTo>
                    <a:pt x="80" y="45"/>
                    <a:pt x="80" y="45"/>
                    <a:pt x="80" y="45"/>
                  </a:cubicBezTo>
                  <a:cubicBezTo>
                    <a:pt x="81" y="46"/>
                    <a:pt x="82" y="46"/>
                    <a:pt x="83" y="47"/>
                  </a:cubicBezTo>
                  <a:cubicBezTo>
                    <a:pt x="83" y="46"/>
                    <a:pt x="84" y="46"/>
                    <a:pt x="84" y="45"/>
                  </a:cubicBezTo>
                  <a:cubicBezTo>
                    <a:pt x="204" y="45"/>
                    <a:pt x="204" y="45"/>
                    <a:pt x="204" y="45"/>
                  </a:cubicBezTo>
                  <a:cubicBezTo>
                    <a:pt x="206" y="45"/>
                    <a:pt x="208" y="43"/>
                    <a:pt x="208" y="41"/>
                  </a:cubicBezTo>
                  <a:cubicBezTo>
                    <a:pt x="208" y="41"/>
                    <a:pt x="208" y="40"/>
                    <a:pt x="208" y="40"/>
                  </a:cubicBezTo>
                  <a:cubicBezTo>
                    <a:pt x="210" y="40"/>
                    <a:pt x="211" y="38"/>
                    <a:pt x="211" y="36"/>
                  </a:cubicBezTo>
                  <a:cubicBezTo>
                    <a:pt x="211" y="34"/>
                    <a:pt x="209" y="32"/>
                    <a:pt x="207" y="32"/>
                  </a:cubicBezTo>
                  <a:close/>
                  <a:moveTo>
                    <a:pt x="57" y="37"/>
                  </a:moveTo>
                  <a:cubicBezTo>
                    <a:pt x="57" y="34"/>
                    <a:pt x="57" y="31"/>
                    <a:pt x="57" y="29"/>
                  </a:cubicBezTo>
                  <a:cubicBezTo>
                    <a:pt x="59" y="33"/>
                    <a:pt x="59" y="33"/>
                    <a:pt x="59" y="33"/>
                  </a:cubicBezTo>
                  <a:cubicBezTo>
                    <a:pt x="61" y="34"/>
                    <a:pt x="62" y="36"/>
                    <a:pt x="64" y="37"/>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grpSp>
      <p:sp>
        <p:nvSpPr>
          <p:cNvPr id="49" name="Freeform 939"/>
          <p:cNvSpPr>
            <a:spLocks noEditPoints="1"/>
          </p:cNvSpPr>
          <p:nvPr/>
        </p:nvSpPr>
        <p:spPr bwMode="auto">
          <a:xfrm>
            <a:off x="1840592" y="2671346"/>
            <a:ext cx="342378" cy="344518"/>
          </a:xfrm>
          <a:custGeom>
            <a:avLst/>
            <a:gdLst>
              <a:gd name="T0" fmla="*/ 802 w 949"/>
              <a:gd name="T1" fmla="*/ 0 h 955"/>
              <a:gd name="T2" fmla="*/ 802 w 949"/>
              <a:gd name="T3" fmla="*/ 955 h 955"/>
              <a:gd name="T4" fmla="*/ 701 w 949"/>
              <a:gd name="T5" fmla="*/ 629 h 955"/>
              <a:gd name="T6" fmla="*/ 913 w 949"/>
              <a:gd name="T7" fmla="*/ 478 h 955"/>
              <a:gd name="T8" fmla="*/ 701 w 949"/>
              <a:gd name="T9" fmla="*/ 327 h 955"/>
              <a:gd name="T10" fmla="*/ 754 w 949"/>
              <a:gd name="T11" fmla="*/ 575 h 955"/>
              <a:gd name="T12" fmla="*/ 802 w 949"/>
              <a:gd name="T13" fmla="*/ 749 h 955"/>
              <a:gd name="T14" fmla="*/ 802 w 949"/>
              <a:gd name="T15" fmla="*/ 207 h 955"/>
              <a:gd name="T16" fmla="*/ 754 w 949"/>
              <a:gd name="T17" fmla="*/ 381 h 955"/>
              <a:gd name="T18" fmla="*/ 858 w 949"/>
              <a:gd name="T19" fmla="*/ 478 h 955"/>
              <a:gd name="T20" fmla="*/ 754 w 949"/>
              <a:gd name="T21" fmla="*/ 575 h 955"/>
              <a:gd name="T22" fmla="*/ 778 w 949"/>
              <a:gd name="T23" fmla="*/ 422 h 955"/>
              <a:gd name="T24" fmla="*/ 778 w 949"/>
              <a:gd name="T25" fmla="*/ 533 h 955"/>
              <a:gd name="T26" fmla="*/ 831 w 949"/>
              <a:gd name="T27" fmla="*/ 478 h 955"/>
              <a:gd name="T28" fmla="*/ 185 w 949"/>
              <a:gd name="T29" fmla="*/ 534 h 955"/>
              <a:gd name="T30" fmla="*/ 578 w 949"/>
              <a:gd name="T31" fmla="*/ 564 h 955"/>
              <a:gd name="T32" fmla="*/ 578 w 949"/>
              <a:gd name="T33" fmla="*/ 400 h 955"/>
              <a:gd name="T34" fmla="*/ 185 w 949"/>
              <a:gd name="T35" fmla="*/ 430 h 955"/>
              <a:gd name="T36" fmla="*/ 0 w 949"/>
              <a:gd name="T37" fmla="*/ 347 h 955"/>
              <a:gd name="T38" fmla="*/ 544 w 949"/>
              <a:gd name="T39" fmla="*/ 475 h 955"/>
              <a:gd name="T40" fmla="*/ 36 w 949"/>
              <a:gd name="T41" fmla="*/ 487 h 955"/>
              <a:gd name="T42" fmla="*/ 164 w 949"/>
              <a:gd name="T43" fmla="*/ 601 h 955"/>
              <a:gd name="T44" fmla="*/ 457 w 949"/>
              <a:gd name="T45" fmla="*/ 736 h 955"/>
              <a:gd name="T46" fmla="*/ 661 w 949"/>
              <a:gd name="T47" fmla="*/ 631 h 955"/>
              <a:gd name="T48" fmla="*/ 631 w 949"/>
              <a:gd name="T49" fmla="*/ 580 h 955"/>
              <a:gd name="T50" fmla="*/ 438 w 949"/>
              <a:gd name="T51" fmla="*/ 704 h 955"/>
              <a:gd name="T52" fmla="*/ 330 w 949"/>
              <a:gd name="T53" fmla="*/ 732 h 955"/>
              <a:gd name="T54" fmla="*/ 627 w 949"/>
              <a:gd name="T55" fmla="*/ 613 h 955"/>
              <a:gd name="T56" fmla="*/ 373 w 949"/>
              <a:gd name="T57" fmla="*/ 765 h 955"/>
              <a:gd name="T58" fmla="*/ 458 w 949"/>
              <a:gd name="T59" fmla="*/ 763 h 955"/>
              <a:gd name="T60" fmla="*/ 633 w 949"/>
              <a:gd name="T61" fmla="*/ 371 h 955"/>
              <a:gd name="T62" fmla="*/ 738 w 949"/>
              <a:gd name="T63" fmla="*/ 414 h 955"/>
              <a:gd name="T64" fmla="*/ 649 w 949"/>
              <a:gd name="T65" fmla="*/ 344 h 955"/>
              <a:gd name="T66" fmla="*/ 453 w 949"/>
              <a:gd name="T67" fmla="*/ 200 h 955"/>
              <a:gd name="T68" fmla="*/ 368 w 949"/>
              <a:gd name="T69" fmla="*/ 197 h 955"/>
              <a:gd name="T70" fmla="*/ 623 w 949"/>
              <a:gd name="T71" fmla="*/ 349 h 955"/>
              <a:gd name="T72" fmla="*/ 325 w 949"/>
              <a:gd name="T73" fmla="*/ 231 h 955"/>
              <a:gd name="T74" fmla="*/ 433 w 949"/>
              <a:gd name="T75" fmla="*/ 259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9" h="955">
                <a:moveTo>
                  <a:pt x="665" y="300"/>
                </a:moveTo>
                <a:cubicBezTo>
                  <a:pt x="687" y="124"/>
                  <a:pt x="740" y="0"/>
                  <a:pt x="802" y="0"/>
                </a:cubicBezTo>
                <a:cubicBezTo>
                  <a:pt x="883" y="0"/>
                  <a:pt x="949" y="214"/>
                  <a:pt x="949" y="478"/>
                </a:cubicBezTo>
                <a:cubicBezTo>
                  <a:pt x="949" y="741"/>
                  <a:pt x="883" y="955"/>
                  <a:pt x="802" y="955"/>
                </a:cubicBezTo>
                <a:cubicBezTo>
                  <a:pt x="740" y="955"/>
                  <a:pt x="687" y="831"/>
                  <a:pt x="665" y="655"/>
                </a:cubicBezTo>
                <a:cubicBezTo>
                  <a:pt x="678" y="647"/>
                  <a:pt x="690" y="638"/>
                  <a:pt x="701" y="629"/>
                </a:cubicBezTo>
                <a:cubicBezTo>
                  <a:pt x="719" y="752"/>
                  <a:pt x="757" y="837"/>
                  <a:pt x="802" y="837"/>
                </a:cubicBezTo>
                <a:cubicBezTo>
                  <a:pt x="863" y="837"/>
                  <a:pt x="913" y="676"/>
                  <a:pt x="913" y="478"/>
                </a:cubicBezTo>
                <a:cubicBezTo>
                  <a:pt x="913" y="279"/>
                  <a:pt x="863" y="118"/>
                  <a:pt x="802" y="118"/>
                </a:cubicBezTo>
                <a:cubicBezTo>
                  <a:pt x="757" y="118"/>
                  <a:pt x="719" y="204"/>
                  <a:pt x="701" y="327"/>
                </a:cubicBezTo>
                <a:cubicBezTo>
                  <a:pt x="690" y="317"/>
                  <a:pt x="678" y="308"/>
                  <a:pt x="665" y="300"/>
                </a:cubicBezTo>
                <a:moveTo>
                  <a:pt x="754" y="575"/>
                </a:moveTo>
                <a:cubicBezTo>
                  <a:pt x="746" y="585"/>
                  <a:pt x="738" y="595"/>
                  <a:pt x="728" y="604"/>
                </a:cubicBezTo>
                <a:cubicBezTo>
                  <a:pt x="742" y="690"/>
                  <a:pt x="770" y="749"/>
                  <a:pt x="802" y="749"/>
                </a:cubicBezTo>
                <a:cubicBezTo>
                  <a:pt x="848" y="749"/>
                  <a:pt x="886" y="627"/>
                  <a:pt x="886" y="478"/>
                </a:cubicBezTo>
                <a:cubicBezTo>
                  <a:pt x="886" y="328"/>
                  <a:pt x="848" y="207"/>
                  <a:pt x="802" y="207"/>
                </a:cubicBezTo>
                <a:cubicBezTo>
                  <a:pt x="770" y="207"/>
                  <a:pt x="742" y="265"/>
                  <a:pt x="728" y="351"/>
                </a:cubicBezTo>
                <a:cubicBezTo>
                  <a:pt x="738" y="360"/>
                  <a:pt x="746" y="370"/>
                  <a:pt x="754" y="381"/>
                </a:cubicBezTo>
                <a:cubicBezTo>
                  <a:pt x="764" y="329"/>
                  <a:pt x="782" y="295"/>
                  <a:pt x="802" y="295"/>
                </a:cubicBezTo>
                <a:cubicBezTo>
                  <a:pt x="833" y="295"/>
                  <a:pt x="858" y="377"/>
                  <a:pt x="858" y="478"/>
                </a:cubicBezTo>
                <a:cubicBezTo>
                  <a:pt x="858" y="578"/>
                  <a:pt x="833" y="660"/>
                  <a:pt x="802" y="660"/>
                </a:cubicBezTo>
                <a:cubicBezTo>
                  <a:pt x="782" y="660"/>
                  <a:pt x="764" y="626"/>
                  <a:pt x="754" y="575"/>
                </a:cubicBezTo>
                <a:moveTo>
                  <a:pt x="802" y="383"/>
                </a:moveTo>
                <a:cubicBezTo>
                  <a:pt x="792" y="383"/>
                  <a:pt x="784" y="399"/>
                  <a:pt x="778" y="422"/>
                </a:cubicBezTo>
                <a:cubicBezTo>
                  <a:pt x="786" y="440"/>
                  <a:pt x="790" y="459"/>
                  <a:pt x="790" y="478"/>
                </a:cubicBezTo>
                <a:cubicBezTo>
                  <a:pt x="790" y="497"/>
                  <a:pt x="786" y="515"/>
                  <a:pt x="778" y="533"/>
                </a:cubicBezTo>
                <a:cubicBezTo>
                  <a:pt x="784" y="556"/>
                  <a:pt x="792" y="572"/>
                  <a:pt x="802" y="572"/>
                </a:cubicBezTo>
                <a:cubicBezTo>
                  <a:pt x="818" y="572"/>
                  <a:pt x="831" y="529"/>
                  <a:pt x="831" y="478"/>
                </a:cubicBezTo>
                <a:cubicBezTo>
                  <a:pt x="831" y="426"/>
                  <a:pt x="818" y="383"/>
                  <a:pt x="802" y="383"/>
                </a:cubicBezTo>
                <a:moveTo>
                  <a:pt x="185" y="534"/>
                </a:moveTo>
                <a:cubicBezTo>
                  <a:pt x="578" y="526"/>
                  <a:pt x="578" y="526"/>
                  <a:pt x="578" y="526"/>
                </a:cubicBezTo>
                <a:cubicBezTo>
                  <a:pt x="578" y="564"/>
                  <a:pt x="578" y="564"/>
                  <a:pt x="578" y="564"/>
                </a:cubicBezTo>
                <a:cubicBezTo>
                  <a:pt x="771" y="482"/>
                  <a:pt x="771" y="482"/>
                  <a:pt x="771" y="482"/>
                </a:cubicBezTo>
                <a:cubicBezTo>
                  <a:pt x="578" y="400"/>
                  <a:pt x="578" y="400"/>
                  <a:pt x="578" y="400"/>
                </a:cubicBezTo>
                <a:cubicBezTo>
                  <a:pt x="578" y="438"/>
                  <a:pt x="578" y="438"/>
                  <a:pt x="578" y="438"/>
                </a:cubicBezTo>
                <a:cubicBezTo>
                  <a:pt x="185" y="430"/>
                  <a:pt x="185" y="430"/>
                  <a:pt x="185" y="430"/>
                </a:cubicBezTo>
                <a:cubicBezTo>
                  <a:pt x="164" y="362"/>
                  <a:pt x="164" y="362"/>
                  <a:pt x="164" y="362"/>
                </a:cubicBezTo>
                <a:cubicBezTo>
                  <a:pt x="0" y="347"/>
                  <a:pt x="0" y="347"/>
                  <a:pt x="0" y="347"/>
                </a:cubicBezTo>
                <a:cubicBezTo>
                  <a:pt x="36" y="475"/>
                  <a:pt x="36" y="475"/>
                  <a:pt x="36" y="475"/>
                </a:cubicBezTo>
                <a:cubicBezTo>
                  <a:pt x="544" y="475"/>
                  <a:pt x="544" y="475"/>
                  <a:pt x="544" y="475"/>
                </a:cubicBezTo>
                <a:cubicBezTo>
                  <a:pt x="544" y="487"/>
                  <a:pt x="544" y="487"/>
                  <a:pt x="544" y="487"/>
                </a:cubicBezTo>
                <a:cubicBezTo>
                  <a:pt x="36" y="487"/>
                  <a:pt x="36" y="487"/>
                  <a:pt x="36" y="487"/>
                </a:cubicBezTo>
                <a:cubicBezTo>
                  <a:pt x="0" y="616"/>
                  <a:pt x="0" y="616"/>
                  <a:pt x="0" y="616"/>
                </a:cubicBezTo>
                <a:cubicBezTo>
                  <a:pt x="164" y="601"/>
                  <a:pt x="164" y="601"/>
                  <a:pt x="164" y="601"/>
                </a:cubicBezTo>
                <a:lnTo>
                  <a:pt x="185" y="534"/>
                </a:lnTo>
                <a:close/>
                <a:moveTo>
                  <a:pt x="457" y="736"/>
                </a:moveTo>
                <a:cubicBezTo>
                  <a:pt x="654" y="619"/>
                  <a:pt x="654" y="619"/>
                  <a:pt x="654" y="619"/>
                </a:cubicBezTo>
                <a:cubicBezTo>
                  <a:pt x="661" y="631"/>
                  <a:pt x="661" y="631"/>
                  <a:pt x="661" y="631"/>
                </a:cubicBezTo>
                <a:cubicBezTo>
                  <a:pt x="743" y="549"/>
                  <a:pt x="743" y="549"/>
                  <a:pt x="743" y="549"/>
                </a:cubicBezTo>
                <a:cubicBezTo>
                  <a:pt x="631" y="580"/>
                  <a:pt x="631" y="580"/>
                  <a:pt x="631" y="580"/>
                </a:cubicBezTo>
                <a:cubicBezTo>
                  <a:pt x="638" y="591"/>
                  <a:pt x="638" y="591"/>
                  <a:pt x="638" y="591"/>
                </a:cubicBezTo>
                <a:cubicBezTo>
                  <a:pt x="438" y="704"/>
                  <a:pt x="438" y="704"/>
                  <a:pt x="438" y="704"/>
                </a:cubicBezTo>
                <a:cubicBezTo>
                  <a:pt x="415" y="689"/>
                  <a:pt x="415" y="689"/>
                  <a:pt x="415" y="689"/>
                </a:cubicBezTo>
                <a:cubicBezTo>
                  <a:pt x="330" y="732"/>
                  <a:pt x="330" y="732"/>
                  <a:pt x="330" y="732"/>
                </a:cubicBezTo>
                <a:cubicBezTo>
                  <a:pt x="371" y="761"/>
                  <a:pt x="371" y="761"/>
                  <a:pt x="371" y="761"/>
                </a:cubicBezTo>
                <a:cubicBezTo>
                  <a:pt x="627" y="613"/>
                  <a:pt x="627" y="613"/>
                  <a:pt x="627" y="613"/>
                </a:cubicBezTo>
                <a:cubicBezTo>
                  <a:pt x="630" y="617"/>
                  <a:pt x="630" y="617"/>
                  <a:pt x="630" y="617"/>
                </a:cubicBezTo>
                <a:cubicBezTo>
                  <a:pt x="373" y="765"/>
                  <a:pt x="373" y="765"/>
                  <a:pt x="373" y="765"/>
                </a:cubicBezTo>
                <a:cubicBezTo>
                  <a:pt x="378" y="816"/>
                  <a:pt x="378" y="816"/>
                  <a:pt x="378" y="816"/>
                </a:cubicBezTo>
                <a:cubicBezTo>
                  <a:pt x="458" y="763"/>
                  <a:pt x="458" y="763"/>
                  <a:pt x="458" y="763"/>
                </a:cubicBezTo>
                <a:lnTo>
                  <a:pt x="457" y="736"/>
                </a:lnTo>
                <a:close/>
                <a:moveTo>
                  <a:pt x="633" y="371"/>
                </a:moveTo>
                <a:cubicBezTo>
                  <a:pt x="626" y="383"/>
                  <a:pt x="626" y="383"/>
                  <a:pt x="626" y="383"/>
                </a:cubicBezTo>
                <a:cubicBezTo>
                  <a:pt x="738" y="414"/>
                  <a:pt x="738" y="414"/>
                  <a:pt x="738" y="414"/>
                </a:cubicBezTo>
                <a:cubicBezTo>
                  <a:pt x="655" y="332"/>
                  <a:pt x="655" y="332"/>
                  <a:pt x="655" y="332"/>
                </a:cubicBezTo>
                <a:cubicBezTo>
                  <a:pt x="649" y="344"/>
                  <a:pt x="649" y="344"/>
                  <a:pt x="649" y="344"/>
                </a:cubicBezTo>
                <a:cubicBezTo>
                  <a:pt x="452" y="227"/>
                  <a:pt x="452" y="227"/>
                  <a:pt x="452" y="227"/>
                </a:cubicBezTo>
                <a:cubicBezTo>
                  <a:pt x="453" y="200"/>
                  <a:pt x="453" y="200"/>
                  <a:pt x="453" y="200"/>
                </a:cubicBezTo>
                <a:cubicBezTo>
                  <a:pt x="373" y="147"/>
                  <a:pt x="373" y="147"/>
                  <a:pt x="373" y="147"/>
                </a:cubicBezTo>
                <a:cubicBezTo>
                  <a:pt x="368" y="197"/>
                  <a:pt x="368" y="197"/>
                  <a:pt x="368" y="197"/>
                </a:cubicBezTo>
                <a:cubicBezTo>
                  <a:pt x="625" y="346"/>
                  <a:pt x="625" y="346"/>
                  <a:pt x="625" y="346"/>
                </a:cubicBezTo>
                <a:cubicBezTo>
                  <a:pt x="623" y="349"/>
                  <a:pt x="623" y="349"/>
                  <a:pt x="623" y="349"/>
                </a:cubicBezTo>
                <a:cubicBezTo>
                  <a:pt x="366" y="201"/>
                  <a:pt x="366" y="201"/>
                  <a:pt x="366" y="201"/>
                </a:cubicBezTo>
                <a:cubicBezTo>
                  <a:pt x="325" y="231"/>
                  <a:pt x="325" y="231"/>
                  <a:pt x="325" y="231"/>
                </a:cubicBezTo>
                <a:cubicBezTo>
                  <a:pt x="410" y="274"/>
                  <a:pt x="410" y="274"/>
                  <a:pt x="410" y="274"/>
                </a:cubicBezTo>
                <a:cubicBezTo>
                  <a:pt x="433" y="259"/>
                  <a:pt x="433" y="259"/>
                  <a:pt x="433" y="259"/>
                </a:cubicBezTo>
                <a:lnTo>
                  <a:pt x="633" y="371"/>
                </a:lnTo>
                <a:close/>
              </a:path>
            </a:pathLst>
          </a:custGeom>
          <a:solidFill>
            <a:sysClr val="window" lastClr="FFFFFF"/>
          </a:solidFill>
          <a:ln>
            <a:noFill/>
          </a:ln>
        </p:spPr>
        <p:txBody>
          <a:bodyPr vert="horz" wrap="square" lIns="68559" tIns="34279" rIns="68559" bIns="3427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effectLst/>
              <a:uLnTx/>
              <a:uFillTx/>
              <a:latin typeface="微软雅黑 Light"/>
            </a:endParaRPr>
          </a:p>
        </p:txBody>
      </p:sp>
      <p:sp>
        <p:nvSpPr>
          <p:cNvPr id="50" name="TextBox 71"/>
          <p:cNvSpPr txBox="1"/>
          <p:nvPr/>
        </p:nvSpPr>
        <p:spPr>
          <a:xfrm>
            <a:off x="2537224" y="1726551"/>
            <a:ext cx="5779192" cy="932563"/>
          </a:xfrm>
          <a:prstGeom prst="rect">
            <a:avLst/>
          </a:prstGeom>
          <a:noFill/>
        </p:spPr>
        <p:txBody>
          <a:bodyPr wrap="square" rtlCol="0">
            <a:spAutoFit/>
          </a:bodyPr>
          <a:lstStyle/>
          <a:p>
            <a:pPr lvl="0">
              <a:lnSpc>
                <a:spcPct val="130000"/>
              </a:lnSpc>
              <a:defRPr/>
            </a:pPr>
            <a:r>
              <a:rPr lang="zh-CN" altLang="en-US" sz="1400" kern="0" dirty="0">
                <a:latin typeface="微软雅黑" panose="020B0503020204020204" pitchFamily="34" charset="-122"/>
                <a:ea typeface="微软雅黑" panose="020B0503020204020204" pitchFamily="34" charset="-122"/>
              </a:rPr>
              <a:t>反应炉废热锅炉</a:t>
            </a:r>
            <a:r>
              <a:rPr lang="en-US" altLang="zh-CN" sz="1400" kern="0" dirty="0">
                <a:latin typeface="微软雅黑" panose="020B0503020204020204" pitchFamily="34" charset="-122"/>
                <a:ea typeface="微软雅黑" panose="020B0503020204020204" pitchFamily="34" charset="-122"/>
              </a:rPr>
              <a:t>E-8101</a:t>
            </a:r>
            <a:r>
              <a:rPr lang="zh-CN" altLang="en-US" sz="1400" kern="0" dirty="0">
                <a:latin typeface="微软雅黑" panose="020B0503020204020204" pitchFamily="34" charset="-122"/>
                <a:ea typeface="微软雅黑" panose="020B0503020204020204" pitchFamily="34" charset="-122"/>
              </a:rPr>
              <a:t>壳程、焚烧炉废热锅炉</a:t>
            </a:r>
            <a:r>
              <a:rPr lang="en-US" altLang="zh-CN" sz="1400" kern="0" dirty="0">
                <a:latin typeface="微软雅黑" panose="020B0503020204020204" pitchFamily="34" charset="-122"/>
                <a:ea typeface="微软雅黑" panose="020B0503020204020204" pitchFamily="34" charset="-122"/>
              </a:rPr>
              <a:t>E-8111</a:t>
            </a:r>
            <a:r>
              <a:rPr lang="zh-CN" altLang="en-US" sz="1400" kern="0" dirty="0">
                <a:latin typeface="微软雅黑" panose="020B0503020204020204" pitchFamily="34" charset="-122"/>
                <a:ea typeface="微软雅黑" panose="020B0503020204020204" pitchFamily="34" charset="-122"/>
              </a:rPr>
              <a:t>壳程和蒸汽过热器</a:t>
            </a:r>
            <a:r>
              <a:rPr lang="en-US" altLang="zh-CN" sz="1400" kern="0" dirty="0">
                <a:latin typeface="微软雅黑" panose="020B0503020204020204" pitchFamily="34" charset="-122"/>
                <a:ea typeface="微软雅黑" panose="020B0503020204020204" pitchFamily="34" charset="-122"/>
              </a:rPr>
              <a:t>E-8110</a:t>
            </a:r>
            <a:r>
              <a:rPr lang="zh-CN" altLang="en-US" sz="1400" kern="0" dirty="0">
                <a:latin typeface="微软雅黑" panose="020B0503020204020204" pitchFamily="34" charset="-122"/>
                <a:ea typeface="微软雅黑" panose="020B0503020204020204" pitchFamily="34" charset="-122"/>
              </a:rPr>
              <a:t>管程，启动给水泵用除盐水试压</a:t>
            </a:r>
            <a:r>
              <a:rPr lang="zh-CN" altLang="en-US" sz="1400" kern="0" dirty="0" smtClean="0">
                <a:latin typeface="微软雅黑" panose="020B0503020204020204" pitchFamily="34" charset="-122"/>
                <a:ea typeface="微软雅黑" panose="020B0503020204020204" pitchFamily="34" charset="-122"/>
              </a:rPr>
              <a:t>。按</a:t>
            </a:r>
            <a:r>
              <a:rPr lang="en-US" altLang="zh-CN" sz="1400" kern="0" dirty="0" smtClean="0">
                <a:latin typeface="微软雅黑" panose="020B0503020204020204" pitchFamily="34" charset="-122"/>
                <a:ea typeface="微软雅黑" panose="020B0503020204020204" pitchFamily="34" charset="-122"/>
              </a:rPr>
              <a:t>1.0MPa</a:t>
            </a:r>
            <a:r>
              <a:rPr lang="zh-CN" altLang="en-US" sz="1400" kern="0" dirty="0">
                <a:latin typeface="微软雅黑" panose="020B0503020204020204" pitchFamily="34" charset="-122"/>
                <a:ea typeface="微软雅黑" panose="020B0503020204020204" pitchFamily="34" charset="-122"/>
              </a:rPr>
              <a:t>、</a:t>
            </a:r>
            <a:r>
              <a:rPr lang="en-US" altLang="zh-CN" sz="1400" kern="0" dirty="0">
                <a:latin typeface="微软雅黑" panose="020B0503020204020204" pitchFamily="34" charset="-122"/>
                <a:ea typeface="微软雅黑" panose="020B0503020204020204" pitchFamily="34" charset="-122"/>
              </a:rPr>
              <a:t>2.0MPa</a:t>
            </a:r>
            <a:r>
              <a:rPr lang="zh-CN" altLang="en-US" sz="1400" kern="0" dirty="0">
                <a:latin typeface="微软雅黑" panose="020B0503020204020204" pitchFamily="34" charset="-122"/>
                <a:ea typeface="微软雅黑" panose="020B0503020204020204" pitchFamily="34" charset="-122"/>
              </a:rPr>
              <a:t>、</a:t>
            </a:r>
            <a:r>
              <a:rPr lang="en-US" altLang="zh-CN" sz="1400" kern="0" dirty="0">
                <a:latin typeface="微软雅黑" panose="020B0503020204020204" pitchFamily="34" charset="-122"/>
                <a:ea typeface="微软雅黑" panose="020B0503020204020204" pitchFamily="34" charset="-122"/>
              </a:rPr>
              <a:t>3.0MPa</a:t>
            </a:r>
            <a:r>
              <a:rPr lang="zh-CN" altLang="en-US" sz="1400" kern="0" dirty="0">
                <a:latin typeface="微软雅黑" panose="020B0503020204020204" pitchFamily="34" charset="-122"/>
                <a:ea typeface="微软雅黑" panose="020B0503020204020204" pitchFamily="34" charset="-122"/>
              </a:rPr>
              <a:t>、</a:t>
            </a:r>
            <a:r>
              <a:rPr lang="en-US" altLang="zh-CN" sz="1400" kern="0" dirty="0">
                <a:latin typeface="微软雅黑" panose="020B0503020204020204" pitchFamily="34" charset="-122"/>
                <a:ea typeface="微软雅黑" panose="020B0503020204020204" pitchFamily="34" charset="-122"/>
              </a:rPr>
              <a:t>4.OMPa</a:t>
            </a:r>
            <a:r>
              <a:rPr lang="zh-CN" altLang="en-US" sz="1400" kern="0" dirty="0">
                <a:latin typeface="微软雅黑" panose="020B0503020204020204" pitchFamily="34" charset="-122"/>
                <a:ea typeface="微软雅黑" panose="020B0503020204020204" pitchFamily="34" charset="-122"/>
              </a:rPr>
              <a:t>和</a:t>
            </a:r>
            <a:r>
              <a:rPr lang="en-US" altLang="zh-CN" sz="1400" kern="0" dirty="0">
                <a:latin typeface="微软雅黑" panose="020B0503020204020204" pitchFamily="34" charset="-122"/>
                <a:ea typeface="微软雅黑" panose="020B0503020204020204" pitchFamily="34" charset="-122"/>
              </a:rPr>
              <a:t>4.5MPa</a:t>
            </a:r>
            <a:r>
              <a:rPr lang="zh-CN" altLang="en-US" sz="1400" kern="0" dirty="0" smtClean="0">
                <a:latin typeface="微软雅黑" panose="020B0503020204020204" pitchFamily="34" charset="-122"/>
                <a:ea typeface="微软雅黑" panose="020B0503020204020204" pitchFamily="34" charset="-122"/>
              </a:rPr>
              <a:t>进行升压。</a:t>
            </a:r>
            <a:endParaRPr kumimoji="0" lang="zh-CN"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1" name="TextBox 72"/>
          <p:cNvSpPr txBox="1"/>
          <p:nvPr/>
        </p:nvSpPr>
        <p:spPr>
          <a:xfrm>
            <a:off x="2547356" y="2567671"/>
            <a:ext cx="5750994" cy="652486"/>
          </a:xfrm>
          <a:prstGeom prst="rect">
            <a:avLst/>
          </a:prstGeom>
          <a:noFill/>
        </p:spPr>
        <p:txBody>
          <a:bodyPr wrap="square" rtlCol="0">
            <a:spAutoFit/>
          </a:bodyPr>
          <a:lstStyle/>
          <a:p>
            <a:pPr lvl="0">
              <a:lnSpc>
                <a:spcPct val="130000"/>
              </a:lnSpc>
              <a:defRPr/>
            </a:pPr>
            <a:r>
              <a:rPr lang="zh-CN" altLang="en-US" sz="1400" kern="0" dirty="0">
                <a:latin typeface="微软雅黑" panose="020B0503020204020204" pitchFamily="34" charset="-122"/>
                <a:ea typeface="微软雅黑" panose="020B0503020204020204" pitchFamily="34" charset="-122"/>
              </a:rPr>
              <a:t>硫冷凝器</a:t>
            </a:r>
            <a:r>
              <a:rPr lang="en-US" altLang="zh-CN" sz="1400" kern="0" dirty="0">
                <a:latin typeface="微软雅黑" panose="020B0503020204020204" pitchFamily="34" charset="-122"/>
                <a:ea typeface="微软雅黑" panose="020B0503020204020204" pitchFamily="34" charset="-122"/>
              </a:rPr>
              <a:t>E-8102</a:t>
            </a:r>
            <a:r>
              <a:rPr lang="zh-CN" altLang="en-US" sz="1400" kern="0" dirty="0">
                <a:latin typeface="微软雅黑" panose="020B0503020204020204" pitchFamily="34" charset="-122"/>
                <a:ea typeface="微软雅黑" panose="020B0503020204020204" pitchFamily="34" charset="-122"/>
              </a:rPr>
              <a:t>、</a:t>
            </a:r>
            <a:r>
              <a:rPr lang="en-US" altLang="zh-CN" sz="1400" kern="0" dirty="0">
                <a:latin typeface="微软雅黑" panose="020B0503020204020204" pitchFamily="34" charset="-122"/>
                <a:ea typeface="微软雅黑" panose="020B0503020204020204" pitchFamily="34" charset="-122"/>
              </a:rPr>
              <a:t>E-8103</a:t>
            </a:r>
            <a:r>
              <a:rPr lang="zh-CN" altLang="en-US" sz="1400" kern="0" dirty="0">
                <a:latin typeface="微软雅黑" panose="020B0503020204020204" pitchFamily="34" charset="-122"/>
                <a:ea typeface="微软雅黑" panose="020B0503020204020204" pitchFamily="34" charset="-122"/>
              </a:rPr>
              <a:t>、</a:t>
            </a:r>
            <a:r>
              <a:rPr lang="en-US" altLang="zh-CN" sz="1400" kern="0" dirty="0">
                <a:latin typeface="微软雅黑" panose="020B0503020204020204" pitchFamily="34" charset="-122"/>
                <a:ea typeface="微软雅黑" panose="020B0503020204020204" pitchFamily="34" charset="-122"/>
              </a:rPr>
              <a:t>E-8104</a:t>
            </a:r>
            <a:r>
              <a:rPr lang="zh-CN" altLang="en-US" sz="1400" kern="0" dirty="0">
                <a:latin typeface="微软雅黑" panose="020B0503020204020204" pitchFamily="34" charset="-122"/>
                <a:ea typeface="微软雅黑" panose="020B0503020204020204" pitchFamily="34" charset="-122"/>
              </a:rPr>
              <a:t>壳程，蒸汽发生器</a:t>
            </a:r>
            <a:r>
              <a:rPr lang="en-US" altLang="zh-CN" sz="1400" kern="0" dirty="0">
                <a:latin typeface="微软雅黑" panose="020B0503020204020204" pitchFamily="34" charset="-122"/>
                <a:ea typeface="微软雅黑" panose="020B0503020204020204" pitchFamily="34" charset="-122"/>
              </a:rPr>
              <a:t>E-8112</a:t>
            </a:r>
            <a:r>
              <a:rPr lang="zh-CN" altLang="en-US" sz="1400" kern="0" dirty="0">
                <a:latin typeface="微软雅黑" panose="020B0503020204020204" pitchFamily="34" charset="-122"/>
                <a:ea typeface="微软雅黑" panose="020B0503020204020204" pitchFamily="34" charset="-122"/>
              </a:rPr>
              <a:t>壳程，利用除氧水泵试压</a:t>
            </a:r>
            <a:endParaRPr kumimoji="0" lang="zh-CN"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2" name="TextBox 73"/>
          <p:cNvSpPr txBox="1"/>
          <p:nvPr/>
        </p:nvSpPr>
        <p:spPr>
          <a:xfrm>
            <a:off x="2546057" y="3167243"/>
            <a:ext cx="5898146" cy="932563"/>
          </a:xfrm>
          <a:prstGeom prst="rect">
            <a:avLst/>
          </a:prstGeom>
          <a:noFill/>
        </p:spPr>
        <p:txBody>
          <a:bodyPr wrap="square" rtlCol="0">
            <a:spAutoFit/>
          </a:bodyPr>
          <a:lstStyle/>
          <a:p>
            <a:pPr lvl="0">
              <a:lnSpc>
                <a:spcPct val="130000"/>
              </a:lnSpc>
              <a:defRPr/>
            </a:pPr>
            <a:r>
              <a:rPr lang="zh-CN" altLang="en-US" sz="1400" kern="0" dirty="0">
                <a:latin typeface="微软雅黑" panose="020B0503020204020204" pitchFamily="34" charset="-122"/>
                <a:ea typeface="微软雅黑" panose="020B0503020204020204" pitchFamily="34" charset="-122"/>
              </a:rPr>
              <a:t>急冷水过滤器</a:t>
            </a:r>
            <a:r>
              <a:rPr lang="en-US" altLang="zh-CN" sz="1400" kern="0" dirty="0">
                <a:latin typeface="微软雅黑" panose="020B0503020204020204" pitchFamily="34" charset="-122"/>
                <a:ea typeface="微软雅黑" panose="020B0503020204020204" pitchFamily="34" charset="-122"/>
              </a:rPr>
              <a:t>S-8101</a:t>
            </a:r>
            <a:r>
              <a:rPr lang="zh-CN" altLang="en-US" sz="1400" kern="0" dirty="0">
                <a:latin typeface="微软雅黑" panose="020B0503020204020204" pitchFamily="34" charset="-122"/>
                <a:ea typeface="微软雅黑" panose="020B0503020204020204" pitchFamily="34" charset="-122"/>
              </a:rPr>
              <a:t>和急冷水空冷器</a:t>
            </a:r>
            <a:r>
              <a:rPr lang="en-US" altLang="zh-CN" sz="1400" kern="0" dirty="0">
                <a:latin typeface="微软雅黑" panose="020B0503020204020204" pitchFamily="34" charset="-122"/>
                <a:ea typeface="微软雅黑" panose="020B0503020204020204" pitchFamily="34" charset="-122"/>
              </a:rPr>
              <a:t>AC-8101</a:t>
            </a:r>
            <a:r>
              <a:rPr lang="zh-CN" altLang="en-US" sz="1400" kern="0" dirty="0">
                <a:latin typeface="微软雅黑" panose="020B0503020204020204" pitchFamily="34" charset="-122"/>
                <a:ea typeface="微软雅黑" panose="020B0503020204020204" pitchFamily="34" charset="-122"/>
              </a:rPr>
              <a:t>，启动急冷水泵用除盐水试压；贫富液换热器</a:t>
            </a:r>
            <a:r>
              <a:rPr lang="en-US" altLang="zh-CN" sz="1400" kern="0" dirty="0">
                <a:latin typeface="微软雅黑" panose="020B0503020204020204" pitchFamily="34" charset="-122"/>
                <a:ea typeface="微软雅黑" panose="020B0503020204020204" pitchFamily="34" charset="-122"/>
              </a:rPr>
              <a:t>E-8107</a:t>
            </a:r>
            <a:r>
              <a:rPr lang="zh-CN" altLang="en-US" sz="1400" kern="0" dirty="0">
                <a:latin typeface="微软雅黑" panose="020B0503020204020204" pitchFamily="34" charset="-122"/>
                <a:ea typeface="微软雅黑" panose="020B0503020204020204" pitchFamily="34" charset="-122"/>
              </a:rPr>
              <a:t>壳程、贫液过滤器</a:t>
            </a:r>
            <a:r>
              <a:rPr lang="en-US" altLang="zh-CN" sz="1400" kern="0" dirty="0">
                <a:latin typeface="微软雅黑" panose="020B0503020204020204" pitchFamily="34" charset="-122"/>
                <a:ea typeface="微软雅黑" panose="020B0503020204020204" pitchFamily="34" charset="-122"/>
              </a:rPr>
              <a:t>S-8102</a:t>
            </a:r>
            <a:r>
              <a:rPr lang="zh-CN" altLang="en-US" sz="1400" kern="0" dirty="0">
                <a:latin typeface="微软雅黑" panose="020B0503020204020204" pitchFamily="34" charset="-122"/>
                <a:ea typeface="微软雅黑" panose="020B0503020204020204" pitchFamily="34" charset="-122"/>
              </a:rPr>
              <a:t>、贫液空冷器</a:t>
            </a:r>
            <a:r>
              <a:rPr lang="en-US" altLang="zh-CN" sz="1400" kern="0" dirty="0">
                <a:latin typeface="微软雅黑" panose="020B0503020204020204" pitchFamily="34" charset="-122"/>
                <a:ea typeface="微软雅黑" panose="020B0503020204020204" pitchFamily="34" charset="-122"/>
              </a:rPr>
              <a:t>AC-8102</a:t>
            </a:r>
            <a:r>
              <a:rPr lang="zh-CN" altLang="en-US" sz="1400" kern="0" dirty="0">
                <a:latin typeface="微软雅黑" panose="020B0503020204020204" pitchFamily="34" charset="-122"/>
                <a:ea typeface="微软雅黑" panose="020B0503020204020204" pitchFamily="34" charset="-122"/>
              </a:rPr>
              <a:t>及贫液后冷器</a:t>
            </a:r>
            <a:r>
              <a:rPr lang="en-US" altLang="zh-CN" sz="1400" kern="0" dirty="0">
                <a:latin typeface="微软雅黑" panose="020B0503020204020204" pitchFamily="34" charset="-122"/>
                <a:ea typeface="微软雅黑" panose="020B0503020204020204" pitchFamily="34" charset="-122"/>
              </a:rPr>
              <a:t>E-8114</a:t>
            </a:r>
            <a:r>
              <a:rPr lang="zh-CN" altLang="en-US" sz="1400" kern="0" dirty="0">
                <a:latin typeface="微软雅黑" panose="020B0503020204020204" pitchFamily="34" charset="-122"/>
                <a:ea typeface="微软雅黑" panose="020B0503020204020204" pitchFamily="34" charset="-122"/>
              </a:rPr>
              <a:t>，启动贫液泵用新鲜水试</a:t>
            </a:r>
            <a:r>
              <a:rPr lang="zh-CN" altLang="en-US" sz="1400" kern="0" dirty="0" smtClean="0">
                <a:latin typeface="微软雅黑" panose="020B0503020204020204" pitchFamily="34" charset="-122"/>
                <a:ea typeface="微软雅黑" panose="020B0503020204020204" pitchFamily="34" charset="-122"/>
              </a:rPr>
              <a:t>压。</a:t>
            </a:r>
            <a:endParaRPr kumimoji="0" lang="zh-CN"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3" name="TextBox 74"/>
          <p:cNvSpPr txBox="1"/>
          <p:nvPr/>
        </p:nvSpPr>
        <p:spPr>
          <a:xfrm>
            <a:off x="2526912" y="4036184"/>
            <a:ext cx="5812956" cy="652486"/>
          </a:xfrm>
          <a:prstGeom prst="rect">
            <a:avLst/>
          </a:prstGeom>
          <a:noFill/>
        </p:spPr>
        <p:txBody>
          <a:bodyPr wrap="square" rtlCol="0">
            <a:spAutoFit/>
          </a:bodyPr>
          <a:lstStyle/>
          <a:p>
            <a:pPr lvl="0">
              <a:lnSpc>
                <a:spcPct val="130000"/>
              </a:lnSpc>
              <a:defRPr/>
            </a:pPr>
            <a:r>
              <a:rPr lang="zh-CN" altLang="en-US" sz="1400" kern="0" dirty="0">
                <a:latin typeface="微软雅黑 Light"/>
                <a:ea typeface="微软雅黑" pitchFamily="34" charset="-122"/>
              </a:rPr>
              <a:t>贫富液换热器</a:t>
            </a:r>
            <a:r>
              <a:rPr lang="en-US" altLang="zh-CN" sz="1400" kern="0" dirty="0">
                <a:latin typeface="微软雅黑 Light"/>
                <a:ea typeface="微软雅黑" pitchFamily="34" charset="-122"/>
              </a:rPr>
              <a:t>E-8107</a:t>
            </a:r>
            <a:r>
              <a:rPr lang="zh-CN" altLang="en-US" sz="1400" kern="0" dirty="0">
                <a:latin typeface="微软雅黑 Light"/>
                <a:ea typeface="微软雅黑" pitchFamily="34" charset="-122"/>
              </a:rPr>
              <a:t>管程，启动富液泵用新鲜水试压；溶剂收集液过滤器</a:t>
            </a:r>
            <a:r>
              <a:rPr lang="en-US" altLang="zh-CN" sz="1400" kern="0" dirty="0">
                <a:latin typeface="微软雅黑 Light"/>
                <a:ea typeface="微软雅黑" pitchFamily="34" charset="-122"/>
              </a:rPr>
              <a:t>S-8103</a:t>
            </a:r>
            <a:r>
              <a:rPr lang="zh-CN" altLang="en-US" sz="1400" kern="0" dirty="0">
                <a:latin typeface="微软雅黑 Light"/>
                <a:ea typeface="微软雅黑" pitchFamily="34" charset="-122"/>
              </a:rPr>
              <a:t>，利用溶剂泵进行试压</a:t>
            </a:r>
            <a:endParaRPr kumimoji="0" lang="zh-CN" altLang="en-US" sz="1400" b="0" i="0" u="none" strike="noStrike" kern="0" cap="none" spc="0" normalizeH="0" baseline="0" noProof="0" dirty="0">
              <a:ln>
                <a:noFill/>
              </a:ln>
              <a:effectLst/>
              <a:uLnTx/>
              <a:uFillTx/>
              <a:latin typeface="微软雅黑 Light"/>
              <a:ea typeface="微软雅黑" pitchFamily="34" charset="-122"/>
            </a:endParaRPr>
          </a:p>
        </p:txBody>
      </p:sp>
      <p:sp>
        <p:nvSpPr>
          <p:cNvPr id="2" name="矩形 1"/>
          <p:cNvSpPr/>
          <p:nvPr/>
        </p:nvSpPr>
        <p:spPr>
          <a:xfrm>
            <a:off x="2526912" y="5120264"/>
            <a:ext cx="2467297" cy="830997"/>
          </a:xfrm>
          <a:prstGeom prst="rect">
            <a:avLst/>
          </a:prstGeom>
        </p:spPr>
        <p:txBody>
          <a:bodyPr wrap="square">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注意：</a:t>
            </a:r>
          </a:p>
          <a:p>
            <a:pPr>
              <a:lnSpc>
                <a:spcPct val="150000"/>
              </a:lnSpc>
            </a:pPr>
            <a:r>
              <a:rPr lang="zh-CN" altLang="en-US" sz="1600" dirty="0">
                <a:latin typeface="微软雅黑" panose="020B0503020204020204" pitchFamily="34" charset="-122"/>
                <a:ea typeface="微软雅黑" panose="020B0503020204020204" pitchFamily="34" charset="-122"/>
              </a:rPr>
              <a:t>升压时末端阀严禁关死。</a:t>
            </a:r>
          </a:p>
        </p:txBody>
      </p:sp>
      <p:sp>
        <p:nvSpPr>
          <p:cNvPr id="58" name="Freeform 54@|5FFC:14657585|FBC:16777215|LFC:11765543|LBC:16777215"/>
          <p:cNvSpPr>
            <a:spLocks noChangeAspect="1"/>
          </p:cNvSpPr>
          <p:nvPr/>
        </p:nvSpPr>
        <p:spPr bwMode="auto">
          <a:xfrm>
            <a:off x="995363" y="4858328"/>
            <a:ext cx="1291050" cy="1291050"/>
          </a:xfrm>
          <a:custGeom>
            <a:avLst/>
            <a:gdLst>
              <a:gd name="T0" fmla="*/ 0 w 661361"/>
              <a:gd name="T1" fmla="*/ 872332 h 661361"/>
              <a:gd name="T2" fmla="*/ 255502 w 661361"/>
              <a:gd name="T3" fmla="*/ 255500 h 661361"/>
              <a:gd name="T4" fmla="*/ 872335 w 661361"/>
              <a:gd name="T5" fmla="*/ 0 h 661361"/>
              <a:gd name="T6" fmla="*/ 1489168 w 661361"/>
              <a:gd name="T7" fmla="*/ 255502 h 661361"/>
              <a:gd name="T8" fmla="*/ 1744667 w 661361"/>
              <a:gd name="T9" fmla="*/ 872335 h 661361"/>
              <a:gd name="T10" fmla="*/ 1489168 w 661361"/>
              <a:gd name="T11" fmla="*/ 1489168 h 661361"/>
              <a:gd name="T12" fmla="*/ 872335 w 661361"/>
              <a:gd name="T13" fmla="*/ 1744667 h 661361"/>
              <a:gd name="T14" fmla="*/ 255502 w 661361"/>
              <a:gd name="T15" fmla="*/ 1489168 h 661361"/>
              <a:gd name="T16" fmla="*/ 3 w 661361"/>
              <a:gd name="T17" fmla="*/ 872335 h 661361"/>
              <a:gd name="T18" fmla="*/ 0 w 661361"/>
              <a:gd name="T19" fmla="*/ 872332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FF0000"/>
          </a:solidFill>
          <a:ln>
            <a:noFill/>
          </a:ln>
        </p:spPr>
        <p:txBody>
          <a:bodyPr lIns="141562" tIns="141562" rIns="141562" bIns="141562" anchor="ctr"/>
          <a:lstStyle/>
          <a:p>
            <a:endParaRPr lang="zh-CN" altLang="en-US"/>
          </a:p>
        </p:txBody>
      </p:sp>
      <p:sp>
        <p:nvSpPr>
          <p:cNvPr id="60" name="Freeform 78@|5FFC:0|FBC:0|LFC:16777215|LBC:16777215"/>
          <p:cNvSpPr>
            <a:spLocks noChangeAspect="1" noEditPoints="1"/>
          </p:cNvSpPr>
          <p:nvPr/>
        </p:nvSpPr>
        <p:spPr bwMode="auto">
          <a:xfrm>
            <a:off x="1384767" y="5113250"/>
            <a:ext cx="536858" cy="781206"/>
          </a:xfrm>
          <a:custGeom>
            <a:avLst/>
            <a:gdLst>
              <a:gd name="T0" fmla="*/ 358476 w 85"/>
              <a:gd name="T1" fmla="*/ 0 h 123"/>
              <a:gd name="T2" fmla="*/ 0 w 85"/>
              <a:gd name="T3" fmla="*/ 360479 h 123"/>
              <a:gd name="T4" fmla="*/ 162168 w 85"/>
              <a:gd name="T5" fmla="*/ 755289 h 123"/>
              <a:gd name="T6" fmla="*/ 358476 w 85"/>
              <a:gd name="T7" fmla="*/ 1055688 h 123"/>
              <a:gd name="T8" fmla="*/ 554785 w 85"/>
              <a:gd name="T9" fmla="*/ 755289 h 123"/>
              <a:gd name="T10" fmla="*/ 725488 w 85"/>
              <a:gd name="T11" fmla="*/ 360479 h 123"/>
              <a:gd name="T12" fmla="*/ 358476 w 85"/>
              <a:gd name="T13" fmla="*/ 0 h 123"/>
              <a:gd name="T14" fmla="*/ 443828 w 85"/>
              <a:gd name="T15" fmla="*/ 892614 h 123"/>
              <a:gd name="T16" fmla="*/ 281660 w 85"/>
              <a:gd name="T17" fmla="*/ 909780 h 123"/>
              <a:gd name="T18" fmla="*/ 264590 w 85"/>
              <a:gd name="T19" fmla="*/ 849700 h 123"/>
              <a:gd name="T20" fmla="*/ 264590 w 85"/>
              <a:gd name="T21" fmla="*/ 849700 h 123"/>
              <a:gd name="T22" fmla="*/ 469433 w 85"/>
              <a:gd name="T23" fmla="*/ 823952 h 123"/>
              <a:gd name="T24" fmla="*/ 460898 w 85"/>
              <a:gd name="T25" fmla="*/ 849700 h 123"/>
              <a:gd name="T26" fmla="*/ 443828 w 85"/>
              <a:gd name="T27" fmla="*/ 892614 h 123"/>
              <a:gd name="T28" fmla="*/ 256055 w 85"/>
              <a:gd name="T29" fmla="*/ 815369 h 123"/>
              <a:gd name="T30" fmla="*/ 230449 w 85"/>
              <a:gd name="T31" fmla="*/ 755289 h 123"/>
              <a:gd name="T32" fmla="*/ 486504 w 85"/>
              <a:gd name="T33" fmla="*/ 755289 h 123"/>
              <a:gd name="T34" fmla="*/ 477969 w 85"/>
              <a:gd name="T35" fmla="*/ 789620 h 123"/>
              <a:gd name="T36" fmla="*/ 256055 w 85"/>
              <a:gd name="T37" fmla="*/ 815369 h 123"/>
              <a:gd name="T38" fmla="*/ 358476 w 85"/>
              <a:gd name="T39" fmla="*/ 987025 h 123"/>
              <a:gd name="T40" fmla="*/ 298730 w 85"/>
              <a:gd name="T41" fmla="*/ 944111 h 123"/>
              <a:gd name="T42" fmla="*/ 435293 w 85"/>
              <a:gd name="T43" fmla="*/ 926946 h 123"/>
              <a:gd name="T44" fmla="*/ 358476 w 85"/>
              <a:gd name="T45" fmla="*/ 987025 h 123"/>
              <a:gd name="T46" fmla="*/ 512109 w 85"/>
              <a:gd name="T47" fmla="*/ 686626 h 123"/>
              <a:gd name="T48" fmla="*/ 204844 w 85"/>
              <a:gd name="T49" fmla="*/ 686626 h 123"/>
              <a:gd name="T50" fmla="*/ 153633 w 85"/>
              <a:gd name="T51" fmla="*/ 583632 h 123"/>
              <a:gd name="T52" fmla="*/ 68281 w 85"/>
              <a:gd name="T53" fmla="*/ 360479 h 123"/>
              <a:gd name="T54" fmla="*/ 358476 w 85"/>
              <a:gd name="T55" fmla="*/ 68663 h 123"/>
              <a:gd name="T56" fmla="*/ 657207 w 85"/>
              <a:gd name="T57" fmla="*/ 360479 h 123"/>
              <a:gd name="T58" fmla="*/ 571855 w 85"/>
              <a:gd name="T59" fmla="*/ 583632 h 123"/>
              <a:gd name="T60" fmla="*/ 512109 w 85"/>
              <a:gd name="T61" fmla="*/ 686626 h 123"/>
              <a:gd name="T62" fmla="*/ 512109 w 85"/>
              <a:gd name="T63" fmla="*/ 686626 h 123"/>
              <a:gd name="T64" fmla="*/ 512109 w 85"/>
              <a:gd name="T65" fmla="*/ 686626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61" name="Freeform 79@|5FFC:0|FBC:0|LFC:16777215|LBC:16777215"/>
          <p:cNvSpPr>
            <a:spLocks noChangeAspect="1" noEditPoints="1"/>
          </p:cNvSpPr>
          <p:nvPr/>
        </p:nvSpPr>
        <p:spPr bwMode="auto">
          <a:xfrm>
            <a:off x="1548280" y="5275175"/>
            <a:ext cx="157423" cy="158595"/>
          </a:xfrm>
          <a:custGeom>
            <a:avLst/>
            <a:gdLst>
              <a:gd name="T0" fmla="*/ 195707 w 25"/>
              <a:gd name="T1" fmla="*/ 0 h 25"/>
              <a:gd name="T2" fmla="*/ 0 w 25"/>
              <a:gd name="T3" fmla="*/ 197168 h 25"/>
              <a:gd name="T4" fmla="*/ 17018 w 25"/>
              <a:gd name="T5" fmla="*/ 214313 h 25"/>
              <a:gd name="T6" fmla="*/ 34036 w 25"/>
              <a:gd name="T7" fmla="*/ 197168 h 25"/>
              <a:gd name="T8" fmla="*/ 195707 w 25"/>
              <a:gd name="T9" fmla="*/ 34290 h 25"/>
              <a:gd name="T10" fmla="*/ 212725 w 25"/>
              <a:gd name="T11" fmla="*/ 17145 h 25"/>
              <a:gd name="T12" fmla="*/ 195707 w 25"/>
              <a:gd name="T13" fmla="*/ 0 h 25"/>
              <a:gd name="T14" fmla="*/ 195707 w 25"/>
              <a:gd name="T15" fmla="*/ 0 h 25"/>
              <a:gd name="T16" fmla="*/ 195707 w 25"/>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54" name="矩形 53"/>
          <p:cNvSpPr/>
          <p:nvPr/>
        </p:nvSpPr>
        <p:spPr>
          <a:xfrm>
            <a:off x="6156176" y="4430142"/>
            <a:ext cx="1768388" cy="1658925"/>
          </a:xfrm>
          <a:prstGeom prst="rect">
            <a:avLst/>
          </a:prstGeom>
          <a:gradFill flip="none" rotWithShape="1">
            <a:gsLst>
              <a:gs pos="89000">
                <a:schemeClr val="bg1">
                  <a:lumMod val="85000"/>
                  <a:alpha val="18000"/>
                </a:schemeClr>
              </a:gs>
              <a:gs pos="0">
                <a:schemeClr val="bg1">
                  <a:alpha val="31000"/>
                </a:schemeClr>
              </a:gs>
            </a:gsLst>
            <a:lin ang="18900000" scaled="1"/>
            <a:tileRect/>
          </a:gra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32" fontAlgn="auto">
              <a:spcBef>
                <a:spcPts val="0"/>
              </a:spcBef>
              <a:spcAft>
                <a:spcPts val="0"/>
              </a:spcAft>
              <a:defRPr/>
            </a:pPr>
            <a:endParaRPr lang="zh-CN" altLang="en-US" sz="1404"/>
          </a:p>
        </p:txBody>
      </p:sp>
      <p:sp>
        <p:nvSpPr>
          <p:cNvPr id="55" name="Freeform 45"/>
          <p:cNvSpPr>
            <a:spLocks noEditPoints="1"/>
          </p:cNvSpPr>
          <p:nvPr/>
        </p:nvSpPr>
        <p:spPr bwMode="auto">
          <a:xfrm flipH="1">
            <a:off x="6331790" y="5176432"/>
            <a:ext cx="1089025" cy="912970"/>
          </a:xfrm>
          <a:custGeom>
            <a:avLst/>
            <a:gdLst>
              <a:gd name="T0" fmla="*/ 41 w 95"/>
              <a:gd name="T1" fmla="*/ 0 h 120"/>
              <a:gd name="T2" fmla="*/ 29 w 95"/>
              <a:gd name="T3" fmla="*/ 7 h 120"/>
              <a:gd name="T4" fmla="*/ 29 w 95"/>
              <a:gd name="T5" fmla="*/ 7 h 120"/>
              <a:gd name="T6" fmla="*/ 14 w 95"/>
              <a:gd name="T7" fmla="*/ 1 h 120"/>
              <a:gd name="T8" fmla="*/ 3 w 95"/>
              <a:gd name="T9" fmla="*/ 8 h 120"/>
              <a:gd name="T10" fmla="*/ 0 w 95"/>
              <a:gd name="T11" fmla="*/ 21 h 120"/>
              <a:gd name="T12" fmla="*/ 3 w 95"/>
              <a:gd name="T13" fmla="*/ 34 h 120"/>
              <a:gd name="T14" fmla="*/ 14 w 95"/>
              <a:gd name="T15" fmla="*/ 40 h 120"/>
              <a:gd name="T16" fmla="*/ 31 w 95"/>
              <a:gd name="T17" fmla="*/ 37 h 120"/>
              <a:gd name="T18" fmla="*/ 41 w 95"/>
              <a:gd name="T19" fmla="*/ 41 h 120"/>
              <a:gd name="T20" fmla="*/ 43 w 95"/>
              <a:gd name="T21" fmla="*/ 41 h 120"/>
              <a:gd name="T22" fmla="*/ 57 w 95"/>
              <a:gd name="T23" fmla="*/ 56 h 120"/>
              <a:gd name="T24" fmla="*/ 68 w 95"/>
              <a:gd name="T25" fmla="*/ 58 h 120"/>
              <a:gd name="T26" fmla="*/ 66 w 95"/>
              <a:gd name="T27" fmla="*/ 78 h 120"/>
              <a:gd name="T28" fmla="*/ 65 w 95"/>
              <a:gd name="T29" fmla="*/ 120 h 120"/>
              <a:gd name="T30" fmla="*/ 75 w 95"/>
              <a:gd name="T31" fmla="*/ 120 h 120"/>
              <a:gd name="T32" fmla="*/ 77 w 95"/>
              <a:gd name="T33" fmla="*/ 84 h 120"/>
              <a:gd name="T34" fmla="*/ 82 w 95"/>
              <a:gd name="T35" fmla="*/ 84 h 120"/>
              <a:gd name="T36" fmla="*/ 84 w 95"/>
              <a:gd name="T37" fmla="*/ 120 h 120"/>
              <a:gd name="T38" fmla="*/ 95 w 95"/>
              <a:gd name="T39" fmla="*/ 120 h 120"/>
              <a:gd name="T40" fmla="*/ 92 w 95"/>
              <a:gd name="T41" fmla="*/ 78 h 120"/>
              <a:gd name="T42" fmla="*/ 94 w 95"/>
              <a:gd name="T43" fmla="*/ 41 h 120"/>
              <a:gd name="T44" fmla="*/ 74 w 95"/>
              <a:gd name="T45" fmla="*/ 41 h 120"/>
              <a:gd name="T46" fmla="*/ 70 w 95"/>
              <a:gd name="T47" fmla="*/ 35 h 120"/>
              <a:gd name="T48" fmla="*/ 71 w 95"/>
              <a:gd name="T49" fmla="*/ 35 h 120"/>
              <a:gd name="T50" fmla="*/ 79 w 95"/>
              <a:gd name="T51" fmla="*/ 38 h 120"/>
              <a:gd name="T52" fmla="*/ 91 w 95"/>
              <a:gd name="T53" fmla="*/ 26 h 120"/>
              <a:gd name="T54" fmla="*/ 79 w 95"/>
              <a:gd name="T55" fmla="*/ 14 h 120"/>
              <a:gd name="T56" fmla="*/ 71 w 95"/>
              <a:gd name="T57" fmla="*/ 18 h 120"/>
              <a:gd name="T58" fmla="*/ 48 w 95"/>
              <a:gd name="T59" fmla="*/ 2 h 120"/>
              <a:gd name="T60" fmla="*/ 41 w 95"/>
              <a:gd name="T61" fmla="*/ 0 h 120"/>
              <a:gd name="T62" fmla="*/ 65 w 95"/>
              <a:gd name="T63" fmla="*/ 43 h 120"/>
              <a:gd name="T64" fmla="*/ 58 w 95"/>
              <a:gd name="T65" fmla="*/ 46 h 120"/>
              <a:gd name="T66" fmla="*/ 51 w 95"/>
              <a:gd name="T67" fmla="*/ 39 h 120"/>
              <a:gd name="T68" fmla="*/ 62 w 95"/>
              <a:gd name="T69" fmla="*/ 37 h 120"/>
              <a:gd name="T70" fmla="*/ 65 w 95"/>
              <a:gd name="T71" fmla="*/ 43 h 120"/>
              <a:gd name="T72" fmla="*/ 10 w 95"/>
              <a:gd name="T73" fmla="*/ 12 h 120"/>
              <a:gd name="T74" fmla="*/ 14 w 95"/>
              <a:gd name="T75" fmla="*/ 9 h 120"/>
              <a:gd name="T76" fmla="*/ 18 w 95"/>
              <a:gd name="T77" fmla="*/ 12 h 120"/>
              <a:gd name="T78" fmla="*/ 21 w 95"/>
              <a:gd name="T79" fmla="*/ 21 h 120"/>
              <a:gd name="T80" fmla="*/ 18 w 95"/>
              <a:gd name="T81" fmla="*/ 30 h 120"/>
              <a:gd name="T82" fmla="*/ 14 w 95"/>
              <a:gd name="T83" fmla="*/ 32 h 120"/>
              <a:gd name="T84" fmla="*/ 10 w 95"/>
              <a:gd name="T85" fmla="*/ 30 h 120"/>
              <a:gd name="T86" fmla="*/ 7 w 95"/>
              <a:gd name="T87" fmla="*/ 21 h 120"/>
              <a:gd name="T88" fmla="*/ 10 w 95"/>
              <a:gd name="T89" fmla="*/ 12 h 120"/>
              <a:gd name="T90" fmla="*/ 35 w 95"/>
              <a:gd name="T91" fmla="*/ 11 h 120"/>
              <a:gd name="T92" fmla="*/ 41 w 95"/>
              <a:gd name="T93" fmla="*/ 8 h 120"/>
              <a:gd name="T94" fmla="*/ 47 w 95"/>
              <a:gd name="T95" fmla="*/ 11 h 120"/>
              <a:gd name="T96" fmla="*/ 50 w 95"/>
              <a:gd name="T97" fmla="*/ 21 h 120"/>
              <a:gd name="T98" fmla="*/ 47 w 95"/>
              <a:gd name="T99" fmla="*/ 30 h 120"/>
              <a:gd name="T100" fmla="*/ 41 w 95"/>
              <a:gd name="T101" fmla="*/ 34 h 120"/>
              <a:gd name="T102" fmla="*/ 35 w 95"/>
              <a:gd name="T103" fmla="*/ 30 h 120"/>
              <a:gd name="T104" fmla="*/ 33 w 95"/>
              <a:gd name="T105" fmla="*/ 21 h 120"/>
              <a:gd name="T106" fmla="*/ 35 w 95"/>
              <a:gd name="T107"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6" name="Freeform 45"/>
          <p:cNvSpPr>
            <a:spLocks noEditPoints="1"/>
          </p:cNvSpPr>
          <p:nvPr/>
        </p:nvSpPr>
        <p:spPr bwMode="auto">
          <a:xfrm>
            <a:off x="6876304" y="4460553"/>
            <a:ext cx="1881187" cy="1681237"/>
          </a:xfrm>
          <a:custGeom>
            <a:avLst/>
            <a:gdLst>
              <a:gd name="T0" fmla="*/ 41 w 95"/>
              <a:gd name="T1" fmla="*/ 0 h 120"/>
              <a:gd name="T2" fmla="*/ 29 w 95"/>
              <a:gd name="T3" fmla="*/ 7 h 120"/>
              <a:gd name="T4" fmla="*/ 29 w 95"/>
              <a:gd name="T5" fmla="*/ 7 h 120"/>
              <a:gd name="T6" fmla="*/ 14 w 95"/>
              <a:gd name="T7" fmla="*/ 1 h 120"/>
              <a:gd name="T8" fmla="*/ 3 w 95"/>
              <a:gd name="T9" fmla="*/ 8 h 120"/>
              <a:gd name="T10" fmla="*/ 0 w 95"/>
              <a:gd name="T11" fmla="*/ 21 h 120"/>
              <a:gd name="T12" fmla="*/ 3 w 95"/>
              <a:gd name="T13" fmla="*/ 34 h 120"/>
              <a:gd name="T14" fmla="*/ 14 w 95"/>
              <a:gd name="T15" fmla="*/ 40 h 120"/>
              <a:gd name="T16" fmla="*/ 31 w 95"/>
              <a:gd name="T17" fmla="*/ 37 h 120"/>
              <a:gd name="T18" fmla="*/ 41 w 95"/>
              <a:gd name="T19" fmla="*/ 41 h 120"/>
              <a:gd name="T20" fmla="*/ 43 w 95"/>
              <a:gd name="T21" fmla="*/ 41 h 120"/>
              <a:gd name="T22" fmla="*/ 57 w 95"/>
              <a:gd name="T23" fmla="*/ 56 h 120"/>
              <a:gd name="T24" fmla="*/ 68 w 95"/>
              <a:gd name="T25" fmla="*/ 58 h 120"/>
              <a:gd name="T26" fmla="*/ 66 w 95"/>
              <a:gd name="T27" fmla="*/ 78 h 120"/>
              <a:gd name="T28" fmla="*/ 65 w 95"/>
              <a:gd name="T29" fmla="*/ 120 h 120"/>
              <a:gd name="T30" fmla="*/ 75 w 95"/>
              <a:gd name="T31" fmla="*/ 120 h 120"/>
              <a:gd name="T32" fmla="*/ 77 w 95"/>
              <a:gd name="T33" fmla="*/ 84 h 120"/>
              <a:gd name="T34" fmla="*/ 82 w 95"/>
              <a:gd name="T35" fmla="*/ 84 h 120"/>
              <a:gd name="T36" fmla="*/ 84 w 95"/>
              <a:gd name="T37" fmla="*/ 120 h 120"/>
              <a:gd name="T38" fmla="*/ 95 w 95"/>
              <a:gd name="T39" fmla="*/ 120 h 120"/>
              <a:gd name="T40" fmla="*/ 92 w 95"/>
              <a:gd name="T41" fmla="*/ 78 h 120"/>
              <a:gd name="T42" fmla="*/ 94 w 95"/>
              <a:gd name="T43" fmla="*/ 41 h 120"/>
              <a:gd name="T44" fmla="*/ 74 w 95"/>
              <a:gd name="T45" fmla="*/ 41 h 120"/>
              <a:gd name="T46" fmla="*/ 70 w 95"/>
              <a:gd name="T47" fmla="*/ 35 h 120"/>
              <a:gd name="T48" fmla="*/ 71 w 95"/>
              <a:gd name="T49" fmla="*/ 35 h 120"/>
              <a:gd name="T50" fmla="*/ 79 w 95"/>
              <a:gd name="T51" fmla="*/ 38 h 120"/>
              <a:gd name="T52" fmla="*/ 91 w 95"/>
              <a:gd name="T53" fmla="*/ 26 h 120"/>
              <a:gd name="T54" fmla="*/ 79 w 95"/>
              <a:gd name="T55" fmla="*/ 14 h 120"/>
              <a:gd name="T56" fmla="*/ 71 w 95"/>
              <a:gd name="T57" fmla="*/ 18 h 120"/>
              <a:gd name="T58" fmla="*/ 48 w 95"/>
              <a:gd name="T59" fmla="*/ 2 h 120"/>
              <a:gd name="T60" fmla="*/ 41 w 95"/>
              <a:gd name="T61" fmla="*/ 0 h 120"/>
              <a:gd name="T62" fmla="*/ 65 w 95"/>
              <a:gd name="T63" fmla="*/ 43 h 120"/>
              <a:gd name="T64" fmla="*/ 58 w 95"/>
              <a:gd name="T65" fmla="*/ 46 h 120"/>
              <a:gd name="T66" fmla="*/ 51 w 95"/>
              <a:gd name="T67" fmla="*/ 39 h 120"/>
              <a:gd name="T68" fmla="*/ 62 w 95"/>
              <a:gd name="T69" fmla="*/ 37 h 120"/>
              <a:gd name="T70" fmla="*/ 65 w 95"/>
              <a:gd name="T71" fmla="*/ 43 h 120"/>
              <a:gd name="T72" fmla="*/ 10 w 95"/>
              <a:gd name="T73" fmla="*/ 12 h 120"/>
              <a:gd name="T74" fmla="*/ 14 w 95"/>
              <a:gd name="T75" fmla="*/ 9 h 120"/>
              <a:gd name="T76" fmla="*/ 18 w 95"/>
              <a:gd name="T77" fmla="*/ 12 h 120"/>
              <a:gd name="T78" fmla="*/ 21 w 95"/>
              <a:gd name="T79" fmla="*/ 21 h 120"/>
              <a:gd name="T80" fmla="*/ 18 w 95"/>
              <a:gd name="T81" fmla="*/ 30 h 120"/>
              <a:gd name="T82" fmla="*/ 14 w 95"/>
              <a:gd name="T83" fmla="*/ 32 h 120"/>
              <a:gd name="T84" fmla="*/ 10 w 95"/>
              <a:gd name="T85" fmla="*/ 30 h 120"/>
              <a:gd name="T86" fmla="*/ 7 w 95"/>
              <a:gd name="T87" fmla="*/ 21 h 120"/>
              <a:gd name="T88" fmla="*/ 10 w 95"/>
              <a:gd name="T89" fmla="*/ 12 h 120"/>
              <a:gd name="T90" fmla="*/ 35 w 95"/>
              <a:gd name="T91" fmla="*/ 11 h 120"/>
              <a:gd name="T92" fmla="*/ 41 w 95"/>
              <a:gd name="T93" fmla="*/ 8 h 120"/>
              <a:gd name="T94" fmla="*/ 47 w 95"/>
              <a:gd name="T95" fmla="*/ 11 h 120"/>
              <a:gd name="T96" fmla="*/ 50 w 95"/>
              <a:gd name="T97" fmla="*/ 21 h 120"/>
              <a:gd name="T98" fmla="*/ 47 w 95"/>
              <a:gd name="T99" fmla="*/ 30 h 120"/>
              <a:gd name="T100" fmla="*/ 41 w 95"/>
              <a:gd name="T101" fmla="*/ 34 h 120"/>
              <a:gd name="T102" fmla="*/ 35 w 95"/>
              <a:gd name="T103" fmla="*/ 30 h 120"/>
              <a:gd name="T104" fmla="*/ 33 w 95"/>
              <a:gd name="T105" fmla="*/ 21 h 120"/>
              <a:gd name="T106" fmla="*/ 35 w 95"/>
              <a:gd name="T107"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181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2" presetClass="entr" presetSubtype="8" decel="100000" fill="hold" grpId="0" nodeType="withEffect">
                                  <p:stCondLst>
                                    <p:cond delay="2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2" presetClass="entr" presetSubtype="8" fill="hold" grpId="0" nodeType="withEffect">
                                  <p:stCondLst>
                                    <p:cond delay="200"/>
                                  </p:stCondLst>
                                  <p:childTnLst>
                                    <p:set>
                                      <p:cBhvr>
                                        <p:cTn id="17" dur="1" fill="hold">
                                          <p:stCondLst>
                                            <p:cond delay="0"/>
                                          </p:stCondLst>
                                        </p:cTn>
                                        <p:tgtEl>
                                          <p:spTgt spid="50"/>
                                        </p:tgtEl>
                                        <p:attrNameLst>
                                          <p:attrName>style.visibility</p:attrName>
                                        </p:attrNameLst>
                                      </p:cBhvr>
                                      <p:to>
                                        <p:strVal val="visible"/>
                                      </p:to>
                                    </p:set>
                                    <p:animEffect transition="in" filter="wipe(left)">
                                      <p:cBhvr>
                                        <p:cTn id="18" dur="500"/>
                                        <p:tgtEl>
                                          <p:spTgt spid="5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2" presetClass="entr" presetSubtype="8" decel="100000" fill="hold" grpId="0" nodeType="withEffect">
                                  <p:stCondLst>
                                    <p:cond delay="4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par>
                                <p:cTn id="26" presetID="22" presetClass="entr" presetSubtype="8" fill="hold" grpId="0" nodeType="withEffect">
                                  <p:stCondLst>
                                    <p:cond delay="400"/>
                                  </p:stCondLst>
                                  <p:childTnLst>
                                    <p:set>
                                      <p:cBhvr>
                                        <p:cTn id="27" dur="1" fill="hold">
                                          <p:stCondLst>
                                            <p:cond delay="0"/>
                                          </p:stCondLst>
                                        </p:cTn>
                                        <p:tgtEl>
                                          <p:spTgt spid="51"/>
                                        </p:tgtEl>
                                        <p:attrNameLst>
                                          <p:attrName>style.visibility</p:attrName>
                                        </p:attrNameLst>
                                      </p:cBhvr>
                                      <p:to>
                                        <p:strVal val="visible"/>
                                      </p:to>
                                    </p:set>
                                    <p:animEffect transition="in" filter="wipe(left)">
                                      <p:cBhvr>
                                        <p:cTn id="28" dur="500"/>
                                        <p:tgtEl>
                                          <p:spTgt spid="51"/>
                                        </p:tgtEl>
                                      </p:cBhvr>
                                    </p:animEffect>
                                  </p:childTnLst>
                                </p:cTn>
                              </p:par>
                              <p:par>
                                <p:cTn id="29" presetID="10" presetClass="entr" presetSubtype="0" fill="hold" nodeType="withEffect">
                                  <p:stCondLst>
                                    <p:cond delay="4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2" presetClass="entr" presetSubtype="8" decel="100000" fill="hold" grpId="0" nodeType="withEffect">
                                  <p:stCondLst>
                                    <p:cond delay="6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0-#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par>
                                <p:cTn id="36" presetID="22" presetClass="entr" presetSubtype="8" fill="hold" grpId="0" nodeType="withEffect">
                                  <p:stCondLst>
                                    <p:cond delay="60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par>
                                <p:cTn id="39" presetID="10" presetClass="entr" presetSubtype="0" fill="hold" nodeType="withEffect">
                                  <p:stCondLst>
                                    <p:cond delay="6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22" presetClass="entr" presetSubtype="8" fill="hold" grpId="0" nodeType="withEffect">
                                  <p:stCondLst>
                                    <p:cond delay="80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300"/>
                            </p:stCondLst>
                            <p:childTnLst>
                              <p:par>
                                <p:cTn id="46" presetID="2" presetClass="entr" presetSubtype="4" fill="hold" grpId="0" nodeType="after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additive="base">
                                        <p:cTn id="48" dur="500" fill="hold"/>
                                        <p:tgtEl>
                                          <p:spTgt spid="60"/>
                                        </p:tgtEl>
                                        <p:attrNameLst>
                                          <p:attrName>ppt_x</p:attrName>
                                        </p:attrNameLst>
                                      </p:cBhvr>
                                      <p:tavLst>
                                        <p:tav tm="0">
                                          <p:val>
                                            <p:strVal val="#ppt_x"/>
                                          </p:val>
                                        </p:tav>
                                        <p:tav tm="100000">
                                          <p:val>
                                            <p:strVal val="#ppt_x"/>
                                          </p:val>
                                        </p:tav>
                                      </p:tavLst>
                                    </p:anim>
                                    <p:anim calcmode="lin" valueType="num">
                                      <p:cBhvr additive="base">
                                        <p:cTn id="49" dur="500" fill="hold"/>
                                        <p:tgtEl>
                                          <p:spTgt spid="60"/>
                                        </p:tgtEl>
                                        <p:attrNameLst>
                                          <p:attrName>ppt_y</p:attrName>
                                        </p:attrNameLst>
                                      </p:cBhvr>
                                      <p:tavLst>
                                        <p:tav tm="0">
                                          <p:val>
                                            <p:strVal val="1+#ppt_h/2"/>
                                          </p:val>
                                        </p:tav>
                                        <p:tav tm="100000">
                                          <p:val>
                                            <p:strVal val="#ppt_y"/>
                                          </p:val>
                                        </p:tav>
                                      </p:tavLst>
                                    </p:anim>
                                  </p:childTnLst>
                                </p:cTn>
                              </p:par>
                            </p:childTnLst>
                          </p:cTn>
                        </p:par>
                        <p:par>
                          <p:cTn id="50" fill="hold">
                            <p:stCondLst>
                              <p:cond delay="1800"/>
                            </p:stCondLst>
                            <p:childTnLst>
                              <p:par>
                                <p:cTn id="51" presetID="2" presetClass="entr" presetSubtype="4" fill="hold" grpId="0" nodeType="after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ppt_x"/>
                                          </p:val>
                                        </p:tav>
                                        <p:tav tm="100000">
                                          <p:val>
                                            <p:strVal val="#ppt_x"/>
                                          </p:val>
                                        </p:tav>
                                      </p:tavLst>
                                    </p:anim>
                                    <p:anim calcmode="lin" valueType="num">
                                      <p:cBhvr additive="base">
                                        <p:cTn id="54" dur="500" fill="hold"/>
                                        <p:tgtEl>
                                          <p:spTgt spid="58"/>
                                        </p:tgtEl>
                                        <p:attrNameLst>
                                          <p:attrName>ppt_y</p:attrName>
                                        </p:attrNameLst>
                                      </p:cBhvr>
                                      <p:tavLst>
                                        <p:tav tm="0">
                                          <p:val>
                                            <p:strVal val="1+#ppt_h/2"/>
                                          </p:val>
                                        </p:tav>
                                        <p:tav tm="100000">
                                          <p:val>
                                            <p:strVal val="#ppt_y"/>
                                          </p:val>
                                        </p:tav>
                                      </p:tavLst>
                                    </p:anim>
                                  </p:childTnLst>
                                </p:cTn>
                              </p:par>
                            </p:childTnLst>
                          </p:cTn>
                        </p:par>
                        <p:par>
                          <p:cTn id="55" fill="hold">
                            <p:stCondLst>
                              <p:cond delay="2300"/>
                            </p:stCondLst>
                            <p:childTnLst>
                              <p:par>
                                <p:cTn id="56" presetID="2" presetClass="entr" presetSubtype="4" fill="hold" grpId="0" nodeType="after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ppt_x"/>
                                          </p:val>
                                        </p:tav>
                                        <p:tav tm="100000">
                                          <p:val>
                                            <p:strVal val="#ppt_x"/>
                                          </p:val>
                                        </p:tav>
                                      </p:tavLst>
                                    </p:anim>
                                    <p:anim calcmode="lin" valueType="num">
                                      <p:cBhvr additive="base">
                                        <p:cTn id="59" dur="500" fill="hold"/>
                                        <p:tgtEl>
                                          <p:spTgt spid="2"/>
                                        </p:tgtEl>
                                        <p:attrNameLst>
                                          <p:attrName>ppt_y</p:attrName>
                                        </p:attrNameLst>
                                      </p:cBhvr>
                                      <p:tavLst>
                                        <p:tav tm="0">
                                          <p:val>
                                            <p:strVal val="1+#ppt_h/2"/>
                                          </p:val>
                                        </p:tav>
                                        <p:tav tm="100000">
                                          <p:val>
                                            <p:strVal val="#ppt_y"/>
                                          </p:val>
                                        </p:tav>
                                      </p:tavLst>
                                    </p:anim>
                                  </p:childTnLst>
                                </p:cTn>
                              </p:par>
                            </p:childTnLst>
                          </p:cTn>
                        </p:par>
                        <p:par>
                          <p:cTn id="60" fill="hold">
                            <p:stCondLst>
                              <p:cond delay="2800"/>
                            </p:stCondLst>
                            <p:childTnLst>
                              <p:par>
                                <p:cTn id="61" presetID="53" presetClass="entr" presetSubtype="16"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p:cTn id="63" dur="500" fill="hold"/>
                                        <p:tgtEl>
                                          <p:spTgt spid="54"/>
                                        </p:tgtEl>
                                        <p:attrNameLst>
                                          <p:attrName>ppt_w</p:attrName>
                                        </p:attrNameLst>
                                      </p:cBhvr>
                                      <p:tavLst>
                                        <p:tav tm="0">
                                          <p:val>
                                            <p:fltVal val="0"/>
                                          </p:val>
                                        </p:tav>
                                        <p:tav tm="100000">
                                          <p:val>
                                            <p:strVal val="#ppt_w"/>
                                          </p:val>
                                        </p:tav>
                                      </p:tavLst>
                                    </p:anim>
                                    <p:anim calcmode="lin" valueType="num">
                                      <p:cBhvr>
                                        <p:cTn id="64" dur="500" fill="hold"/>
                                        <p:tgtEl>
                                          <p:spTgt spid="54"/>
                                        </p:tgtEl>
                                        <p:attrNameLst>
                                          <p:attrName>ppt_h</p:attrName>
                                        </p:attrNameLst>
                                      </p:cBhvr>
                                      <p:tavLst>
                                        <p:tav tm="0">
                                          <p:val>
                                            <p:fltVal val="0"/>
                                          </p:val>
                                        </p:tav>
                                        <p:tav tm="100000">
                                          <p:val>
                                            <p:strVal val="#ppt_h"/>
                                          </p:val>
                                        </p:tav>
                                      </p:tavLst>
                                    </p:anim>
                                    <p:animEffect transition="in" filter="fade">
                                      <p:cBhvr>
                                        <p:cTn id="65" dur="500"/>
                                        <p:tgtEl>
                                          <p:spTgt spid="54"/>
                                        </p:tgtEl>
                                      </p:cBhvr>
                                    </p:animEffect>
                                  </p:childTnLst>
                                </p:cTn>
                              </p:par>
                            </p:childTnLst>
                          </p:cTn>
                        </p:par>
                        <p:par>
                          <p:cTn id="66" fill="hold">
                            <p:stCondLst>
                              <p:cond delay="3300"/>
                            </p:stCondLst>
                            <p:childTnLst>
                              <p:par>
                                <p:cTn id="67" presetID="12" presetClass="entr" presetSubtype="8"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cBhvr additive="base">
                                        <p:cTn id="69" dur="500"/>
                                        <p:tgtEl>
                                          <p:spTgt spid="55"/>
                                        </p:tgtEl>
                                        <p:attrNameLst>
                                          <p:attrName>ppt_x</p:attrName>
                                        </p:attrNameLst>
                                      </p:cBhvr>
                                      <p:tavLst>
                                        <p:tav tm="0">
                                          <p:val>
                                            <p:strVal val="#ppt_x-#ppt_w*1.125000"/>
                                          </p:val>
                                        </p:tav>
                                        <p:tav tm="100000">
                                          <p:val>
                                            <p:strVal val="#ppt_x"/>
                                          </p:val>
                                        </p:tav>
                                      </p:tavLst>
                                    </p:anim>
                                    <p:animEffect transition="in" filter="wipe(right)">
                                      <p:cBhvr>
                                        <p:cTn id="70" dur="500"/>
                                        <p:tgtEl>
                                          <p:spTgt spid="55"/>
                                        </p:tgtEl>
                                      </p:cBhvr>
                                    </p:animEffect>
                                  </p:childTnLst>
                                </p:cTn>
                              </p:par>
                            </p:childTnLst>
                          </p:cTn>
                        </p:par>
                        <p:par>
                          <p:cTn id="71" fill="hold">
                            <p:stCondLst>
                              <p:cond delay="3800"/>
                            </p:stCondLst>
                            <p:childTnLst>
                              <p:par>
                                <p:cTn id="72" presetID="12" presetClass="entr" presetSubtype="2"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additive="base">
                                        <p:cTn id="74" dur="500"/>
                                        <p:tgtEl>
                                          <p:spTgt spid="56"/>
                                        </p:tgtEl>
                                        <p:attrNameLst>
                                          <p:attrName>ppt_x</p:attrName>
                                        </p:attrNameLst>
                                      </p:cBhvr>
                                      <p:tavLst>
                                        <p:tav tm="0">
                                          <p:val>
                                            <p:strVal val="#ppt_x+#ppt_w*1.125000"/>
                                          </p:val>
                                        </p:tav>
                                        <p:tav tm="100000">
                                          <p:val>
                                            <p:strVal val="#ppt_x"/>
                                          </p:val>
                                        </p:tav>
                                      </p:tavLst>
                                    </p:anim>
                                    <p:animEffect transition="in" filter="wipe(left)">
                                      <p:cBhvr>
                                        <p:cTn id="7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43" grpId="0" animBg="1"/>
      <p:bldP spid="49" grpId="0" animBg="1"/>
      <p:bldP spid="50" grpId="0"/>
      <p:bldP spid="51" grpId="0"/>
      <p:bldP spid="52" grpId="0"/>
      <p:bldP spid="53" grpId="0"/>
      <p:bldP spid="2" grpId="0"/>
      <p:bldP spid="58" grpId="0" animBg="1"/>
      <p:bldP spid="60"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34</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83722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四、动设备电机单试、联动试车</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试压、气密方法</a:t>
            </a:r>
            <a:r>
              <a:rPr lang="en-US" altLang="zh-CN"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蒸汽</a:t>
            </a:r>
            <a:r>
              <a:rPr lang="zh-CN" altLang="en-US" sz="2000" b="1" dirty="0" smtClean="0">
                <a:latin typeface="微软雅黑" panose="020B0503020204020204" pitchFamily="34" charset="-122"/>
                <a:ea typeface="微软雅黑" panose="020B0503020204020204" pitchFamily="34" charset="-122"/>
              </a:rPr>
              <a:t>介质</a:t>
            </a:r>
            <a:endParaRPr lang="en-US" altLang="zh-CN" sz="2000" b="1" dirty="0">
              <a:latin typeface="微软雅黑" panose="020B0503020204020204" pitchFamily="34" charset="-122"/>
              <a:ea typeface="微软雅黑" panose="020B0503020204020204" pitchFamily="34" charset="-122"/>
            </a:endParaRPr>
          </a:p>
        </p:txBody>
      </p:sp>
      <p:sp>
        <p:nvSpPr>
          <p:cNvPr id="73" name="任意多边形 29"/>
          <p:cNvSpPr>
            <a:spLocks noChangeArrowheads="1"/>
          </p:cNvSpPr>
          <p:nvPr/>
        </p:nvSpPr>
        <p:spPr bwMode="auto">
          <a:xfrm>
            <a:off x="3245530" y="3465899"/>
            <a:ext cx="2313365" cy="2106660"/>
          </a:xfrm>
          <a:custGeom>
            <a:avLst/>
            <a:gdLst>
              <a:gd name="T0" fmla="*/ 205385 w 3267856"/>
              <a:gd name="T1" fmla="*/ 0 h 2975124"/>
              <a:gd name="T2" fmla="*/ 3062471 w 3267856"/>
              <a:gd name="T3" fmla="*/ 0 h 2975124"/>
              <a:gd name="T4" fmla="*/ 3267856 w 3267856"/>
              <a:gd name="T5" fmla="*/ 205385 h 2975124"/>
              <a:gd name="T6" fmla="*/ 3267856 w 3267856"/>
              <a:gd name="T7" fmla="*/ 2975124 h 2975124"/>
              <a:gd name="T8" fmla="*/ 0 w 3267856"/>
              <a:gd name="T9" fmla="*/ 2975124 h 2975124"/>
              <a:gd name="T10" fmla="*/ 0 w 3267856"/>
              <a:gd name="T11" fmla="*/ 205385 h 2975124"/>
              <a:gd name="T12" fmla="*/ 205385 w 3267856"/>
              <a:gd name="T13" fmla="*/ 0 h 2975124"/>
              <a:gd name="T14" fmla="*/ 0 60000 65536"/>
              <a:gd name="T15" fmla="*/ 0 60000 65536"/>
              <a:gd name="T16" fmla="*/ 0 60000 65536"/>
              <a:gd name="T17" fmla="*/ 0 60000 65536"/>
              <a:gd name="T18" fmla="*/ 0 60000 65536"/>
              <a:gd name="T19" fmla="*/ 0 60000 65536"/>
              <a:gd name="T20" fmla="*/ 0 60000 65536"/>
              <a:gd name="T21" fmla="*/ 0 w 3267856"/>
              <a:gd name="T22" fmla="*/ 0 h 2975124"/>
              <a:gd name="T23" fmla="*/ 3267856 w 3267856"/>
              <a:gd name="T24" fmla="*/ 2975124 h 2975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67856" h="2975124">
                <a:moveTo>
                  <a:pt x="205385" y="0"/>
                </a:moveTo>
                <a:lnTo>
                  <a:pt x="3062471" y="0"/>
                </a:lnTo>
                <a:cubicBezTo>
                  <a:pt x="3175902" y="0"/>
                  <a:pt x="3267856" y="91954"/>
                  <a:pt x="3267856" y="205385"/>
                </a:cubicBezTo>
                <a:lnTo>
                  <a:pt x="3267856" y="2975124"/>
                </a:lnTo>
                <a:lnTo>
                  <a:pt x="0" y="2975124"/>
                </a:lnTo>
                <a:lnTo>
                  <a:pt x="0" y="205385"/>
                </a:lnTo>
                <a:cubicBezTo>
                  <a:pt x="0" y="91954"/>
                  <a:pt x="91954" y="0"/>
                  <a:pt x="205385" y="0"/>
                </a:cubicBezTo>
                <a:close/>
              </a:path>
            </a:pathLst>
          </a:custGeom>
          <a:solidFill>
            <a:schemeClr val="bg1">
              <a:lumMod val="85000"/>
            </a:schemeClr>
          </a:solidFill>
          <a:ln>
            <a:noFill/>
          </a:ln>
        </p:spPr>
        <p:txBody>
          <a:bodyPr/>
          <a:lstStyle/>
          <a:p>
            <a:endParaRPr lang="zh-CN" altLang="zh-CN" sz="1350">
              <a:solidFill>
                <a:srgbClr val="000000"/>
              </a:solidFill>
              <a:latin typeface="Calibri" panose="020F0502020204030204" pitchFamily="34" charset="0"/>
              <a:sym typeface="宋体" panose="02010600030101010101" pitchFamily="2" charset="-122"/>
            </a:endParaRPr>
          </a:p>
        </p:txBody>
      </p:sp>
      <p:sp>
        <p:nvSpPr>
          <p:cNvPr id="74" name="任意多边形 30"/>
          <p:cNvSpPr>
            <a:spLocks noChangeArrowheads="1"/>
          </p:cNvSpPr>
          <p:nvPr/>
        </p:nvSpPr>
        <p:spPr bwMode="auto">
          <a:xfrm>
            <a:off x="3425004" y="3630520"/>
            <a:ext cx="1955654" cy="1942038"/>
          </a:xfrm>
          <a:custGeom>
            <a:avLst/>
            <a:gdLst>
              <a:gd name="T0" fmla="*/ 0 w 2762623"/>
              <a:gd name="T1" fmla="*/ 0 h 2743199"/>
              <a:gd name="T2" fmla="*/ 2762623 w 2762623"/>
              <a:gd name="T3" fmla="*/ 0 h 2743199"/>
              <a:gd name="T4" fmla="*/ 2762623 w 2762623"/>
              <a:gd name="T5" fmla="*/ 2743199 h 2743199"/>
              <a:gd name="T6" fmla="*/ 0 w 2762623"/>
              <a:gd name="T7" fmla="*/ 2743199 h 2743199"/>
              <a:gd name="T8" fmla="*/ 0 w 2762623"/>
              <a:gd name="T9" fmla="*/ 0 h 2743199"/>
              <a:gd name="T10" fmla="*/ 0 60000 65536"/>
              <a:gd name="T11" fmla="*/ 0 60000 65536"/>
              <a:gd name="T12" fmla="*/ 0 60000 65536"/>
              <a:gd name="T13" fmla="*/ 0 60000 65536"/>
              <a:gd name="T14" fmla="*/ 0 60000 65536"/>
              <a:gd name="T15" fmla="*/ 0 w 2762623"/>
              <a:gd name="T16" fmla="*/ 0 h 2743199"/>
              <a:gd name="T17" fmla="*/ 2762623 w 2762623"/>
              <a:gd name="T18" fmla="*/ 2743199 h 2743199"/>
            </a:gdLst>
            <a:ahLst/>
            <a:cxnLst>
              <a:cxn ang="T10">
                <a:pos x="T0" y="T1"/>
              </a:cxn>
              <a:cxn ang="T11">
                <a:pos x="T2" y="T3"/>
              </a:cxn>
              <a:cxn ang="T12">
                <a:pos x="T4" y="T5"/>
              </a:cxn>
              <a:cxn ang="T13">
                <a:pos x="T6" y="T7"/>
              </a:cxn>
              <a:cxn ang="T14">
                <a:pos x="T8" y="T9"/>
              </a:cxn>
            </a:cxnLst>
            <a:rect l="T15" t="T16" r="T17" b="T18"/>
            <a:pathLst>
              <a:path w="2762623" h="2743199">
                <a:moveTo>
                  <a:pt x="0" y="0"/>
                </a:moveTo>
                <a:lnTo>
                  <a:pt x="2762623" y="0"/>
                </a:lnTo>
                <a:lnTo>
                  <a:pt x="2762623" y="2743199"/>
                </a:lnTo>
                <a:lnTo>
                  <a:pt x="0" y="2743199"/>
                </a:lnTo>
                <a:lnTo>
                  <a:pt x="0" y="0"/>
                </a:lnTo>
                <a:close/>
              </a:path>
            </a:pathLst>
          </a:custGeom>
          <a:blipFill dpi="0" rotWithShape="1">
            <a:blip r:embed="rId5"/>
            <a:srcRect/>
            <a:stretch>
              <a:fillRect/>
            </a:stretch>
          </a:blip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5" name="任意多边形 31"/>
          <p:cNvSpPr>
            <a:spLocks noChangeArrowheads="1"/>
          </p:cNvSpPr>
          <p:nvPr/>
        </p:nvSpPr>
        <p:spPr bwMode="auto">
          <a:xfrm>
            <a:off x="3202209" y="1756559"/>
            <a:ext cx="1274888" cy="2198254"/>
          </a:xfrm>
          <a:custGeom>
            <a:avLst/>
            <a:gdLst>
              <a:gd name="T0" fmla="*/ 900666 w 1801332"/>
              <a:gd name="T1" fmla="*/ 0 h 3105476"/>
              <a:gd name="T2" fmla="*/ 1801332 w 1801332"/>
              <a:gd name="T3" fmla="*/ 900666 h 3105476"/>
              <a:gd name="T4" fmla="*/ 1251246 w 1801332"/>
              <a:gd name="T5" fmla="*/ 1730553 h 3105476"/>
              <a:gd name="T6" fmla="*/ 1188459 w 1801332"/>
              <a:gd name="T7" fmla="*/ 1750043 h 3105476"/>
              <a:gd name="T8" fmla="*/ 1201246 w 1801332"/>
              <a:gd name="T9" fmla="*/ 3105476 h 3105476"/>
              <a:gd name="T10" fmla="*/ 947909 w 1801332"/>
              <a:gd name="T11" fmla="*/ 1796570 h 3105476"/>
              <a:gd name="T12" fmla="*/ 900666 w 1801332"/>
              <a:gd name="T13" fmla="*/ 1801332 h 3105476"/>
              <a:gd name="T14" fmla="*/ 0 w 1801332"/>
              <a:gd name="T15" fmla="*/ 900666 h 3105476"/>
              <a:gd name="T16" fmla="*/ 900666 w 1801332"/>
              <a:gd name="T17" fmla="*/ 0 h 31054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1332"/>
              <a:gd name="T28" fmla="*/ 0 h 3105476"/>
              <a:gd name="T29" fmla="*/ 1801332 w 1801332"/>
              <a:gd name="T30" fmla="*/ 3105476 h 31054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1332" h="3105476">
                <a:moveTo>
                  <a:pt x="900666" y="0"/>
                </a:moveTo>
                <a:cubicBezTo>
                  <a:pt x="1398090" y="0"/>
                  <a:pt x="1801332" y="403242"/>
                  <a:pt x="1801332" y="900666"/>
                </a:cubicBezTo>
                <a:cubicBezTo>
                  <a:pt x="1801332" y="1273734"/>
                  <a:pt x="1574509" y="1593825"/>
                  <a:pt x="1251246" y="1730553"/>
                </a:cubicBezTo>
                <a:lnTo>
                  <a:pt x="1188459" y="1750043"/>
                </a:lnTo>
                <a:lnTo>
                  <a:pt x="1201246" y="3105476"/>
                </a:lnTo>
                <a:lnTo>
                  <a:pt x="947909" y="1796570"/>
                </a:lnTo>
                <a:lnTo>
                  <a:pt x="900666" y="1801332"/>
                </a:lnTo>
                <a:cubicBezTo>
                  <a:pt x="403242" y="1801332"/>
                  <a:pt x="0" y="1398090"/>
                  <a:pt x="0" y="900666"/>
                </a:cubicBezTo>
                <a:cubicBezTo>
                  <a:pt x="0" y="403242"/>
                  <a:pt x="403242" y="0"/>
                  <a:pt x="900666" y="0"/>
                </a:cubicBezTo>
                <a:close/>
              </a:path>
            </a:pathLst>
          </a:custGeom>
          <a:solidFill>
            <a:srgbClr val="92D05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6" name="任意多边形 32"/>
          <p:cNvSpPr>
            <a:spLocks noChangeArrowheads="1"/>
          </p:cNvSpPr>
          <p:nvPr/>
        </p:nvSpPr>
        <p:spPr bwMode="auto">
          <a:xfrm>
            <a:off x="4646669" y="2105606"/>
            <a:ext cx="915939" cy="1633837"/>
          </a:xfrm>
          <a:custGeom>
            <a:avLst/>
            <a:gdLst>
              <a:gd name="T0" fmla="*/ 646924 w 1293848"/>
              <a:gd name="T1" fmla="*/ 0 h 2307158"/>
              <a:gd name="T2" fmla="*/ 1293848 w 1293848"/>
              <a:gd name="T3" fmla="*/ 646924 h 2307158"/>
              <a:gd name="T4" fmla="*/ 646924 w 1293848"/>
              <a:gd name="T5" fmla="*/ 1293848 h 2307158"/>
              <a:gd name="T6" fmla="*/ 616967 w 1293848"/>
              <a:gd name="T7" fmla="*/ 1290828 h 2307158"/>
              <a:gd name="T8" fmla="*/ 71689 w 1293848"/>
              <a:gd name="T9" fmla="*/ 2307158 h 2307158"/>
              <a:gd name="T10" fmla="*/ 411711 w 1293848"/>
              <a:gd name="T11" fmla="*/ 1248162 h 2307158"/>
              <a:gd name="T12" fmla="*/ 395112 w 1293848"/>
              <a:gd name="T13" fmla="*/ 1243010 h 2307158"/>
              <a:gd name="T14" fmla="*/ 0 w 1293848"/>
              <a:gd name="T15" fmla="*/ 646924 h 2307158"/>
              <a:gd name="T16" fmla="*/ 646924 w 1293848"/>
              <a:gd name="T17" fmla="*/ 0 h 2307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3848"/>
              <a:gd name="T28" fmla="*/ 0 h 2307158"/>
              <a:gd name="T29" fmla="*/ 1293848 w 1293848"/>
              <a:gd name="T30" fmla="*/ 2307158 h 2307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3848" h="2307158">
                <a:moveTo>
                  <a:pt x="646924" y="0"/>
                </a:moveTo>
                <a:cubicBezTo>
                  <a:pt x="1004210" y="0"/>
                  <a:pt x="1293848" y="289638"/>
                  <a:pt x="1293848" y="646924"/>
                </a:cubicBezTo>
                <a:cubicBezTo>
                  <a:pt x="1293848" y="1004210"/>
                  <a:pt x="1004210" y="1293848"/>
                  <a:pt x="646924" y="1293848"/>
                </a:cubicBezTo>
                <a:lnTo>
                  <a:pt x="616967" y="1290828"/>
                </a:lnTo>
                <a:lnTo>
                  <a:pt x="71689" y="2307158"/>
                </a:lnTo>
                <a:lnTo>
                  <a:pt x="411711" y="1248162"/>
                </a:lnTo>
                <a:lnTo>
                  <a:pt x="395112" y="1243010"/>
                </a:lnTo>
                <a:cubicBezTo>
                  <a:pt x="162922" y="1144801"/>
                  <a:pt x="0" y="914889"/>
                  <a:pt x="0" y="646924"/>
                </a:cubicBezTo>
                <a:cubicBezTo>
                  <a:pt x="0" y="289638"/>
                  <a:pt x="289638" y="0"/>
                  <a:pt x="646924" y="0"/>
                </a:cubicBezTo>
                <a:close/>
              </a:path>
            </a:pathLst>
          </a:custGeom>
          <a:solidFill>
            <a:srgbClr val="DA1D27"/>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7" name="任意多边形 33"/>
          <p:cNvSpPr>
            <a:spLocks noChangeArrowheads="1"/>
          </p:cNvSpPr>
          <p:nvPr/>
        </p:nvSpPr>
        <p:spPr bwMode="auto">
          <a:xfrm>
            <a:off x="5157862" y="2958419"/>
            <a:ext cx="1627648" cy="1303357"/>
          </a:xfrm>
          <a:custGeom>
            <a:avLst/>
            <a:gdLst>
              <a:gd name="T0" fmla="*/ 1557663 w 2298885"/>
              <a:gd name="T1" fmla="*/ 0 h 1841310"/>
              <a:gd name="T2" fmla="*/ 2298885 w 2298885"/>
              <a:gd name="T3" fmla="*/ 741222 h 1841310"/>
              <a:gd name="T4" fmla="*/ 1557663 w 2298885"/>
              <a:gd name="T5" fmla="*/ 1482444 h 1841310"/>
              <a:gd name="T6" fmla="*/ 1033540 w 2298885"/>
              <a:gd name="T7" fmla="*/ 1265346 h 1841310"/>
              <a:gd name="T8" fmla="*/ 1012320 w 2298885"/>
              <a:gd name="T9" fmla="*/ 1239626 h 1841310"/>
              <a:gd name="T10" fmla="*/ 0 w 2298885"/>
              <a:gd name="T11" fmla="*/ 1841310 h 1841310"/>
              <a:gd name="T12" fmla="*/ 892171 w 2298885"/>
              <a:gd name="T13" fmla="*/ 1061945 h 1841310"/>
              <a:gd name="T14" fmla="*/ 874690 w 2298885"/>
              <a:gd name="T15" fmla="*/ 1029739 h 1841310"/>
              <a:gd name="T16" fmla="*/ 816441 w 2298885"/>
              <a:gd name="T17" fmla="*/ 741222 h 1841310"/>
              <a:gd name="T18" fmla="*/ 1557663 w 2298885"/>
              <a:gd name="T19" fmla="*/ 0 h 1841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98885"/>
              <a:gd name="T31" fmla="*/ 0 h 1841310"/>
              <a:gd name="T32" fmla="*/ 2298885 w 2298885"/>
              <a:gd name="T33" fmla="*/ 1841310 h 1841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98885" h="1841310">
                <a:moveTo>
                  <a:pt x="1557663" y="0"/>
                </a:moveTo>
                <a:cubicBezTo>
                  <a:pt x="1967029" y="0"/>
                  <a:pt x="2298885" y="331856"/>
                  <a:pt x="2298885" y="741222"/>
                </a:cubicBezTo>
                <a:cubicBezTo>
                  <a:pt x="2298885" y="1150588"/>
                  <a:pt x="1967029" y="1482444"/>
                  <a:pt x="1557663" y="1482444"/>
                </a:cubicBezTo>
                <a:cubicBezTo>
                  <a:pt x="1352980" y="1482444"/>
                  <a:pt x="1167675" y="1399480"/>
                  <a:pt x="1033540" y="1265346"/>
                </a:cubicBezTo>
                <a:lnTo>
                  <a:pt x="1012320" y="1239626"/>
                </a:lnTo>
                <a:lnTo>
                  <a:pt x="0" y="1841310"/>
                </a:lnTo>
                <a:lnTo>
                  <a:pt x="892171" y="1061945"/>
                </a:lnTo>
                <a:lnTo>
                  <a:pt x="874690" y="1029739"/>
                </a:lnTo>
                <a:cubicBezTo>
                  <a:pt x="837182" y="941061"/>
                  <a:pt x="816441" y="843564"/>
                  <a:pt x="816441" y="741222"/>
                </a:cubicBezTo>
                <a:cubicBezTo>
                  <a:pt x="816441" y="331856"/>
                  <a:pt x="1148297" y="0"/>
                  <a:pt x="1557663" y="0"/>
                </a:cubicBezTo>
                <a:close/>
              </a:path>
            </a:pathLst>
          </a:custGeom>
          <a:solidFill>
            <a:srgbClr val="7030A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8" name="任意多边形 34"/>
          <p:cNvSpPr>
            <a:spLocks noChangeArrowheads="1"/>
          </p:cNvSpPr>
          <p:nvPr/>
        </p:nvSpPr>
        <p:spPr bwMode="auto">
          <a:xfrm rot="19454535">
            <a:off x="2453367" y="3120566"/>
            <a:ext cx="1083036" cy="1823213"/>
          </a:xfrm>
          <a:custGeom>
            <a:avLst/>
            <a:gdLst>
              <a:gd name="T0" fmla="*/ 1211298 w 1529111"/>
              <a:gd name="T1" fmla="*/ 144168 h 2575290"/>
              <a:gd name="T2" fmla="*/ 1384943 w 1529111"/>
              <a:gd name="T3" fmla="*/ 1211298 h 2575290"/>
              <a:gd name="T4" fmla="*/ 1162297 w 1529111"/>
              <a:gd name="T5" fmla="*/ 1417673 h 2575290"/>
              <a:gd name="T6" fmla="*/ 1073241 w 1529111"/>
              <a:gd name="T7" fmla="*/ 1460629 h 2575290"/>
              <a:gd name="T8" fmla="*/ 1083756 w 1529111"/>
              <a:gd name="T9" fmla="*/ 2575290 h 2575290"/>
              <a:gd name="T10" fmla="*/ 879438 w 1529111"/>
              <a:gd name="T11" fmla="*/ 1519650 h 2575290"/>
              <a:gd name="T12" fmla="*/ 740974 w 1529111"/>
              <a:gd name="T13" fmla="*/ 1528768 h 2575290"/>
              <a:gd name="T14" fmla="*/ 317813 w 1529111"/>
              <a:gd name="T15" fmla="*/ 1384942 h 2575290"/>
              <a:gd name="T16" fmla="*/ 144169 w 1529111"/>
              <a:gd name="T17" fmla="*/ 317813 h 2575290"/>
              <a:gd name="T18" fmla="*/ 1211298 w 1529111"/>
              <a:gd name="T19" fmla="*/ 144168 h 25752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29111"/>
              <a:gd name="T31" fmla="*/ 0 h 2575290"/>
              <a:gd name="T32" fmla="*/ 1529111 w 1529111"/>
              <a:gd name="T33" fmla="*/ 2575290 h 25752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29111" h="2575290">
                <a:moveTo>
                  <a:pt x="1211298" y="144168"/>
                </a:moveTo>
                <a:cubicBezTo>
                  <a:pt x="1553928" y="390897"/>
                  <a:pt x="1631672" y="868668"/>
                  <a:pt x="1384943" y="1211298"/>
                </a:cubicBezTo>
                <a:cubicBezTo>
                  <a:pt x="1323260" y="1296956"/>
                  <a:pt x="1247138" y="1366057"/>
                  <a:pt x="1162297" y="1417673"/>
                </a:cubicBezTo>
                <a:lnTo>
                  <a:pt x="1073241" y="1460629"/>
                </a:lnTo>
                <a:lnTo>
                  <a:pt x="1083756" y="2575290"/>
                </a:lnTo>
                <a:lnTo>
                  <a:pt x="879438" y="1519650"/>
                </a:lnTo>
                <a:lnTo>
                  <a:pt x="740974" y="1528768"/>
                </a:lnTo>
                <a:cubicBezTo>
                  <a:pt x="593790" y="1524360"/>
                  <a:pt x="446300" y="1477466"/>
                  <a:pt x="317813" y="1384942"/>
                </a:cubicBezTo>
                <a:cubicBezTo>
                  <a:pt x="-24817" y="1138213"/>
                  <a:pt x="-102560" y="660443"/>
                  <a:pt x="144169" y="317813"/>
                </a:cubicBezTo>
                <a:cubicBezTo>
                  <a:pt x="390898" y="-24817"/>
                  <a:pt x="868668" y="-102560"/>
                  <a:pt x="1211298" y="144168"/>
                </a:cubicBezTo>
                <a:close/>
              </a:path>
            </a:pathLst>
          </a:custGeom>
          <a:solidFill>
            <a:srgbClr val="00B0F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9" name="矩形 35"/>
          <p:cNvSpPr>
            <a:spLocks noChangeArrowheads="1"/>
          </p:cNvSpPr>
          <p:nvPr/>
        </p:nvSpPr>
        <p:spPr bwMode="auto">
          <a:xfrm>
            <a:off x="2285031" y="3417272"/>
            <a:ext cx="960498" cy="52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700" dirty="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rPr>
              <a:t>01</a:t>
            </a:r>
            <a:endParaRPr lang="zh-CN" altLang="en-US" sz="2700" dirty="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endParaRPr>
          </a:p>
        </p:txBody>
      </p:sp>
      <p:sp>
        <p:nvSpPr>
          <p:cNvPr id="80" name="矩形 36"/>
          <p:cNvSpPr>
            <a:spLocks noChangeArrowheads="1"/>
          </p:cNvSpPr>
          <p:nvPr/>
        </p:nvSpPr>
        <p:spPr bwMode="auto">
          <a:xfrm>
            <a:off x="3354454" y="2078351"/>
            <a:ext cx="961735" cy="52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700" dirty="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rPr>
              <a:t>02</a:t>
            </a:r>
            <a:endParaRPr lang="zh-CN" altLang="en-US" sz="2700" dirty="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endParaRPr>
          </a:p>
        </p:txBody>
      </p:sp>
      <p:sp>
        <p:nvSpPr>
          <p:cNvPr id="81" name="矩形 37"/>
          <p:cNvSpPr>
            <a:spLocks noChangeArrowheads="1"/>
          </p:cNvSpPr>
          <p:nvPr/>
        </p:nvSpPr>
        <p:spPr bwMode="auto">
          <a:xfrm>
            <a:off x="4629342" y="2285618"/>
            <a:ext cx="961735" cy="52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700" dirty="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rPr>
              <a:t>03</a:t>
            </a:r>
            <a:endParaRPr lang="zh-CN" altLang="en-US" sz="2700" dirty="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endParaRPr>
          </a:p>
        </p:txBody>
      </p:sp>
      <p:sp>
        <p:nvSpPr>
          <p:cNvPr id="82" name="矩形 38"/>
          <p:cNvSpPr>
            <a:spLocks noChangeArrowheads="1"/>
          </p:cNvSpPr>
          <p:nvPr/>
        </p:nvSpPr>
        <p:spPr bwMode="auto">
          <a:xfrm>
            <a:off x="5889376" y="3185264"/>
            <a:ext cx="733988" cy="52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700" dirty="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rPr>
              <a:t>04</a:t>
            </a:r>
            <a:endParaRPr lang="zh-CN" altLang="en-US" sz="2700" dirty="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endParaRPr>
          </a:p>
        </p:txBody>
      </p:sp>
      <p:sp>
        <p:nvSpPr>
          <p:cNvPr id="83" name="文本框 60"/>
          <p:cNvSpPr>
            <a:spLocks noChangeArrowheads="1"/>
          </p:cNvSpPr>
          <p:nvPr/>
        </p:nvSpPr>
        <p:spPr bwMode="auto">
          <a:xfrm>
            <a:off x="539197" y="3352334"/>
            <a:ext cx="1620956" cy="5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zh-CN" alt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重沸器</a:t>
            </a:r>
            <a:r>
              <a:rPr 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E-8108</a:t>
            </a:r>
            <a:r>
              <a:rPr lang="zh-CN" altLang="en-US" sz="1400" b="1" dirty="0" smtClean="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管程</a:t>
            </a:r>
            <a:endParaRPr lang="zh-CN" altLang="en-US" sz="1400" dirty="0">
              <a:solidFill>
                <a:srgbClr val="292929"/>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a:p>
            <a:endParaRPr lang="zh-CN" altLang="en-US" sz="1350" dirty="0">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任意多边形 33"/>
          <p:cNvSpPr>
            <a:spLocks noChangeArrowheads="1"/>
          </p:cNvSpPr>
          <p:nvPr/>
        </p:nvSpPr>
        <p:spPr bwMode="auto">
          <a:xfrm>
            <a:off x="5256115" y="4269202"/>
            <a:ext cx="1627648" cy="1303357"/>
          </a:xfrm>
          <a:custGeom>
            <a:avLst/>
            <a:gdLst>
              <a:gd name="T0" fmla="*/ 1557663 w 2298885"/>
              <a:gd name="T1" fmla="*/ 0 h 1841310"/>
              <a:gd name="T2" fmla="*/ 2298885 w 2298885"/>
              <a:gd name="T3" fmla="*/ 741222 h 1841310"/>
              <a:gd name="T4" fmla="*/ 1557663 w 2298885"/>
              <a:gd name="T5" fmla="*/ 1482444 h 1841310"/>
              <a:gd name="T6" fmla="*/ 1033540 w 2298885"/>
              <a:gd name="T7" fmla="*/ 1265346 h 1841310"/>
              <a:gd name="T8" fmla="*/ 1012320 w 2298885"/>
              <a:gd name="T9" fmla="*/ 1239626 h 1841310"/>
              <a:gd name="T10" fmla="*/ 0 w 2298885"/>
              <a:gd name="T11" fmla="*/ 1841310 h 1841310"/>
              <a:gd name="T12" fmla="*/ 892171 w 2298885"/>
              <a:gd name="T13" fmla="*/ 1061945 h 1841310"/>
              <a:gd name="T14" fmla="*/ 874690 w 2298885"/>
              <a:gd name="T15" fmla="*/ 1029739 h 1841310"/>
              <a:gd name="T16" fmla="*/ 816441 w 2298885"/>
              <a:gd name="T17" fmla="*/ 741222 h 1841310"/>
              <a:gd name="T18" fmla="*/ 1557663 w 2298885"/>
              <a:gd name="T19" fmla="*/ 0 h 18413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98885"/>
              <a:gd name="T31" fmla="*/ 0 h 1841310"/>
              <a:gd name="T32" fmla="*/ 2298885 w 2298885"/>
              <a:gd name="T33" fmla="*/ 1841310 h 18413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98885" h="1841310">
                <a:moveTo>
                  <a:pt x="1557663" y="0"/>
                </a:moveTo>
                <a:cubicBezTo>
                  <a:pt x="1967029" y="0"/>
                  <a:pt x="2298885" y="331856"/>
                  <a:pt x="2298885" y="741222"/>
                </a:cubicBezTo>
                <a:cubicBezTo>
                  <a:pt x="2298885" y="1150588"/>
                  <a:pt x="1967029" y="1482444"/>
                  <a:pt x="1557663" y="1482444"/>
                </a:cubicBezTo>
                <a:cubicBezTo>
                  <a:pt x="1352980" y="1482444"/>
                  <a:pt x="1167675" y="1399480"/>
                  <a:pt x="1033540" y="1265346"/>
                </a:cubicBezTo>
                <a:lnTo>
                  <a:pt x="1012320" y="1239626"/>
                </a:lnTo>
                <a:lnTo>
                  <a:pt x="0" y="1841310"/>
                </a:lnTo>
                <a:lnTo>
                  <a:pt x="892171" y="1061945"/>
                </a:lnTo>
                <a:lnTo>
                  <a:pt x="874690" y="1029739"/>
                </a:lnTo>
                <a:cubicBezTo>
                  <a:pt x="837182" y="941061"/>
                  <a:pt x="816441" y="843564"/>
                  <a:pt x="816441" y="741222"/>
                </a:cubicBezTo>
                <a:cubicBezTo>
                  <a:pt x="816441" y="331856"/>
                  <a:pt x="1148297" y="0"/>
                  <a:pt x="1557663" y="0"/>
                </a:cubicBezTo>
                <a:close/>
              </a:path>
            </a:pathLst>
          </a:custGeom>
          <a:solidFill>
            <a:srgbClr val="FFC00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89" name="矩形 38"/>
          <p:cNvSpPr>
            <a:spLocks noChangeArrowheads="1"/>
          </p:cNvSpPr>
          <p:nvPr/>
        </p:nvSpPr>
        <p:spPr bwMode="auto">
          <a:xfrm>
            <a:off x="5959466" y="4509936"/>
            <a:ext cx="733988" cy="52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700" dirty="0" smtClean="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rPr>
              <a:t>05</a:t>
            </a:r>
            <a:endParaRPr lang="zh-CN" altLang="en-US" sz="2700" dirty="0">
              <a:solidFill>
                <a:srgbClr val="FFFFFF"/>
              </a:solidFill>
              <a:latin typeface="Haettenschweiler" panose="020B0706040902060204" pitchFamily="34" charset="0"/>
              <a:ea typeface="微软雅黑" panose="020B0503020204020204" pitchFamily="34" charset="-122"/>
              <a:sym typeface="Haettenschweiler" panose="020B0706040902060204" pitchFamily="34" charset="0"/>
            </a:endParaRPr>
          </a:p>
        </p:txBody>
      </p:sp>
      <p:sp>
        <p:nvSpPr>
          <p:cNvPr id="90" name="文本框 60"/>
          <p:cNvSpPr>
            <a:spLocks noChangeArrowheads="1"/>
          </p:cNvSpPr>
          <p:nvPr/>
        </p:nvSpPr>
        <p:spPr bwMode="auto">
          <a:xfrm>
            <a:off x="1259906" y="1991814"/>
            <a:ext cx="18004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zh-CN" alt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液硫伴热盘管</a:t>
            </a:r>
            <a:r>
              <a:rPr lang="en-US" altLang="zh-CN"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E-8109</a:t>
            </a:r>
            <a:endParaRPr lang="zh-CN" altLang="en-US" sz="1350" dirty="0">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文本框 60"/>
          <p:cNvSpPr>
            <a:spLocks noChangeArrowheads="1"/>
          </p:cNvSpPr>
          <p:nvPr/>
        </p:nvSpPr>
        <p:spPr bwMode="auto">
          <a:xfrm>
            <a:off x="4536453" y="1664522"/>
            <a:ext cx="43140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zh-CN" alt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酸性气预热器</a:t>
            </a:r>
            <a:r>
              <a:rPr lang="en-US" altLang="zh-CN"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E-8106</a:t>
            </a:r>
            <a:r>
              <a:rPr lang="zh-CN" alt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管程以及空气预热器</a:t>
            </a:r>
            <a:r>
              <a:rPr lang="en-US" altLang="zh-CN"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E-8105</a:t>
            </a:r>
            <a:r>
              <a:rPr lang="zh-CN" alt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管程</a:t>
            </a:r>
            <a:endParaRPr lang="zh-CN" altLang="en-US" sz="1350" dirty="0">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文本框 60"/>
          <p:cNvSpPr>
            <a:spLocks noChangeArrowheads="1"/>
          </p:cNvSpPr>
          <p:nvPr/>
        </p:nvSpPr>
        <p:spPr bwMode="auto">
          <a:xfrm>
            <a:off x="6069939" y="2530275"/>
            <a:ext cx="27093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zh-CN" alt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捕集器</a:t>
            </a:r>
            <a:r>
              <a:rPr lang="en-US" altLang="zh-CN"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V-8113</a:t>
            </a:r>
            <a:r>
              <a:rPr lang="zh-CN" alt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以及所有蒸汽夹套</a:t>
            </a:r>
            <a:endParaRPr lang="zh-CN" altLang="en-US" sz="1350" dirty="0">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文本框 60"/>
          <p:cNvSpPr>
            <a:spLocks noChangeArrowheads="1"/>
          </p:cNvSpPr>
          <p:nvPr/>
        </p:nvSpPr>
        <p:spPr bwMode="auto">
          <a:xfrm>
            <a:off x="6722992" y="4123189"/>
            <a:ext cx="21707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p>
            <a:r>
              <a:rPr lang="zh-CN" alt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排污罐</a:t>
            </a:r>
            <a:r>
              <a:rPr lang="en-US" altLang="zh-CN"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V-8104</a:t>
            </a:r>
            <a:r>
              <a:rPr lang="zh-CN" altLang="en-US" sz="1400" b="1" dirty="0">
                <a:solidFill>
                  <a:srgbClr val="DA1D27"/>
                </a:solidFill>
                <a:latin typeface="方正姚体" panose="02010601030101010101" pitchFamily="2" charset="-122"/>
                <a:ea typeface="方正姚体" panose="02010601030101010101" pitchFamily="2" charset="-122"/>
                <a:sym typeface="方正姚体" panose="02010601030101010101" pitchFamily="2" charset="-122"/>
              </a:rPr>
              <a:t>用蒸汽试压</a:t>
            </a:r>
            <a:endParaRPr lang="zh-CN" altLang="en-US" sz="1350" dirty="0">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461809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35</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83722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四、动设备电机单试、联动试车</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1103948"/>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试压方法</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空气介质</a:t>
            </a:r>
            <a:endParaRPr lang="en-US" altLang="zh-CN" sz="2000" b="1"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559783" y="2141925"/>
            <a:ext cx="1622480" cy="434136"/>
            <a:chOff x="5735166" y="1628800"/>
            <a:chExt cx="1883791" cy="504056"/>
          </a:xfrm>
        </p:grpSpPr>
        <p:cxnSp>
          <p:nvCxnSpPr>
            <p:cNvPr id="27" name="直接连接符 26"/>
            <p:cNvCxnSpPr/>
            <p:nvPr/>
          </p:nvCxnSpPr>
          <p:spPr>
            <a:xfrm>
              <a:off x="7160988" y="1880828"/>
              <a:ext cx="36004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五边形 28"/>
            <p:cNvSpPr/>
            <p:nvPr/>
          </p:nvSpPr>
          <p:spPr>
            <a:xfrm>
              <a:off x="5735166" y="1628800"/>
              <a:ext cx="1440160" cy="504056"/>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itchFamily="34" charset="-122"/>
                  <a:ea typeface="微软雅黑" pitchFamily="34" charset="-122"/>
                </a:rPr>
                <a:t>01</a:t>
              </a:r>
              <a:endParaRPr lang="zh-CN" altLang="en-US" b="1" dirty="0">
                <a:latin typeface="微软雅黑" pitchFamily="34" charset="-122"/>
                <a:ea typeface="微软雅黑" pitchFamily="34" charset="-122"/>
              </a:endParaRPr>
            </a:p>
          </p:txBody>
        </p:sp>
        <p:sp>
          <p:nvSpPr>
            <p:cNvPr id="32" name="燕尾形 31"/>
            <p:cNvSpPr/>
            <p:nvPr/>
          </p:nvSpPr>
          <p:spPr>
            <a:xfrm>
              <a:off x="7423099" y="1796075"/>
              <a:ext cx="195858" cy="169506"/>
            </a:xfrm>
            <a:prstGeom prst="chevro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33" name="TextBox 6"/>
          <p:cNvSpPr txBox="1"/>
          <p:nvPr/>
        </p:nvSpPr>
        <p:spPr>
          <a:xfrm>
            <a:off x="6294425" y="2086292"/>
            <a:ext cx="2666833" cy="609398"/>
          </a:xfrm>
          <a:prstGeom prst="rect">
            <a:avLst/>
          </a:prstGeom>
          <a:noFill/>
        </p:spPr>
        <p:txBody>
          <a:bodyPr wrap="square" rtlCol="0">
            <a:spAutoFit/>
          </a:bodyPr>
          <a:lstStyle/>
          <a:p>
            <a:pPr>
              <a:lnSpc>
                <a:spcPct val="120000"/>
              </a:lnSpc>
            </a:pPr>
            <a:r>
              <a:rPr lang="zh-CN" altLang="en-US" sz="1400" b="1" dirty="0">
                <a:latin typeface="微软雅黑" pitchFamily="34" charset="-122"/>
                <a:ea typeface="微软雅黑" pitchFamily="34" charset="-122"/>
              </a:rPr>
              <a:t>反应</a:t>
            </a:r>
            <a:r>
              <a:rPr lang="zh-CN" altLang="en-US" sz="1400" b="1" dirty="0" smtClean="0">
                <a:latin typeface="微软雅黑" pitchFamily="34" charset="-122"/>
                <a:ea typeface="微软雅黑" pitchFamily="34" charset="-122"/>
              </a:rPr>
              <a:t>炉、</a:t>
            </a:r>
            <a:r>
              <a:rPr lang="zh-CN" altLang="en-US" sz="1400" b="1" dirty="0">
                <a:latin typeface="微软雅黑" pitchFamily="34" charset="-122"/>
                <a:ea typeface="微软雅黑" pitchFamily="34" charset="-122"/>
              </a:rPr>
              <a:t>反应炉</a:t>
            </a:r>
            <a:r>
              <a:rPr lang="zh-CN" altLang="en-US" sz="1400" b="1" dirty="0" smtClean="0">
                <a:latin typeface="微软雅黑" pitchFamily="34" charset="-122"/>
                <a:ea typeface="微软雅黑" pitchFamily="34" charset="-122"/>
              </a:rPr>
              <a:t>废热锅炉管程、在线炉、</a:t>
            </a:r>
            <a:r>
              <a:rPr lang="zh-CN" altLang="en-US" sz="1400" b="1" dirty="0">
                <a:latin typeface="微软雅黑" pitchFamily="34" charset="-122"/>
                <a:ea typeface="微软雅黑" pitchFamily="34" charset="-122"/>
              </a:rPr>
              <a:t>克劳斯</a:t>
            </a:r>
            <a:r>
              <a:rPr lang="zh-CN" altLang="en-US" sz="1400" b="1" dirty="0" smtClean="0">
                <a:latin typeface="微软雅黑" pitchFamily="34" charset="-122"/>
                <a:ea typeface="微软雅黑" pitchFamily="34" charset="-122"/>
              </a:rPr>
              <a:t>反应器</a:t>
            </a:r>
            <a:endParaRPr lang="en-US" altLang="zh-CN" sz="1400" b="1" dirty="0" smtClean="0">
              <a:latin typeface="微软雅黑" pitchFamily="34" charset="-122"/>
              <a:ea typeface="微软雅黑" pitchFamily="34" charset="-122"/>
            </a:endParaRPr>
          </a:p>
        </p:txBody>
      </p:sp>
      <p:grpSp>
        <p:nvGrpSpPr>
          <p:cNvPr id="34" name="组合 33"/>
          <p:cNvGrpSpPr/>
          <p:nvPr/>
        </p:nvGrpSpPr>
        <p:grpSpPr>
          <a:xfrm>
            <a:off x="4559783" y="2882856"/>
            <a:ext cx="1622480" cy="434136"/>
            <a:chOff x="5735166" y="1628800"/>
            <a:chExt cx="1883791" cy="504056"/>
          </a:xfrm>
          <a:solidFill>
            <a:schemeClr val="accent5">
              <a:lumMod val="75000"/>
            </a:schemeClr>
          </a:solidFill>
        </p:grpSpPr>
        <p:cxnSp>
          <p:nvCxnSpPr>
            <p:cNvPr id="35" name="直接连接符 34"/>
            <p:cNvCxnSpPr/>
            <p:nvPr/>
          </p:nvCxnSpPr>
          <p:spPr>
            <a:xfrm>
              <a:off x="7160988" y="1880828"/>
              <a:ext cx="360040" cy="0"/>
            </a:xfrm>
            <a:prstGeom prst="line">
              <a:avLst/>
            </a:prstGeom>
            <a:grp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五边形 35"/>
            <p:cNvSpPr/>
            <p:nvPr/>
          </p:nvSpPr>
          <p:spPr>
            <a:xfrm>
              <a:off x="5735166" y="1628800"/>
              <a:ext cx="1440160" cy="50405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itchFamily="34" charset="-122"/>
                  <a:ea typeface="微软雅黑" pitchFamily="34" charset="-122"/>
                </a:rPr>
                <a:t>02</a:t>
              </a:r>
              <a:endParaRPr lang="zh-CN" altLang="en-US" b="1" dirty="0">
                <a:latin typeface="微软雅黑" pitchFamily="34" charset="-122"/>
                <a:ea typeface="微软雅黑" pitchFamily="34" charset="-122"/>
              </a:endParaRPr>
            </a:p>
          </p:txBody>
        </p:sp>
        <p:sp>
          <p:nvSpPr>
            <p:cNvPr id="37" name="燕尾形 36"/>
            <p:cNvSpPr/>
            <p:nvPr/>
          </p:nvSpPr>
          <p:spPr>
            <a:xfrm>
              <a:off x="7423099" y="1796075"/>
              <a:ext cx="195858" cy="16950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38" name="TextBox 11"/>
          <p:cNvSpPr txBox="1"/>
          <p:nvPr/>
        </p:nvSpPr>
        <p:spPr>
          <a:xfrm>
            <a:off x="6294424" y="2877034"/>
            <a:ext cx="2666833" cy="609398"/>
          </a:xfrm>
          <a:prstGeom prst="rect">
            <a:avLst/>
          </a:prstGeom>
          <a:noFill/>
        </p:spPr>
        <p:txBody>
          <a:bodyPr wrap="square" rtlCol="0">
            <a:spAutoFit/>
          </a:bodyPr>
          <a:lstStyle/>
          <a:p>
            <a:pPr>
              <a:lnSpc>
                <a:spcPct val="120000"/>
              </a:lnSpc>
            </a:pPr>
            <a:r>
              <a:rPr lang="zh-CN" altLang="en-US" sz="1400" b="1" dirty="0">
                <a:latin typeface="微软雅黑" pitchFamily="34" charset="-122"/>
                <a:ea typeface="微软雅黑" pitchFamily="34" charset="-122"/>
              </a:rPr>
              <a:t>尾气净化</a:t>
            </a:r>
            <a:r>
              <a:rPr lang="zh-CN" altLang="en-US" sz="1400" b="1" dirty="0" smtClean="0">
                <a:latin typeface="微软雅黑" pitchFamily="34" charset="-122"/>
                <a:ea typeface="微软雅黑" pitchFamily="34" charset="-122"/>
              </a:rPr>
              <a:t>炉、</a:t>
            </a:r>
            <a:r>
              <a:rPr lang="zh-CN" altLang="en-US" sz="1400" b="1" dirty="0">
                <a:latin typeface="微软雅黑" pitchFamily="34" charset="-122"/>
                <a:ea typeface="微软雅黑" pitchFamily="34" charset="-122"/>
              </a:rPr>
              <a:t>尾气净化</a:t>
            </a:r>
            <a:r>
              <a:rPr lang="zh-CN" altLang="en-US" sz="1400" b="1" dirty="0" smtClean="0">
                <a:latin typeface="微软雅黑" pitchFamily="34" charset="-122"/>
                <a:ea typeface="微软雅黑" pitchFamily="34" charset="-122"/>
              </a:rPr>
              <a:t>反应器、</a:t>
            </a:r>
            <a:r>
              <a:rPr lang="zh-CN" altLang="en-US" sz="1400" b="1" dirty="0">
                <a:latin typeface="微软雅黑" pitchFamily="34" charset="-122"/>
                <a:ea typeface="微软雅黑" pitchFamily="34" charset="-122"/>
              </a:rPr>
              <a:t>急冷</a:t>
            </a:r>
            <a:r>
              <a:rPr lang="zh-CN" altLang="en-US" sz="1400" b="1" dirty="0" smtClean="0">
                <a:latin typeface="微软雅黑" pitchFamily="34" charset="-122"/>
                <a:ea typeface="微软雅黑" pitchFamily="34" charset="-122"/>
              </a:rPr>
              <a:t>塔</a:t>
            </a:r>
            <a:endParaRPr lang="en-US" altLang="zh-CN" sz="1400" b="1" dirty="0" smtClean="0">
              <a:latin typeface="微软雅黑" pitchFamily="34" charset="-122"/>
              <a:ea typeface="微软雅黑" pitchFamily="34" charset="-122"/>
            </a:endParaRPr>
          </a:p>
        </p:txBody>
      </p:sp>
      <p:grpSp>
        <p:nvGrpSpPr>
          <p:cNvPr id="39" name="组合 38"/>
          <p:cNvGrpSpPr/>
          <p:nvPr/>
        </p:nvGrpSpPr>
        <p:grpSpPr>
          <a:xfrm>
            <a:off x="4562155" y="3655010"/>
            <a:ext cx="1622480" cy="434136"/>
            <a:chOff x="5735165" y="1628800"/>
            <a:chExt cx="1883792" cy="504056"/>
          </a:xfrm>
          <a:solidFill>
            <a:srgbClr val="0070C0"/>
          </a:solidFill>
        </p:grpSpPr>
        <p:cxnSp>
          <p:nvCxnSpPr>
            <p:cNvPr id="40" name="直接连接符 39"/>
            <p:cNvCxnSpPr/>
            <p:nvPr/>
          </p:nvCxnSpPr>
          <p:spPr>
            <a:xfrm>
              <a:off x="7160988" y="1880828"/>
              <a:ext cx="360040" cy="0"/>
            </a:xfrm>
            <a:prstGeom prst="line">
              <a:avLst/>
            </a:prstGeom>
            <a:grp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五边形 40"/>
            <p:cNvSpPr/>
            <p:nvPr/>
          </p:nvSpPr>
          <p:spPr>
            <a:xfrm>
              <a:off x="5735165" y="1628800"/>
              <a:ext cx="1440160" cy="50405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itchFamily="34" charset="-122"/>
                  <a:ea typeface="微软雅黑" pitchFamily="34" charset="-122"/>
                </a:rPr>
                <a:t>03</a:t>
              </a:r>
              <a:endParaRPr lang="zh-CN" altLang="en-US" b="1" dirty="0">
                <a:latin typeface="微软雅黑" pitchFamily="34" charset="-122"/>
                <a:ea typeface="微软雅黑" pitchFamily="34" charset="-122"/>
              </a:endParaRPr>
            </a:p>
          </p:txBody>
        </p:sp>
        <p:sp>
          <p:nvSpPr>
            <p:cNvPr id="42" name="燕尾形 41"/>
            <p:cNvSpPr/>
            <p:nvPr/>
          </p:nvSpPr>
          <p:spPr>
            <a:xfrm>
              <a:off x="7423099" y="1796075"/>
              <a:ext cx="195858" cy="16950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43" name="TextBox 16"/>
          <p:cNvSpPr txBox="1"/>
          <p:nvPr/>
        </p:nvSpPr>
        <p:spPr>
          <a:xfrm>
            <a:off x="6294423" y="3704965"/>
            <a:ext cx="2666833" cy="609398"/>
          </a:xfrm>
          <a:prstGeom prst="rect">
            <a:avLst/>
          </a:prstGeom>
          <a:noFill/>
        </p:spPr>
        <p:txBody>
          <a:bodyPr wrap="square" rtlCol="0">
            <a:spAutoFit/>
          </a:bodyPr>
          <a:lstStyle/>
          <a:p>
            <a:pPr>
              <a:lnSpc>
                <a:spcPct val="120000"/>
              </a:lnSpc>
            </a:pPr>
            <a:r>
              <a:rPr lang="zh-CN" altLang="en-US" sz="1400" b="1" dirty="0">
                <a:latin typeface="微软雅黑" pitchFamily="34" charset="-122"/>
                <a:ea typeface="微软雅黑" pitchFamily="34" charset="-122"/>
              </a:rPr>
              <a:t>硫</a:t>
            </a:r>
            <a:r>
              <a:rPr lang="zh-CN" altLang="en-US" sz="1400" b="1" dirty="0" smtClean="0">
                <a:latin typeface="微软雅黑" pitchFamily="34" charset="-122"/>
                <a:ea typeface="微软雅黑" pitchFamily="34" charset="-122"/>
              </a:rPr>
              <a:t>冷凝器管程、</a:t>
            </a:r>
            <a:r>
              <a:rPr lang="zh-CN" altLang="en-US" sz="1400" b="1" dirty="0">
                <a:latin typeface="微软雅黑" pitchFamily="34" charset="-122"/>
                <a:ea typeface="微软雅黑" pitchFamily="34" charset="-122"/>
              </a:rPr>
              <a:t>蒸汽发生器、</a:t>
            </a:r>
            <a:r>
              <a:rPr lang="zh-CN" altLang="en-US" sz="1400" b="1" dirty="0" smtClean="0">
                <a:latin typeface="微软雅黑" pitchFamily="34" charset="-122"/>
                <a:ea typeface="微软雅黑" pitchFamily="34" charset="-122"/>
              </a:rPr>
              <a:t>空气预热器</a:t>
            </a:r>
            <a:endParaRPr lang="en-US" altLang="zh-CN" sz="1400" b="1" dirty="0" smtClean="0">
              <a:latin typeface="微软雅黑" pitchFamily="34" charset="-122"/>
              <a:ea typeface="微软雅黑" pitchFamily="34" charset="-122"/>
            </a:endParaRPr>
          </a:p>
        </p:txBody>
      </p:sp>
      <p:grpSp>
        <p:nvGrpSpPr>
          <p:cNvPr id="44" name="组合 43"/>
          <p:cNvGrpSpPr/>
          <p:nvPr/>
        </p:nvGrpSpPr>
        <p:grpSpPr>
          <a:xfrm>
            <a:off x="4559783" y="4436645"/>
            <a:ext cx="1622480" cy="434136"/>
            <a:chOff x="5735166" y="1628800"/>
            <a:chExt cx="1883791" cy="504056"/>
          </a:xfrm>
          <a:solidFill>
            <a:srgbClr val="E46C0A"/>
          </a:solidFill>
        </p:grpSpPr>
        <p:cxnSp>
          <p:nvCxnSpPr>
            <p:cNvPr id="45" name="直接连接符 44"/>
            <p:cNvCxnSpPr/>
            <p:nvPr/>
          </p:nvCxnSpPr>
          <p:spPr>
            <a:xfrm>
              <a:off x="7160988" y="1880828"/>
              <a:ext cx="360040" cy="0"/>
            </a:xfrm>
            <a:prstGeom prst="line">
              <a:avLst/>
            </a:prstGeom>
            <a:grp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五边形 45"/>
            <p:cNvSpPr/>
            <p:nvPr/>
          </p:nvSpPr>
          <p:spPr>
            <a:xfrm>
              <a:off x="5735166" y="1628800"/>
              <a:ext cx="1440160" cy="504056"/>
            </a:xfrm>
            <a:prstGeom prst="homePlate">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itchFamily="34" charset="-122"/>
                  <a:ea typeface="微软雅黑" pitchFamily="34" charset="-122"/>
                </a:rPr>
                <a:t>04</a:t>
              </a:r>
              <a:endParaRPr lang="zh-CN" altLang="en-US" b="1" dirty="0">
                <a:latin typeface="微软雅黑" pitchFamily="34" charset="-122"/>
                <a:ea typeface="微软雅黑" pitchFamily="34" charset="-122"/>
              </a:endParaRPr>
            </a:p>
          </p:txBody>
        </p:sp>
        <p:sp>
          <p:nvSpPr>
            <p:cNvPr id="47" name="燕尾形 46"/>
            <p:cNvSpPr/>
            <p:nvPr/>
          </p:nvSpPr>
          <p:spPr>
            <a:xfrm>
              <a:off x="7423099" y="1796075"/>
              <a:ext cx="195858" cy="169506"/>
            </a:xfrm>
            <a:prstGeom prst="chevron">
              <a:avLst/>
            </a:prstGeom>
            <a:solidFill>
              <a:srgbClr val="00A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grpSp>
        <p:nvGrpSpPr>
          <p:cNvPr id="49" name="组合 48"/>
          <p:cNvGrpSpPr/>
          <p:nvPr/>
        </p:nvGrpSpPr>
        <p:grpSpPr>
          <a:xfrm>
            <a:off x="4559783" y="5228594"/>
            <a:ext cx="1622480" cy="434136"/>
            <a:chOff x="5735166" y="1628800"/>
            <a:chExt cx="1883791" cy="504056"/>
          </a:xfrm>
          <a:solidFill>
            <a:srgbClr val="EAB200"/>
          </a:solidFill>
        </p:grpSpPr>
        <p:cxnSp>
          <p:nvCxnSpPr>
            <p:cNvPr id="50" name="直接连接符 49"/>
            <p:cNvCxnSpPr/>
            <p:nvPr/>
          </p:nvCxnSpPr>
          <p:spPr>
            <a:xfrm>
              <a:off x="7160988" y="1880828"/>
              <a:ext cx="360040" cy="0"/>
            </a:xfrm>
            <a:prstGeom prst="line">
              <a:avLst/>
            </a:prstGeom>
            <a:grp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五边形 50"/>
            <p:cNvSpPr/>
            <p:nvPr/>
          </p:nvSpPr>
          <p:spPr>
            <a:xfrm>
              <a:off x="5735166" y="1628800"/>
              <a:ext cx="1440160" cy="504056"/>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latin typeface="微软雅黑" pitchFamily="34" charset="-122"/>
                  <a:ea typeface="微软雅黑" pitchFamily="34" charset="-122"/>
                </a:rPr>
                <a:t>05</a:t>
              </a:r>
              <a:endParaRPr lang="zh-CN" altLang="en-US" b="1" dirty="0">
                <a:latin typeface="微软雅黑" pitchFamily="34" charset="-122"/>
                <a:ea typeface="微软雅黑" pitchFamily="34" charset="-122"/>
              </a:endParaRPr>
            </a:p>
          </p:txBody>
        </p:sp>
        <p:sp>
          <p:nvSpPr>
            <p:cNvPr id="52" name="燕尾形 51"/>
            <p:cNvSpPr/>
            <p:nvPr/>
          </p:nvSpPr>
          <p:spPr>
            <a:xfrm>
              <a:off x="7423099" y="1796075"/>
              <a:ext cx="195858" cy="169506"/>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itchFamily="34" charset="-122"/>
                <a:ea typeface="微软雅黑" pitchFamily="34" charset="-122"/>
              </a:endParaRPr>
            </a:p>
          </p:txBody>
        </p:sp>
      </p:grpSp>
      <p:sp>
        <p:nvSpPr>
          <p:cNvPr id="53" name="TextBox 26"/>
          <p:cNvSpPr txBox="1"/>
          <p:nvPr/>
        </p:nvSpPr>
        <p:spPr>
          <a:xfrm>
            <a:off x="6292051" y="4479772"/>
            <a:ext cx="2666832" cy="609398"/>
          </a:xfrm>
          <a:prstGeom prst="rect">
            <a:avLst/>
          </a:prstGeom>
          <a:noFill/>
        </p:spPr>
        <p:txBody>
          <a:bodyPr wrap="square" rtlCol="0">
            <a:spAutoFit/>
          </a:bodyPr>
          <a:lstStyle/>
          <a:p>
            <a:pPr>
              <a:lnSpc>
                <a:spcPct val="120000"/>
              </a:lnSpc>
            </a:pPr>
            <a:r>
              <a:rPr lang="zh-CN" altLang="en-US" sz="1400" b="1" dirty="0" smtClean="0">
                <a:latin typeface="微软雅黑" pitchFamily="34" charset="-122"/>
                <a:ea typeface="微软雅黑" pitchFamily="34" charset="-122"/>
              </a:rPr>
              <a:t>焚烧炉、</a:t>
            </a:r>
            <a:r>
              <a:rPr lang="zh-CN" altLang="en-US" sz="1400" b="1" dirty="0">
                <a:latin typeface="微软雅黑" pitchFamily="34" charset="-122"/>
                <a:ea typeface="微软雅黑" pitchFamily="34" charset="-122"/>
              </a:rPr>
              <a:t>蒸汽</a:t>
            </a:r>
            <a:r>
              <a:rPr lang="zh-CN" altLang="en-US" sz="1400" b="1" dirty="0" smtClean="0">
                <a:latin typeface="微软雅黑" pitchFamily="34" charset="-122"/>
                <a:ea typeface="微软雅黑" pitchFamily="34" charset="-122"/>
              </a:rPr>
              <a:t>过热器壳程</a:t>
            </a:r>
            <a:r>
              <a:rPr lang="zh-CN" altLang="en-US" sz="1400" b="1" dirty="0">
                <a:latin typeface="微软雅黑" pitchFamily="34" charset="-122"/>
                <a:ea typeface="微软雅黑" pitchFamily="34" charset="-122"/>
              </a:rPr>
              <a:t>、焚烧炉废</a:t>
            </a:r>
            <a:r>
              <a:rPr lang="zh-CN" altLang="en-US" sz="1400" b="1" dirty="0" smtClean="0">
                <a:latin typeface="微软雅黑" pitchFamily="34" charset="-122"/>
                <a:ea typeface="微软雅黑" pitchFamily="34" charset="-122"/>
              </a:rPr>
              <a:t>锅管程</a:t>
            </a:r>
            <a:endParaRPr lang="en-US" altLang="zh-CN" sz="1400" b="1" dirty="0" smtClean="0">
              <a:latin typeface="微软雅黑" pitchFamily="34" charset="-122"/>
              <a:ea typeface="微软雅黑" pitchFamily="34" charset="-122"/>
            </a:endParaRPr>
          </a:p>
        </p:txBody>
      </p:sp>
      <p:sp>
        <p:nvSpPr>
          <p:cNvPr id="54" name="Oval 8"/>
          <p:cNvSpPr>
            <a:spLocks noChangeAspect="1" noChangeArrowheads="1"/>
          </p:cNvSpPr>
          <p:nvPr/>
        </p:nvSpPr>
        <p:spPr bwMode="auto">
          <a:xfrm>
            <a:off x="2546512" y="3881746"/>
            <a:ext cx="1304840" cy="1307724"/>
          </a:xfrm>
          <a:prstGeom prst="flowChartDecision">
            <a:avLst/>
          </a:prstGeom>
          <a:blipFill dpi="0" rotWithShape="1">
            <a:blip r:embed="rId5" cstate="print">
              <a:extLst>
                <a:ext uri="{28A0092B-C50C-407E-A947-70E740481C1C}">
                  <a14:useLocalDpi xmlns:a14="http://schemas.microsoft.com/office/drawing/2010/main" val="0"/>
                </a:ext>
              </a:extLst>
            </a:blip>
            <a:srcRect/>
            <a:stretch>
              <a:fillRect/>
            </a:stretch>
          </a:blipFill>
          <a:ln w="57150">
            <a:noFill/>
          </a:ln>
          <a:effectLst>
            <a:outerShdw blurRad="152400" dist="63500" dir="5400000" sx="90000" sy="-19000" rotWithShape="0">
              <a:prstClr val="black">
                <a:alpha val="15000"/>
              </a:prstClr>
            </a:outerShdw>
          </a:effectLst>
        </p:spPr>
        <p:txBody>
          <a:bodyPr/>
          <a:lstStyle/>
          <a:p>
            <a:endParaRPr lang="zh-CN" altLang="en-US" sz="2000">
              <a:solidFill>
                <a:schemeClr val="bg1">
                  <a:lumMod val="95000"/>
                </a:schemeClr>
              </a:solidFill>
              <a:latin typeface="微软雅黑" pitchFamily="34" charset="-122"/>
              <a:ea typeface="微软雅黑" pitchFamily="34" charset="-122"/>
            </a:endParaRPr>
          </a:p>
        </p:txBody>
      </p:sp>
      <p:sp>
        <p:nvSpPr>
          <p:cNvPr id="55" name="Oval 8"/>
          <p:cNvSpPr>
            <a:spLocks noChangeAspect="1" noChangeArrowheads="1"/>
          </p:cNvSpPr>
          <p:nvPr/>
        </p:nvSpPr>
        <p:spPr bwMode="auto">
          <a:xfrm>
            <a:off x="1409520" y="2666897"/>
            <a:ext cx="1663020" cy="1666697"/>
          </a:xfrm>
          <a:prstGeom prst="flowChartDecision">
            <a:avLst/>
          </a:prstGeom>
          <a:blipFill dpi="0" rotWithShape="1">
            <a:blip r:embed="rId6" cstate="print">
              <a:extLst>
                <a:ext uri="{28A0092B-C50C-407E-A947-70E740481C1C}">
                  <a14:useLocalDpi xmlns:a14="http://schemas.microsoft.com/office/drawing/2010/main" val="0"/>
                </a:ext>
              </a:extLst>
            </a:blip>
            <a:srcRect/>
            <a:stretch>
              <a:fillRect/>
            </a:stretch>
          </a:blipFill>
          <a:ln w="57150">
            <a:noFill/>
          </a:ln>
          <a:effectLst>
            <a:outerShdw blurRad="152400" dist="63500" dir="5400000" sx="90000" sy="-19000" rotWithShape="0">
              <a:prstClr val="black">
                <a:alpha val="15000"/>
              </a:prstClr>
            </a:outerShdw>
          </a:effectLst>
        </p:spPr>
        <p:txBody>
          <a:bodyPr/>
          <a:lstStyle/>
          <a:p>
            <a:endParaRPr lang="zh-CN" altLang="en-US" sz="2000">
              <a:solidFill>
                <a:schemeClr val="bg1">
                  <a:lumMod val="95000"/>
                </a:schemeClr>
              </a:solidFill>
              <a:latin typeface="微软雅黑" pitchFamily="34" charset="-122"/>
              <a:ea typeface="微软雅黑" pitchFamily="34" charset="-122"/>
            </a:endParaRPr>
          </a:p>
        </p:txBody>
      </p:sp>
      <p:sp>
        <p:nvSpPr>
          <p:cNvPr id="56" name="Oval 8"/>
          <p:cNvSpPr>
            <a:spLocks noChangeAspect="1" noChangeArrowheads="1"/>
          </p:cNvSpPr>
          <p:nvPr/>
        </p:nvSpPr>
        <p:spPr bwMode="auto">
          <a:xfrm>
            <a:off x="1531" y="3766966"/>
            <a:ext cx="2369338" cy="2374576"/>
          </a:xfrm>
          <a:prstGeom prst="flowChartDecision">
            <a:avLst/>
          </a:prstGeom>
          <a:blipFill dpi="0" rotWithShape="1">
            <a:blip r:embed="rId7">
              <a:extLst>
                <a:ext uri="{28A0092B-C50C-407E-A947-70E740481C1C}">
                  <a14:useLocalDpi xmlns:a14="http://schemas.microsoft.com/office/drawing/2010/main" val="0"/>
                </a:ext>
              </a:extLst>
            </a:blip>
            <a:srcRect/>
            <a:stretch>
              <a:fillRect/>
            </a:stretch>
          </a:blipFill>
          <a:ln w="57150">
            <a:noFill/>
          </a:ln>
          <a:effectLst>
            <a:outerShdw blurRad="152400" dist="63500" dir="5400000" sx="90000" sy="-19000" rotWithShape="0">
              <a:prstClr val="black">
                <a:alpha val="15000"/>
              </a:prstClr>
            </a:outerShdw>
          </a:effectLst>
        </p:spPr>
        <p:txBody>
          <a:bodyPr/>
          <a:lstStyle/>
          <a:p>
            <a:endParaRPr lang="zh-CN" altLang="en-US" sz="2000">
              <a:solidFill>
                <a:schemeClr val="bg1">
                  <a:lumMod val="95000"/>
                </a:schemeClr>
              </a:solidFill>
              <a:latin typeface="微软雅黑" pitchFamily="34" charset="-122"/>
              <a:ea typeface="微软雅黑" pitchFamily="34" charset="-122"/>
            </a:endParaRPr>
          </a:p>
        </p:txBody>
      </p:sp>
      <p:grpSp>
        <p:nvGrpSpPr>
          <p:cNvPr id="57" name="组合 56"/>
          <p:cNvGrpSpPr/>
          <p:nvPr/>
        </p:nvGrpSpPr>
        <p:grpSpPr>
          <a:xfrm>
            <a:off x="319316" y="1668204"/>
            <a:ext cx="1736276" cy="1697337"/>
            <a:chOff x="766614" y="1733383"/>
            <a:chExt cx="2015915" cy="1970701"/>
          </a:xfrm>
          <a:effectLst>
            <a:outerShdw blurRad="152400" dist="317500" dir="5400000" sx="90000" sy="-19000" rotWithShape="0">
              <a:prstClr val="black">
                <a:alpha val="15000"/>
              </a:prstClr>
            </a:outerShdw>
          </a:effectLst>
        </p:grpSpPr>
        <p:sp>
          <p:nvSpPr>
            <p:cNvPr id="58" name="流程图: 决策 57"/>
            <p:cNvSpPr/>
            <p:nvPr/>
          </p:nvSpPr>
          <p:spPr>
            <a:xfrm>
              <a:off x="766614" y="1733383"/>
              <a:ext cx="2015915" cy="1970701"/>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464"/>
            <p:cNvSpPr>
              <a:spLocks noEditPoints="1"/>
            </p:cNvSpPr>
            <p:nvPr/>
          </p:nvSpPr>
          <p:spPr bwMode="auto">
            <a:xfrm>
              <a:off x="1343720" y="2312414"/>
              <a:ext cx="861702" cy="950083"/>
            </a:xfrm>
            <a:custGeom>
              <a:avLst/>
              <a:gdLst>
                <a:gd name="T0" fmla="*/ 35 w 117"/>
                <a:gd name="T1" fmla="*/ 114 h 129"/>
                <a:gd name="T2" fmla="*/ 46 w 117"/>
                <a:gd name="T3" fmla="*/ 101 h 129"/>
                <a:gd name="T4" fmla="*/ 51 w 117"/>
                <a:gd name="T5" fmla="*/ 87 h 129"/>
                <a:gd name="T6" fmla="*/ 48 w 117"/>
                <a:gd name="T7" fmla="*/ 79 h 129"/>
                <a:gd name="T8" fmla="*/ 72 w 117"/>
                <a:gd name="T9" fmla="*/ 87 h 129"/>
                <a:gd name="T10" fmla="*/ 68 w 117"/>
                <a:gd name="T11" fmla="*/ 87 h 129"/>
                <a:gd name="T12" fmla="*/ 73 w 117"/>
                <a:gd name="T13" fmla="*/ 101 h 129"/>
                <a:gd name="T14" fmla="*/ 86 w 117"/>
                <a:gd name="T15" fmla="*/ 114 h 129"/>
                <a:gd name="T16" fmla="*/ 97 w 117"/>
                <a:gd name="T17" fmla="*/ 129 h 129"/>
                <a:gd name="T18" fmla="*/ 22 w 117"/>
                <a:gd name="T19" fmla="*/ 114 h 129"/>
                <a:gd name="T20" fmla="*/ 35 w 117"/>
                <a:gd name="T21" fmla="*/ 114 h 129"/>
                <a:gd name="T22" fmla="*/ 46 w 117"/>
                <a:gd name="T23" fmla="*/ 61 h 129"/>
                <a:gd name="T24" fmla="*/ 44 w 117"/>
                <a:gd name="T25" fmla="*/ 66 h 129"/>
                <a:gd name="T26" fmla="*/ 37 w 117"/>
                <a:gd name="T27" fmla="*/ 61 h 129"/>
                <a:gd name="T28" fmla="*/ 33 w 117"/>
                <a:gd name="T29" fmla="*/ 55 h 129"/>
                <a:gd name="T30" fmla="*/ 33 w 117"/>
                <a:gd name="T31" fmla="*/ 54 h 129"/>
                <a:gd name="T32" fmla="*/ 39 w 117"/>
                <a:gd name="T33" fmla="*/ 33 h 129"/>
                <a:gd name="T34" fmla="*/ 42 w 117"/>
                <a:gd name="T35" fmla="*/ 11 h 129"/>
                <a:gd name="T36" fmla="*/ 48 w 117"/>
                <a:gd name="T37" fmla="*/ 11 h 129"/>
                <a:gd name="T38" fmla="*/ 24 w 117"/>
                <a:gd name="T39" fmla="*/ 19 h 129"/>
                <a:gd name="T40" fmla="*/ 9 w 117"/>
                <a:gd name="T41" fmla="*/ 13 h 129"/>
                <a:gd name="T42" fmla="*/ 13 w 117"/>
                <a:gd name="T43" fmla="*/ 24 h 129"/>
                <a:gd name="T44" fmla="*/ 16 w 117"/>
                <a:gd name="T45" fmla="*/ 33 h 129"/>
                <a:gd name="T46" fmla="*/ 29 w 117"/>
                <a:gd name="T47" fmla="*/ 46 h 129"/>
                <a:gd name="T48" fmla="*/ 33 w 117"/>
                <a:gd name="T49" fmla="*/ 30 h 129"/>
                <a:gd name="T50" fmla="*/ 35 w 117"/>
                <a:gd name="T51" fmla="*/ 13 h 129"/>
                <a:gd name="T52" fmla="*/ 31 w 117"/>
                <a:gd name="T53" fmla="*/ 21 h 129"/>
                <a:gd name="T54" fmla="*/ 24 w 117"/>
                <a:gd name="T55" fmla="*/ 6 h 129"/>
                <a:gd name="T56" fmla="*/ 0 w 117"/>
                <a:gd name="T57" fmla="*/ 6 h 129"/>
                <a:gd name="T58" fmla="*/ 2 w 117"/>
                <a:gd name="T59" fmla="*/ 11 h 129"/>
                <a:gd name="T60" fmla="*/ 11 w 117"/>
                <a:gd name="T61" fmla="*/ 37 h 129"/>
                <a:gd name="T62" fmla="*/ 18 w 117"/>
                <a:gd name="T63" fmla="*/ 46 h 129"/>
                <a:gd name="T64" fmla="*/ 27 w 117"/>
                <a:gd name="T65" fmla="*/ 54 h 129"/>
                <a:gd name="T66" fmla="*/ 26 w 117"/>
                <a:gd name="T67" fmla="*/ 57 h 129"/>
                <a:gd name="T68" fmla="*/ 39 w 117"/>
                <a:gd name="T69" fmla="*/ 72 h 129"/>
                <a:gd name="T70" fmla="*/ 59 w 117"/>
                <a:gd name="T71" fmla="*/ 76 h 129"/>
                <a:gd name="T72" fmla="*/ 79 w 117"/>
                <a:gd name="T73" fmla="*/ 72 h 129"/>
                <a:gd name="T74" fmla="*/ 94 w 117"/>
                <a:gd name="T75" fmla="*/ 57 h 129"/>
                <a:gd name="T76" fmla="*/ 90 w 117"/>
                <a:gd name="T77" fmla="*/ 54 h 129"/>
                <a:gd name="T78" fmla="*/ 99 w 117"/>
                <a:gd name="T79" fmla="*/ 46 h 129"/>
                <a:gd name="T80" fmla="*/ 106 w 117"/>
                <a:gd name="T81" fmla="*/ 37 h 129"/>
                <a:gd name="T82" fmla="*/ 116 w 117"/>
                <a:gd name="T83" fmla="*/ 11 h 129"/>
                <a:gd name="T84" fmla="*/ 112 w 117"/>
                <a:gd name="T85" fmla="*/ 6 h 129"/>
                <a:gd name="T86" fmla="*/ 94 w 117"/>
                <a:gd name="T87" fmla="*/ 6 h 129"/>
                <a:gd name="T88" fmla="*/ 79 w 117"/>
                <a:gd name="T89" fmla="*/ 0 h 129"/>
                <a:gd name="T90" fmla="*/ 20 w 117"/>
                <a:gd name="T91" fmla="*/ 0 h 129"/>
                <a:gd name="T92" fmla="*/ 24 w 117"/>
                <a:gd name="T93" fmla="*/ 6 h 129"/>
                <a:gd name="T94" fmla="*/ 84 w 117"/>
                <a:gd name="T95" fmla="*/ 13 h 129"/>
                <a:gd name="T96" fmla="*/ 94 w 117"/>
                <a:gd name="T97" fmla="*/ 19 h 129"/>
                <a:gd name="T98" fmla="*/ 108 w 117"/>
                <a:gd name="T99" fmla="*/ 13 h 129"/>
                <a:gd name="T100" fmla="*/ 105 w 117"/>
                <a:gd name="T101" fmla="*/ 24 h 129"/>
                <a:gd name="T102" fmla="*/ 101 w 117"/>
                <a:gd name="T103" fmla="*/ 33 h 129"/>
                <a:gd name="T104" fmla="*/ 88 w 117"/>
                <a:gd name="T105" fmla="*/ 46 h 129"/>
                <a:gd name="T106" fmla="*/ 84 w 117"/>
                <a:gd name="T107" fmla="*/ 30 h 129"/>
                <a:gd name="T108" fmla="*/ 84 w 117"/>
                <a:gd name="T109" fmla="*/ 13 h 129"/>
                <a:gd name="T110" fmla="*/ 84 w 117"/>
                <a:gd name="T11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129">
                  <a:moveTo>
                    <a:pt x="35" y="114"/>
                  </a:moveTo>
                  <a:lnTo>
                    <a:pt x="35" y="114"/>
                  </a:lnTo>
                  <a:lnTo>
                    <a:pt x="40" y="109"/>
                  </a:lnTo>
                  <a:lnTo>
                    <a:pt x="46" y="101"/>
                  </a:lnTo>
                  <a:lnTo>
                    <a:pt x="50" y="94"/>
                  </a:lnTo>
                  <a:lnTo>
                    <a:pt x="51" y="87"/>
                  </a:lnTo>
                  <a:lnTo>
                    <a:pt x="48" y="87"/>
                  </a:lnTo>
                  <a:lnTo>
                    <a:pt x="48" y="79"/>
                  </a:lnTo>
                  <a:lnTo>
                    <a:pt x="72" y="79"/>
                  </a:lnTo>
                  <a:lnTo>
                    <a:pt x="72" y="87"/>
                  </a:lnTo>
                  <a:lnTo>
                    <a:pt x="68" y="87"/>
                  </a:lnTo>
                  <a:lnTo>
                    <a:pt x="68" y="87"/>
                  </a:lnTo>
                  <a:lnTo>
                    <a:pt x="70" y="94"/>
                  </a:lnTo>
                  <a:lnTo>
                    <a:pt x="73" y="101"/>
                  </a:lnTo>
                  <a:lnTo>
                    <a:pt x="79" y="109"/>
                  </a:lnTo>
                  <a:lnTo>
                    <a:pt x="86" y="114"/>
                  </a:lnTo>
                  <a:lnTo>
                    <a:pt x="97" y="114"/>
                  </a:lnTo>
                  <a:lnTo>
                    <a:pt x="97" y="129"/>
                  </a:lnTo>
                  <a:lnTo>
                    <a:pt x="22" y="129"/>
                  </a:lnTo>
                  <a:lnTo>
                    <a:pt x="22" y="114"/>
                  </a:lnTo>
                  <a:lnTo>
                    <a:pt x="35" y="114"/>
                  </a:lnTo>
                  <a:lnTo>
                    <a:pt x="35" y="114"/>
                  </a:lnTo>
                  <a:close/>
                  <a:moveTo>
                    <a:pt x="48" y="11"/>
                  </a:moveTo>
                  <a:lnTo>
                    <a:pt x="46" y="61"/>
                  </a:lnTo>
                  <a:lnTo>
                    <a:pt x="44" y="66"/>
                  </a:lnTo>
                  <a:lnTo>
                    <a:pt x="44" y="66"/>
                  </a:lnTo>
                  <a:lnTo>
                    <a:pt x="37" y="61"/>
                  </a:lnTo>
                  <a:lnTo>
                    <a:pt x="37" y="61"/>
                  </a:lnTo>
                  <a:lnTo>
                    <a:pt x="35" y="59"/>
                  </a:lnTo>
                  <a:lnTo>
                    <a:pt x="33" y="55"/>
                  </a:lnTo>
                  <a:lnTo>
                    <a:pt x="33" y="55"/>
                  </a:lnTo>
                  <a:lnTo>
                    <a:pt x="33" y="54"/>
                  </a:lnTo>
                  <a:lnTo>
                    <a:pt x="33" y="54"/>
                  </a:lnTo>
                  <a:lnTo>
                    <a:pt x="39" y="33"/>
                  </a:lnTo>
                  <a:lnTo>
                    <a:pt x="39" y="33"/>
                  </a:lnTo>
                  <a:lnTo>
                    <a:pt x="42" y="11"/>
                  </a:lnTo>
                  <a:lnTo>
                    <a:pt x="48" y="11"/>
                  </a:lnTo>
                  <a:lnTo>
                    <a:pt x="48" y="11"/>
                  </a:lnTo>
                  <a:close/>
                  <a:moveTo>
                    <a:pt x="31" y="21"/>
                  </a:moveTo>
                  <a:lnTo>
                    <a:pt x="24" y="19"/>
                  </a:lnTo>
                  <a:lnTo>
                    <a:pt x="24" y="13"/>
                  </a:lnTo>
                  <a:lnTo>
                    <a:pt x="9" y="13"/>
                  </a:lnTo>
                  <a:lnTo>
                    <a:pt x="9" y="13"/>
                  </a:lnTo>
                  <a:lnTo>
                    <a:pt x="13" y="24"/>
                  </a:lnTo>
                  <a:lnTo>
                    <a:pt x="16" y="33"/>
                  </a:lnTo>
                  <a:lnTo>
                    <a:pt x="16" y="33"/>
                  </a:lnTo>
                  <a:lnTo>
                    <a:pt x="22" y="39"/>
                  </a:lnTo>
                  <a:lnTo>
                    <a:pt x="29" y="46"/>
                  </a:lnTo>
                  <a:lnTo>
                    <a:pt x="29" y="46"/>
                  </a:lnTo>
                  <a:lnTo>
                    <a:pt x="33" y="30"/>
                  </a:lnTo>
                  <a:lnTo>
                    <a:pt x="35" y="13"/>
                  </a:lnTo>
                  <a:lnTo>
                    <a:pt x="35" y="13"/>
                  </a:lnTo>
                  <a:lnTo>
                    <a:pt x="33" y="13"/>
                  </a:lnTo>
                  <a:lnTo>
                    <a:pt x="31" y="21"/>
                  </a:lnTo>
                  <a:lnTo>
                    <a:pt x="31" y="21"/>
                  </a:lnTo>
                  <a:close/>
                  <a:moveTo>
                    <a:pt x="24" y="6"/>
                  </a:moveTo>
                  <a:lnTo>
                    <a:pt x="5" y="6"/>
                  </a:lnTo>
                  <a:lnTo>
                    <a:pt x="0" y="6"/>
                  </a:lnTo>
                  <a:lnTo>
                    <a:pt x="2" y="11"/>
                  </a:lnTo>
                  <a:lnTo>
                    <a:pt x="2" y="11"/>
                  </a:lnTo>
                  <a:lnTo>
                    <a:pt x="5" y="24"/>
                  </a:lnTo>
                  <a:lnTo>
                    <a:pt x="11" y="37"/>
                  </a:lnTo>
                  <a:lnTo>
                    <a:pt x="11" y="37"/>
                  </a:lnTo>
                  <a:lnTo>
                    <a:pt x="18" y="46"/>
                  </a:lnTo>
                  <a:lnTo>
                    <a:pt x="27" y="54"/>
                  </a:lnTo>
                  <a:lnTo>
                    <a:pt x="27" y="54"/>
                  </a:lnTo>
                  <a:lnTo>
                    <a:pt x="26" y="57"/>
                  </a:lnTo>
                  <a:lnTo>
                    <a:pt x="26" y="57"/>
                  </a:lnTo>
                  <a:lnTo>
                    <a:pt x="31" y="66"/>
                  </a:lnTo>
                  <a:lnTo>
                    <a:pt x="39" y="72"/>
                  </a:lnTo>
                  <a:lnTo>
                    <a:pt x="50" y="76"/>
                  </a:lnTo>
                  <a:lnTo>
                    <a:pt x="59" y="76"/>
                  </a:lnTo>
                  <a:lnTo>
                    <a:pt x="70" y="76"/>
                  </a:lnTo>
                  <a:lnTo>
                    <a:pt x="79" y="72"/>
                  </a:lnTo>
                  <a:lnTo>
                    <a:pt x="86" y="66"/>
                  </a:lnTo>
                  <a:lnTo>
                    <a:pt x="94" y="57"/>
                  </a:lnTo>
                  <a:lnTo>
                    <a:pt x="94" y="57"/>
                  </a:lnTo>
                  <a:lnTo>
                    <a:pt x="90" y="54"/>
                  </a:lnTo>
                  <a:lnTo>
                    <a:pt x="90" y="54"/>
                  </a:lnTo>
                  <a:lnTo>
                    <a:pt x="99" y="46"/>
                  </a:lnTo>
                  <a:lnTo>
                    <a:pt x="106" y="37"/>
                  </a:lnTo>
                  <a:lnTo>
                    <a:pt x="106" y="37"/>
                  </a:lnTo>
                  <a:lnTo>
                    <a:pt x="112" y="24"/>
                  </a:lnTo>
                  <a:lnTo>
                    <a:pt x="116" y="11"/>
                  </a:lnTo>
                  <a:lnTo>
                    <a:pt x="117" y="6"/>
                  </a:lnTo>
                  <a:lnTo>
                    <a:pt x="112" y="6"/>
                  </a:lnTo>
                  <a:lnTo>
                    <a:pt x="94" y="6"/>
                  </a:lnTo>
                  <a:lnTo>
                    <a:pt x="94" y="6"/>
                  </a:lnTo>
                  <a:lnTo>
                    <a:pt x="97" y="0"/>
                  </a:lnTo>
                  <a:lnTo>
                    <a:pt x="79" y="0"/>
                  </a:lnTo>
                  <a:lnTo>
                    <a:pt x="39" y="0"/>
                  </a:lnTo>
                  <a:lnTo>
                    <a:pt x="20" y="0"/>
                  </a:lnTo>
                  <a:lnTo>
                    <a:pt x="20" y="0"/>
                  </a:lnTo>
                  <a:lnTo>
                    <a:pt x="24" y="6"/>
                  </a:lnTo>
                  <a:lnTo>
                    <a:pt x="24" y="6"/>
                  </a:lnTo>
                  <a:close/>
                  <a:moveTo>
                    <a:pt x="84" y="13"/>
                  </a:moveTo>
                  <a:lnTo>
                    <a:pt x="88" y="21"/>
                  </a:lnTo>
                  <a:lnTo>
                    <a:pt x="94" y="19"/>
                  </a:lnTo>
                  <a:lnTo>
                    <a:pt x="94" y="13"/>
                  </a:lnTo>
                  <a:lnTo>
                    <a:pt x="108" y="13"/>
                  </a:lnTo>
                  <a:lnTo>
                    <a:pt x="108" y="13"/>
                  </a:lnTo>
                  <a:lnTo>
                    <a:pt x="105" y="24"/>
                  </a:lnTo>
                  <a:lnTo>
                    <a:pt x="101" y="33"/>
                  </a:lnTo>
                  <a:lnTo>
                    <a:pt x="101" y="33"/>
                  </a:lnTo>
                  <a:lnTo>
                    <a:pt x="95" y="39"/>
                  </a:lnTo>
                  <a:lnTo>
                    <a:pt x="88" y="46"/>
                  </a:lnTo>
                  <a:lnTo>
                    <a:pt x="88" y="46"/>
                  </a:lnTo>
                  <a:lnTo>
                    <a:pt x="84" y="30"/>
                  </a:lnTo>
                  <a:lnTo>
                    <a:pt x="84" y="13"/>
                  </a:lnTo>
                  <a:lnTo>
                    <a:pt x="84" y="13"/>
                  </a:lnTo>
                  <a:lnTo>
                    <a:pt x="84" y="13"/>
                  </a:lnTo>
                  <a:lnTo>
                    <a:pt x="84" y="1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0" name="组合 59"/>
          <p:cNvGrpSpPr/>
          <p:nvPr/>
        </p:nvGrpSpPr>
        <p:grpSpPr>
          <a:xfrm>
            <a:off x="2055592" y="5074067"/>
            <a:ext cx="996922" cy="1037256"/>
            <a:chOff x="3799767" y="4888985"/>
            <a:chExt cx="1157483" cy="1204311"/>
          </a:xfrm>
          <a:effectLst>
            <a:outerShdw blurRad="152400" dist="317500" dir="5400000" sx="90000" sy="-19000" rotWithShape="0">
              <a:prstClr val="black">
                <a:alpha val="15000"/>
              </a:prstClr>
            </a:outerShdw>
          </a:effectLst>
        </p:grpSpPr>
        <p:sp>
          <p:nvSpPr>
            <p:cNvPr id="61" name="流程图: 决策 60"/>
            <p:cNvSpPr/>
            <p:nvPr/>
          </p:nvSpPr>
          <p:spPr>
            <a:xfrm>
              <a:off x="3799767" y="4888985"/>
              <a:ext cx="1157483" cy="1204311"/>
            </a:xfrm>
            <a:prstGeom prst="flowChartDecisi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452"/>
            <p:cNvSpPr>
              <a:spLocks noEditPoints="1"/>
            </p:cNvSpPr>
            <p:nvPr/>
          </p:nvSpPr>
          <p:spPr bwMode="auto">
            <a:xfrm>
              <a:off x="4142570" y="5264845"/>
              <a:ext cx="526975" cy="471696"/>
            </a:xfrm>
            <a:custGeom>
              <a:avLst/>
              <a:gdLst>
                <a:gd name="T0" fmla="*/ 88 w 143"/>
                <a:gd name="T1" fmla="*/ 20 h 128"/>
                <a:gd name="T2" fmla="*/ 94 w 143"/>
                <a:gd name="T3" fmla="*/ 25 h 128"/>
                <a:gd name="T4" fmla="*/ 130 w 143"/>
                <a:gd name="T5" fmla="*/ 35 h 128"/>
                <a:gd name="T6" fmla="*/ 136 w 143"/>
                <a:gd name="T7" fmla="*/ 31 h 128"/>
                <a:gd name="T8" fmla="*/ 141 w 143"/>
                <a:gd name="T9" fmla="*/ 38 h 128"/>
                <a:gd name="T10" fmla="*/ 141 w 143"/>
                <a:gd name="T11" fmla="*/ 49 h 128"/>
                <a:gd name="T12" fmla="*/ 138 w 143"/>
                <a:gd name="T13" fmla="*/ 58 h 128"/>
                <a:gd name="T14" fmla="*/ 130 w 143"/>
                <a:gd name="T15" fmla="*/ 62 h 128"/>
                <a:gd name="T16" fmla="*/ 99 w 143"/>
                <a:gd name="T17" fmla="*/ 53 h 128"/>
                <a:gd name="T18" fmla="*/ 90 w 143"/>
                <a:gd name="T19" fmla="*/ 57 h 128"/>
                <a:gd name="T20" fmla="*/ 83 w 143"/>
                <a:gd name="T21" fmla="*/ 64 h 128"/>
                <a:gd name="T22" fmla="*/ 86 w 143"/>
                <a:gd name="T23" fmla="*/ 75 h 128"/>
                <a:gd name="T24" fmla="*/ 81 w 143"/>
                <a:gd name="T25" fmla="*/ 79 h 128"/>
                <a:gd name="T26" fmla="*/ 75 w 143"/>
                <a:gd name="T27" fmla="*/ 84 h 128"/>
                <a:gd name="T28" fmla="*/ 61 w 143"/>
                <a:gd name="T29" fmla="*/ 128 h 128"/>
                <a:gd name="T30" fmla="*/ 46 w 143"/>
                <a:gd name="T31" fmla="*/ 128 h 128"/>
                <a:gd name="T32" fmla="*/ 50 w 143"/>
                <a:gd name="T33" fmla="*/ 75 h 128"/>
                <a:gd name="T34" fmla="*/ 50 w 143"/>
                <a:gd name="T35" fmla="*/ 64 h 128"/>
                <a:gd name="T36" fmla="*/ 46 w 143"/>
                <a:gd name="T37" fmla="*/ 55 h 128"/>
                <a:gd name="T38" fmla="*/ 39 w 143"/>
                <a:gd name="T39" fmla="*/ 46 h 128"/>
                <a:gd name="T40" fmla="*/ 13 w 143"/>
                <a:gd name="T41" fmla="*/ 44 h 128"/>
                <a:gd name="T42" fmla="*/ 4 w 143"/>
                <a:gd name="T43" fmla="*/ 40 h 128"/>
                <a:gd name="T44" fmla="*/ 0 w 143"/>
                <a:gd name="T45" fmla="*/ 27 h 128"/>
                <a:gd name="T46" fmla="*/ 4 w 143"/>
                <a:gd name="T47" fmla="*/ 13 h 128"/>
                <a:gd name="T48" fmla="*/ 13 w 143"/>
                <a:gd name="T49" fmla="*/ 2 h 128"/>
                <a:gd name="T50" fmla="*/ 22 w 143"/>
                <a:gd name="T51" fmla="*/ 3 h 128"/>
                <a:gd name="T52" fmla="*/ 103 w 143"/>
                <a:gd name="T53" fmla="*/ 36 h 128"/>
                <a:gd name="T54" fmla="*/ 128 w 143"/>
                <a:gd name="T55" fmla="*/ 38 h 128"/>
                <a:gd name="T56" fmla="*/ 103 w 143"/>
                <a:gd name="T57" fmla="*/ 36 h 128"/>
                <a:gd name="T58" fmla="*/ 84 w 143"/>
                <a:gd name="T59" fmla="*/ 25 h 128"/>
                <a:gd name="T60" fmla="*/ 26 w 143"/>
                <a:gd name="T61" fmla="*/ 14 h 128"/>
                <a:gd name="T62" fmla="*/ 79 w 143"/>
                <a:gd name="T63" fmla="*/ 31 h 128"/>
                <a:gd name="T64" fmla="*/ 84 w 143"/>
                <a:gd name="T65" fmla="*/ 25 h 128"/>
                <a:gd name="T66" fmla="*/ 94 w 143"/>
                <a:gd name="T67" fmla="*/ 35 h 128"/>
                <a:gd name="T68" fmla="*/ 86 w 143"/>
                <a:gd name="T69" fmla="*/ 35 h 128"/>
                <a:gd name="T70" fmla="*/ 84 w 143"/>
                <a:gd name="T71" fmla="*/ 40 h 128"/>
                <a:gd name="T72" fmla="*/ 90 w 143"/>
                <a:gd name="T73" fmla="*/ 47 h 128"/>
                <a:gd name="T74" fmla="*/ 94 w 143"/>
                <a:gd name="T75" fmla="*/ 46 h 128"/>
                <a:gd name="T76" fmla="*/ 94 w 143"/>
                <a:gd name="T77" fmla="*/ 35 h 128"/>
                <a:gd name="T78" fmla="*/ 134 w 143"/>
                <a:gd name="T79" fmla="*/ 36 h 128"/>
                <a:gd name="T80" fmla="*/ 132 w 143"/>
                <a:gd name="T81" fmla="*/ 53 h 128"/>
                <a:gd name="T82" fmla="*/ 132 w 143"/>
                <a:gd name="T83" fmla="*/ 58 h 128"/>
                <a:gd name="T84" fmla="*/ 134 w 143"/>
                <a:gd name="T85" fmla="*/ 57 h 128"/>
                <a:gd name="T86" fmla="*/ 138 w 143"/>
                <a:gd name="T87" fmla="*/ 38 h 128"/>
                <a:gd name="T88" fmla="*/ 136 w 143"/>
                <a:gd name="T89" fmla="*/ 36 h 128"/>
                <a:gd name="T90" fmla="*/ 134 w 143"/>
                <a:gd name="T91" fmla="*/ 36 h 128"/>
                <a:gd name="T92" fmla="*/ 18 w 143"/>
                <a:gd name="T93" fmla="*/ 9 h 128"/>
                <a:gd name="T94" fmla="*/ 15 w 143"/>
                <a:gd name="T95" fmla="*/ 7 h 128"/>
                <a:gd name="T96" fmla="*/ 9 w 143"/>
                <a:gd name="T97" fmla="*/ 14 h 128"/>
                <a:gd name="T98" fmla="*/ 7 w 143"/>
                <a:gd name="T99" fmla="*/ 27 h 128"/>
                <a:gd name="T100" fmla="*/ 9 w 143"/>
                <a:gd name="T101" fmla="*/ 36 h 128"/>
                <a:gd name="T102" fmla="*/ 13 w 143"/>
                <a:gd name="T103" fmla="*/ 36 h 128"/>
                <a:gd name="T104" fmla="*/ 16 w 143"/>
                <a:gd name="T105" fmla="*/ 29 h 128"/>
                <a:gd name="T106" fmla="*/ 20 w 143"/>
                <a:gd name="T107" fmla="*/ 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128">
                  <a:moveTo>
                    <a:pt x="26" y="9"/>
                  </a:moveTo>
                  <a:lnTo>
                    <a:pt x="88" y="20"/>
                  </a:lnTo>
                  <a:lnTo>
                    <a:pt x="88" y="20"/>
                  </a:lnTo>
                  <a:lnTo>
                    <a:pt x="90" y="25"/>
                  </a:lnTo>
                  <a:lnTo>
                    <a:pt x="90" y="25"/>
                  </a:lnTo>
                  <a:lnTo>
                    <a:pt x="94" y="25"/>
                  </a:lnTo>
                  <a:lnTo>
                    <a:pt x="97" y="27"/>
                  </a:lnTo>
                  <a:lnTo>
                    <a:pt x="130" y="35"/>
                  </a:lnTo>
                  <a:lnTo>
                    <a:pt x="130" y="35"/>
                  </a:lnTo>
                  <a:lnTo>
                    <a:pt x="132" y="33"/>
                  </a:lnTo>
                  <a:lnTo>
                    <a:pt x="136" y="31"/>
                  </a:lnTo>
                  <a:lnTo>
                    <a:pt x="136" y="31"/>
                  </a:lnTo>
                  <a:lnTo>
                    <a:pt x="139" y="35"/>
                  </a:lnTo>
                  <a:lnTo>
                    <a:pt x="141" y="38"/>
                  </a:lnTo>
                  <a:lnTo>
                    <a:pt x="141" y="38"/>
                  </a:lnTo>
                  <a:lnTo>
                    <a:pt x="143" y="44"/>
                  </a:lnTo>
                  <a:lnTo>
                    <a:pt x="141" y="49"/>
                  </a:lnTo>
                  <a:lnTo>
                    <a:pt x="141" y="49"/>
                  </a:lnTo>
                  <a:lnTo>
                    <a:pt x="141" y="55"/>
                  </a:lnTo>
                  <a:lnTo>
                    <a:pt x="138" y="58"/>
                  </a:lnTo>
                  <a:lnTo>
                    <a:pt x="138" y="58"/>
                  </a:lnTo>
                  <a:lnTo>
                    <a:pt x="134" y="62"/>
                  </a:lnTo>
                  <a:lnTo>
                    <a:pt x="130" y="62"/>
                  </a:lnTo>
                  <a:lnTo>
                    <a:pt x="130" y="62"/>
                  </a:lnTo>
                  <a:lnTo>
                    <a:pt x="127" y="60"/>
                  </a:lnTo>
                  <a:lnTo>
                    <a:pt x="125" y="58"/>
                  </a:lnTo>
                  <a:lnTo>
                    <a:pt x="99" y="53"/>
                  </a:lnTo>
                  <a:lnTo>
                    <a:pt x="99" y="53"/>
                  </a:lnTo>
                  <a:lnTo>
                    <a:pt x="95" y="55"/>
                  </a:lnTo>
                  <a:lnTo>
                    <a:pt x="90" y="57"/>
                  </a:lnTo>
                  <a:lnTo>
                    <a:pt x="90" y="57"/>
                  </a:lnTo>
                  <a:lnTo>
                    <a:pt x="83" y="55"/>
                  </a:lnTo>
                  <a:lnTo>
                    <a:pt x="83" y="64"/>
                  </a:lnTo>
                  <a:lnTo>
                    <a:pt x="86" y="64"/>
                  </a:lnTo>
                  <a:lnTo>
                    <a:pt x="86" y="69"/>
                  </a:lnTo>
                  <a:lnTo>
                    <a:pt x="86" y="75"/>
                  </a:lnTo>
                  <a:lnTo>
                    <a:pt x="81" y="75"/>
                  </a:lnTo>
                  <a:lnTo>
                    <a:pt x="81" y="79"/>
                  </a:lnTo>
                  <a:lnTo>
                    <a:pt x="81" y="79"/>
                  </a:lnTo>
                  <a:lnTo>
                    <a:pt x="94" y="128"/>
                  </a:lnTo>
                  <a:lnTo>
                    <a:pt x="84" y="128"/>
                  </a:lnTo>
                  <a:lnTo>
                    <a:pt x="75" y="84"/>
                  </a:lnTo>
                  <a:lnTo>
                    <a:pt x="72" y="84"/>
                  </a:lnTo>
                  <a:lnTo>
                    <a:pt x="72" y="128"/>
                  </a:lnTo>
                  <a:lnTo>
                    <a:pt x="61" y="128"/>
                  </a:lnTo>
                  <a:lnTo>
                    <a:pt x="61" y="84"/>
                  </a:lnTo>
                  <a:lnTo>
                    <a:pt x="57" y="84"/>
                  </a:lnTo>
                  <a:lnTo>
                    <a:pt x="46" y="128"/>
                  </a:lnTo>
                  <a:lnTo>
                    <a:pt x="39" y="128"/>
                  </a:lnTo>
                  <a:lnTo>
                    <a:pt x="50" y="80"/>
                  </a:lnTo>
                  <a:lnTo>
                    <a:pt x="50" y="75"/>
                  </a:lnTo>
                  <a:lnTo>
                    <a:pt x="44" y="75"/>
                  </a:lnTo>
                  <a:lnTo>
                    <a:pt x="44" y="64"/>
                  </a:lnTo>
                  <a:lnTo>
                    <a:pt x="50" y="64"/>
                  </a:lnTo>
                  <a:lnTo>
                    <a:pt x="50" y="57"/>
                  </a:lnTo>
                  <a:lnTo>
                    <a:pt x="50" y="57"/>
                  </a:lnTo>
                  <a:lnTo>
                    <a:pt x="46" y="55"/>
                  </a:lnTo>
                  <a:lnTo>
                    <a:pt x="42" y="51"/>
                  </a:lnTo>
                  <a:lnTo>
                    <a:pt x="42" y="51"/>
                  </a:lnTo>
                  <a:lnTo>
                    <a:pt x="39" y="46"/>
                  </a:lnTo>
                  <a:lnTo>
                    <a:pt x="16" y="42"/>
                  </a:lnTo>
                  <a:lnTo>
                    <a:pt x="16" y="42"/>
                  </a:lnTo>
                  <a:lnTo>
                    <a:pt x="13" y="44"/>
                  </a:lnTo>
                  <a:lnTo>
                    <a:pt x="9" y="44"/>
                  </a:lnTo>
                  <a:lnTo>
                    <a:pt x="9" y="44"/>
                  </a:lnTo>
                  <a:lnTo>
                    <a:pt x="4" y="40"/>
                  </a:lnTo>
                  <a:lnTo>
                    <a:pt x="2" y="35"/>
                  </a:lnTo>
                  <a:lnTo>
                    <a:pt x="2" y="35"/>
                  </a:lnTo>
                  <a:lnTo>
                    <a:pt x="0" y="27"/>
                  </a:lnTo>
                  <a:lnTo>
                    <a:pt x="2" y="20"/>
                  </a:lnTo>
                  <a:lnTo>
                    <a:pt x="2" y="20"/>
                  </a:lnTo>
                  <a:lnTo>
                    <a:pt x="4" y="13"/>
                  </a:lnTo>
                  <a:lnTo>
                    <a:pt x="7" y="5"/>
                  </a:lnTo>
                  <a:lnTo>
                    <a:pt x="7" y="5"/>
                  </a:lnTo>
                  <a:lnTo>
                    <a:pt x="13" y="2"/>
                  </a:lnTo>
                  <a:lnTo>
                    <a:pt x="18" y="0"/>
                  </a:lnTo>
                  <a:lnTo>
                    <a:pt x="18" y="0"/>
                  </a:lnTo>
                  <a:lnTo>
                    <a:pt x="22" y="3"/>
                  </a:lnTo>
                  <a:lnTo>
                    <a:pt x="26" y="9"/>
                  </a:lnTo>
                  <a:lnTo>
                    <a:pt x="26" y="9"/>
                  </a:lnTo>
                  <a:close/>
                  <a:moveTo>
                    <a:pt x="103" y="36"/>
                  </a:moveTo>
                  <a:lnTo>
                    <a:pt x="130" y="42"/>
                  </a:lnTo>
                  <a:lnTo>
                    <a:pt x="130" y="42"/>
                  </a:lnTo>
                  <a:lnTo>
                    <a:pt x="128" y="38"/>
                  </a:lnTo>
                  <a:lnTo>
                    <a:pt x="101" y="33"/>
                  </a:lnTo>
                  <a:lnTo>
                    <a:pt x="101" y="33"/>
                  </a:lnTo>
                  <a:lnTo>
                    <a:pt x="103" y="36"/>
                  </a:lnTo>
                  <a:lnTo>
                    <a:pt x="103" y="36"/>
                  </a:lnTo>
                  <a:close/>
                  <a:moveTo>
                    <a:pt x="84" y="25"/>
                  </a:moveTo>
                  <a:lnTo>
                    <a:pt x="84" y="25"/>
                  </a:lnTo>
                  <a:lnTo>
                    <a:pt x="84" y="25"/>
                  </a:lnTo>
                  <a:lnTo>
                    <a:pt x="26" y="14"/>
                  </a:lnTo>
                  <a:lnTo>
                    <a:pt x="26" y="14"/>
                  </a:lnTo>
                  <a:lnTo>
                    <a:pt x="26" y="20"/>
                  </a:lnTo>
                  <a:lnTo>
                    <a:pt x="79" y="31"/>
                  </a:lnTo>
                  <a:lnTo>
                    <a:pt x="79" y="31"/>
                  </a:lnTo>
                  <a:lnTo>
                    <a:pt x="79" y="29"/>
                  </a:lnTo>
                  <a:lnTo>
                    <a:pt x="79" y="29"/>
                  </a:lnTo>
                  <a:lnTo>
                    <a:pt x="84" y="25"/>
                  </a:lnTo>
                  <a:lnTo>
                    <a:pt x="84" y="25"/>
                  </a:lnTo>
                  <a:close/>
                  <a:moveTo>
                    <a:pt x="94" y="35"/>
                  </a:moveTo>
                  <a:lnTo>
                    <a:pt x="94" y="35"/>
                  </a:lnTo>
                  <a:lnTo>
                    <a:pt x="90" y="33"/>
                  </a:lnTo>
                  <a:lnTo>
                    <a:pt x="90" y="33"/>
                  </a:lnTo>
                  <a:lnTo>
                    <a:pt x="86" y="35"/>
                  </a:lnTo>
                  <a:lnTo>
                    <a:pt x="86" y="35"/>
                  </a:lnTo>
                  <a:lnTo>
                    <a:pt x="84" y="40"/>
                  </a:lnTo>
                  <a:lnTo>
                    <a:pt x="84" y="40"/>
                  </a:lnTo>
                  <a:lnTo>
                    <a:pt x="86" y="46"/>
                  </a:lnTo>
                  <a:lnTo>
                    <a:pt x="86" y="46"/>
                  </a:lnTo>
                  <a:lnTo>
                    <a:pt x="90" y="47"/>
                  </a:lnTo>
                  <a:lnTo>
                    <a:pt x="90" y="47"/>
                  </a:lnTo>
                  <a:lnTo>
                    <a:pt x="94" y="46"/>
                  </a:lnTo>
                  <a:lnTo>
                    <a:pt x="94" y="46"/>
                  </a:lnTo>
                  <a:lnTo>
                    <a:pt x="94" y="40"/>
                  </a:lnTo>
                  <a:lnTo>
                    <a:pt x="94" y="40"/>
                  </a:lnTo>
                  <a:lnTo>
                    <a:pt x="94" y="35"/>
                  </a:lnTo>
                  <a:lnTo>
                    <a:pt x="94" y="35"/>
                  </a:lnTo>
                  <a:close/>
                  <a:moveTo>
                    <a:pt x="134" y="36"/>
                  </a:moveTo>
                  <a:lnTo>
                    <a:pt x="134" y="36"/>
                  </a:lnTo>
                  <a:lnTo>
                    <a:pt x="134" y="42"/>
                  </a:lnTo>
                  <a:lnTo>
                    <a:pt x="134" y="47"/>
                  </a:lnTo>
                  <a:lnTo>
                    <a:pt x="132" y="53"/>
                  </a:lnTo>
                  <a:lnTo>
                    <a:pt x="130" y="57"/>
                  </a:lnTo>
                  <a:lnTo>
                    <a:pt x="130" y="57"/>
                  </a:lnTo>
                  <a:lnTo>
                    <a:pt x="132" y="58"/>
                  </a:lnTo>
                  <a:lnTo>
                    <a:pt x="132" y="58"/>
                  </a:lnTo>
                  <a:lnTo>
                    <a:pt x="134" y="57"/>
                  </a:lnTo>
                  <a:lnTo>
                    <a:pt x="134" y="57"/>
                  </a:lnTo>
                  <a:lnTo>
                    <a:pt x="138" y="47"/>
                  </a:lnTo>
                  <a:lnTo>
                    <a:pt x="138" y="47"/>
                  </a:lnTo>
                  <a:lnTo>
                    <a:pt x="138" y="38"/>
                  </a:lnTo>
                  <a:lnTo>
                    <a:pt x="138" y="38"/>
                  </a:lnTo>
                  <a:lnTo>
                    <a:pt x="136" y="36"/>
                  </a:lnTo>
                  <a:lnTo>
                    <a:pt x="136" y="36"/>
                  </a:lnTo>
                  <a:lnTo>
                    <a:pt x="134" y="36"/>
                  </a:lnTo>
                  <a:lnTo>
                    <a:pt x="134" y="36"/>
                  </a:lnTo>
                  <a:lnTo>
                    <a:pt x="134" y="36"/>
                  </a:lnTo>
                  <a:close/>
                  <a:moveTo>
                    <a:pt x="18" y="11"/>
                  </a:moveTo>
                  <a:lnTo>
                    <a:pt x="18" y="11"/>
                  </a:lnTo>
                  <a:lnTo>
                    <a:pt x="18" y="9"/>
                  </a:lnTo>
                  <a:lnTo>
                    <a:pt x="16" y="7"/>
                  </a:lnTo>
                  <a:lnTo>
                    <a:pt x="16" y="7"/>
                  </a:lnTo>
                  <a:lnTo>
                    <a:pt x="15" y="7"/>
                  </a:lnTo>
                  <a:lnTo>
                    <a:pt x="13" y="11"/>
                  </a:lnTo>
                  <a:lnTo>
                    <a:pt x="13" y="11"/>
                  </a:lnTo>
                  <a:lnTo>
                    <a:pt x="9" y="14"/>
                  </a:lnTo>
                  <a:lnTo>
                    <a:pt x="7" y="22"/>
                  </a:lnTo>
                  <a:lnTo>
                    <a:pt x="7" y="22"/>
                  </a:lnTo>
                  <a:lnTo>
                    <a:pt x="7" y="27"/>
                  </a:lnTo>
                  <a:lnTo>
                    <a:pt x="7" y="33"/>
                  </a:lnTo>
                  <a:lnTo>
                    <a:pt x="7" y="33"/>
                  </a:lnTo>
                  <a:lnTo>
                    <a:pt x="9" y="36"/>
                  </a:lnTo>
                  <a:lnTo>
                    <a:pt x="11" y="36"/>
                  </a:lnTo>
                  <a:lnTo>
                    <a:pt x="11" y="36"/>
                  </a:lnTo>
                  <a:lnTo>
                    <a:pt x="13" y="36"/>
                  </a:lnTo>
                  <a:lnTo>
                    <a:pt x="15" y="35"/>
                  </a:lnTo>
                  <a:lnTo>
                    <a:pt x="15" y="35"/>
                  </a:lnTo>
                  <a:lnTo>
                    <a:pt x="16" y="29"/>
                  </a:lnTo>
                  <a:lnTo>
                    <a:pt x="18" y="24"/>
                  </a:lnTo>
                  <a:lnTo>
                    <a:pt x="18" y="24"/>
                  </a:lnTo>
                  <a:lnTo>
                    <a:pt x="20" y="16"/>
                  </a:lnTo>
                  <a:lnTo>
                    <a:pt x="18" y="11"/>
                  </a:lnTo>
                  <a:lnTo>
                    <a:pt x="18" y="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63" name="流程图: 决策 62"/>
          <p:cNvSpPr/>
          <p:nvPr/>
        </p:nvSpPr>
        <p:spPr>
          <a:xfrm>
            <a:off x="278357" y="3210220"/>
            <a:ext cx="773867" cy="805177"/>
          </a:xfrm>
          <a:prstGeom prst="flowChartDecisi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流程图: 决策 63"/>
          <p:cNvSpPr/>
          <p:nvPr/>
        </p:nvSpPr>
        <p:spPr>
          <a:xfrm>
            <a:off x="2811997" y="2566046"/>
            <a:ext cx="773867" cy="805177"/>
          </a:xfrm>
          <a:prstGeom prst="flowChartDecisi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26"/>
          <p:cNvSpPr txBox="1"/>
          <p:nvPr/>
        </p:nvSpPr>
        <p:spPr>
          <a:xfrm>
            <a:off x="6294426" y="5223803"/>
            <a:ext cx="2666832" cy="350865"/>
          </a:xfrm>
          <a:prstGeom prst="rect">
            <a:avLst/>
          </a:prstGeom>
          <a:noFill/>
        </p:spPr>
        <p:txBody>
          <a:bodyPr wrap="square" rtlCol="0">
            <a:spAutoFit/>
          </a:bodyPr>
          <a:lstStyle/>
          <a:p>
            <a:pPr>
              <a:lnSpc>
                <a:spcPct val="120000"/>
              </a:lnSpc>
            </a:pPr>
            <a:r>
              <a:rPr lang="zh-CN" altLang="en-US" sz="1400" b="1" dirty="0" smtClean="0">
                <a:latin typeface="微软雅黑" pitchFamily="34" charset="-122"/>
                <a:ea typeface="微软雅黑" pitchFamily="34" charset="-122"/>
              </a:rPr>
              <a:t>碱洗塔、相变换热器管程</a:t>
            </a:r>
            <a:endParaRPr lang="en-US" altLang="zh-CN" sz="1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val="420192359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36</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a:latin typeface="微软雅黑" panose="020B0503020204020204" pitchFamily="34" charset="-122"/>
                <a:ea typeface="微软雅黑" panose="020B0503020204020204" pitchFamily="34" charset="-122"/>
              </a:rPr>
              <a:t>试压方法</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非净化风、氮气介质</a:t>
            </a:r>
            <a:endParaRPr lang="zh-CN" altLang="en-US" sz="2000" b="1" dirty="0">
              <a:latin typeface="微软雅黑" panose="020B0503020204020204" pitchFamily="34" charset="-122"/>
              <a:ea typeface="微软雅黑" panose="020B0503020204020204" pitchFamily="34" charset="-122"/>
            </a:endParaRPr>
          </a:p>
        </p:txBody>
      </p:sp>
      <p:graphicFrame>
        <p:nvGraphicFramePr>
          <p:cNvPr id="24" name="图示 23"/>
          <p:cNvGraphicFramePr/>
          <p:nvPr>
            <p:extLst>
              <p:ext uri="{D42A27DB-BD31-4B8C-83A1-F6EECF244321}">
                <p14:modId xmlns:p14="http://schemas.microsoft.com/office/powerpoint/2010/main" val="3085975311"/>
              </p:ext>
            </p:extLst>
          </p:nvPr>
        </p:nvGraphicFramePr>
        <p:xfrm>
          <a:off x="683567" y="1686774"/>
          <a:ext cx="7681763" cy="42008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矩形 37"/>
          <p:cNvSpPr>
            <a:spLocks noChangeArrowheads="1"/>
          </p:cNvSpPr>
          <p:nvPr/>
        </p:nvSpPr>
        <p:spPr bwMode="auto">
          <a:xfrm>
            <a:off x="534971" y="392778"/>
            <a:ext cx="583722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四、动设备电机单试、联动试车</a:t>
            </a:r>
          </a:p>
        </p:txBody>
      </p:sp>
    </p:spTree>
    <p:extLst>
      <p:ext uri="{BB962C8B-B14F-4D97-AF65-F5344CB8AC3E}">
        <p14:creationId xmlns:p14="http://schemas.microsoft.com/office/powerpoint/2010/main" val="6267282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92350" y="1772770"/>
            <a:ext cx="1827143" cy="584776"/>
          </a:xfrm>
          <a:prstGeom prst="rect">
            <a:avLst/>
          </a:prstGeom>
        </p:spPr>
        <p:txBody>
          <a:bodyPr wrap="none">
            <a:spAutoFit/>
          </a:bodyPr>
          <a:lstStyle/>
          <a:p>
            <a:r>
              <a:rPr lang="en-US" altLang="zh-CN" sz="3200" dirty="0">
                <a:solidFill>
                  <a:schemeClr val="bg1"/>
                </a:solidFill>
                <a:latin typeface="Arial" panose="020B0604020202020204"/>
                <a:cs typeface="Arial" panose="020B0604020202020204"/>
              </a:rPr>
              <a:t>Contents</a:t>
            </a:r>
            <a:endParaRPr lang="zh-CN" altLang="en-US" sz="3200" dirty="0">
              <a:solidFill>
                <a:schemeClr val="bg1"/>
              </a:solidFill>
              <a:latin typeface="Arial" panose="020B0604020202020204"/>
              <a:cs typeface="Arial" panose="020B0604020202020204"/>
            </a:endParaRPr>
          </a:p>
        </p:txBody>
      </p:sp>
      <p:sp>
        <p:nvSpPr>
          <p:cNvPr id="3" name="矩形 2"/>
          <p:cNvSpPr/>
          <p:nvPr/>
        </p:nvSpPr>
        <p:spPr>
          <a:xfrm>
            <a:off x="7084371" y="2249458"/>
            <a:ext cx="876935" cy="460375"/>
          </a:xfrm>
          <a:prstGeom prst="rect">
            <a:avLst/>
          </a:prstGeom>
        </p:spPr>
        <p:txBody>
          <a:bodyPr wrap="none">
            <a:spAutoFit/>
          </a:bodyPr>
          <a:lstStyle/>
          <a:p>
            <a:r>
              <a:rPr lang="zh-CN" altLang="en-US" sz="2400" dirty="0" smtClean="0">
                <a:solidFill>
                  <a:srgbClr val="FFFFFF"/>
                </a:solidFill>
                <a:latin typeface="方正兰亭中黑简体" panose="02000000000000000000" charset="-122"/>
                <a:ea typeface="方正兰亭中黑简体" panose="02000000000000000000" charset="-122"/>
              </a:rPr>
              <a:t>目 录</a:t>
            </a:r>
          </a:p>
        </p:txBody>
      </p:sp>
      <p:sp>
        <p:nvSpPr>
          <p:cNvPr id="4" name="矩形 3"/>
          <p:cNvSpPr/>
          <p:nvPr/>
        </p:nvSpPr>
        <p:spPr>
          <a:xfrm>
            <a:off x="1115520" y="1754451"/>
            <a:ext cx="5400750" cy="2862322"/>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一、试车前检查</a:t>
            </a:r>
            <a:endParaRPr lang="en-US" altLang="zh-CN" sz="2000" dirty="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二、公用系统清洗、吹扫、</a:t>
            </a:r>
            <a:r>
              <a:rPr lang="zh-CN" altLang="en-US" sz="2000" dirty="0" smtClean="0">
                <a:latin typeface="微软雅黑" panose="020B0503020204020204" pitchFamily="34" charset="-122"/>
                <a:ea typeface="微软雅黑" panose="020B0503020204020204" pitchFamily="34" charset="-122"/>
                <a:cs typeface="Heiti SC Light"/>
              </a:rPr>
              <a:t>气密</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三、装置吹扫、贯通、试压</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四、动设备电机单试、联动试车</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b="1" dirty="0" smtClean="0">
                <a:latin typeface="微软雅黑" panose="020B0503020204020204" pitchFamily="34" charset="-122"/>
                <a:ea typeface="微软雅黑" panose="020B0503020204020204" pitchFamily="34" charset="-122"/>
                <a:cs typeface="Heiti SC Light"/>
              </a:rPr>
              <a:t>五、烘炉烘器及催化剂装填</a:t>
            </a:r>
            <a:endParaRPr lang="en-US" altLang="zh-CN" sz="2000" b="1"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六、投料试车</a:t>
            </a:r>
            <a:endParaRPr lang="en-US" altLang="zh-CN" sz="2000" dirty="0" smtClean="0">
              <a:latin typeface="微软雅黑" panose="020B0503020204020204" pitchFamily="34" charset="-122"/>
              <a:ea typeface="微软雅黑" panose="020B0503020204020204" pitchFamily="34" charset="-122"/>
              <a:cs typeface="Heiti SC Light"/>
            </a:endParaRPr>
          </a:p>
        </p:txBody>
      </p:sp>
    </p:spTree>
    <p:extLst>
      <p:ext uri="{BB962C8B-B14F-4D97-AF65-F5344CB8AC3E}">
        <p14:creationId xmlns:p14="http://schemas.microsoft.com/office/powerpoint/2010/main" val="745133389"/>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38</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47718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a:t>
            </a:r>
            <a:r>
              <a:rPr lang="zh-CN" altLang="en-US" sz="2800" b="1" dirty="0" smtClean="0">
                <a:latin typeface="微软雅黑" pitchFamily="34" charset="-122"/>
                <a:ea typeface="微软雅黑" pitchFamily="34" charset="-122"/>
                <a:cs typeface="方正苏新诗柳楷简体-yolan"/>
              </a:rPr>
              <a:t>装填</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烘炉烘器准备及要求</a:t>
            </a:r>
            <a:endParaRPr lang="en-US" altLang="zh-CN" sz="2000" b="1" dirty="0">
              <a:latin typeface="微软雅黑" panose="020B0503020204020204" pitchFamily="34" charset="-122"/>
              <a:ea typeface="微软雅黑" panose="020B0503020204020204" pitchFamily="34" charset="-122"/>
            </a:endParaRPr>
          </a:p>
        </p:txBody>
      </p:sp>
      <p:sp>
        <p:nvSpPr>
          <p:cNvPr id="36" name="任意多边形 35"/>
          <p:cNvSpPr/>
          <p:nvPr/>
        </p:nvSpPr>
        <p:spPr>
          <a:xfrm>
            <a:off x="2346593" y="3071399"/>
            <a:ext cx="4717974" cy="3093905"/>
          </a:xfrm>
          <a:custGeom>
            <a:avLst/>
            <a:gdLst>
              <a:gd name="connsiteX0" fmla="*/ 0 w 6290632"/>
              <a:gd name="connsiteY0" fmla="*/ 330506 h 4109292"/>
              <a:gd name="connsiteX1" fmla="*/ 0 w 6290632"/>
              <a:gd name="connsiteY1" fmla="*/ 0 h 4109292"/>
              <a:gd name="connsiteX2" fmla="*/ 2886420 w 6290632"/>
              <a:gd name="connsiteY2" fmla="*/ 253388 h 4109292"/>
              <a:gd name="connsiteX3" fmla="*/ 1740665 w 6290632"/>
              <a:gd name="connsiteY3" fmla="*/ 859316 h 4109292"/>
              <a:gd name="connsiteX4" fmla="*/ 4109292 w 6290632"/>
              <a:gd name="connsiteY4" fmla="*/ 1443210 h 4109292"/>
              <a:gd name="connsiteX5" fmla="*/ 2203374 w 6290632"/>
              <a:gd name="connsiteY5" fmla="*/ 2533880 h 4109292"/>
              <a:gd name="connsiteX6" fmla="*/ 6290632 w 6290632"/>
              <a:gd name="connsiteY6" fmla="*/ 2974555 h 4109292"/>
              <a:gd name="connsiteX7" fmla="*/ 6290632 w 6290632"/>
              <a:gd name="connsiteY7" fmla="*/ 4109292 h 4109292"/>
              <a:gd name="connsiteX8" fmla="*/ 947451 w 6290632"/>
              <a:gd name="connsiteY8" fmla="*/ 2655066 h 4109292"/>
              <a:gd name="connsiteX9" fmla="*/ 2765234 w 6290632"/>
              <a:gd name="connsiteY9" fmla="*/ 1564396 h 4109292"/>
              <a:gd name="connsiteX10" fmla="*/ 771181 w 6290632"/>
              <a:gd name="connsiteY10" fmla="*/ 991519 h 4109292"/>
              <a:gd name="connsiteX11" fmla="*/ 2214391 w 6290632"/>
              <a:gd name="connsiteY11" fmla="*/ 308473 h 4109292"/>
              <a:gd name="connsiteX12" fmla="*/ 0 w 6290632"/>
              <a:gd name="connsiteY12" fmla="*/ 330506 h 4109292"/>
              <a:gd name="connsiteX0-1" fmla="*/ 0 w 6290632"/>
              <a:gd name="connsiteY0-2" fmla="*/ 330506 h 4109292"/>
              <a:gd name="connsiteX1-3" fmla="*/ 0 w 6290632"/>
              <a:gd name="connsiteY1-4" fmla="*/ 0 h 4109292"/>
              <a:gd name="connsiteX2-5" fmla="*/ 2886420 w 6290632"/>
              <a:gd name="connsiteY2-6" fmla="*/ 253388 h 4109292"/>
              <a:gd name="connsiteX3-7" fmla="*/ 1740665 w 6290632"/>
              <a:gd name="connsiteY3-8" fmla="*/ 859316 h 4109292"/>
              <a:gd name="connsiteX4-9" fmla="*/ 4109292 w 6290632"/>
              <a:gd name="connsiteY4-10" fmla="*/ 1443210 h 4109292"/>
              <a:gd name="connsiteX5-11" fmla="*/ 2203374 w 6290632"/>
              <a:gd name="connsiteY5-12" fmla="*/ 2533880 h 4109292"/>
              <a:gd name="connsiteX6-13" fmla="*/ 6290632 w 6290632"/>
              <a:gd name="connsiteY6-14" fmla="*/ 2974555 h 4109292"/>
              <a:gd name="connsiteX7-15" fmla="*/ 6290632 w 6290632"/>
              <a:gd name="connsiteY7-16" fmla="*/ 4109292 h 4109292"/>
              <a:gd name="connsiteX8-17" fmla="*/ 947451 w 6290632"/>
              <a:gd name="connsiteY8-18" fmla="*/ 2655066 h 4109292"/>
              <a:gd name="connsiteX9-19" fmla="*/ 2765234 w 6290632"/>
              <a:gd name="connsiteY9-20" fmla="*/ 1564396 h 4109292"/>
              <a:gd name="connsiteX10-21" fmla="*/ 771181 w 6290632"/>
              <a:gd name="connsiteY10-22" fmla="*/ 991519 h 4109292"/>
              <a:gd name="connsiteX11-23" fmla="*/ 2214391 w 6290632"/>
              <a:gd name="connsiteY11-24" fmla="*/ 308473 h 4109292"/>
              <a:gd name="connsiteX12-25" fmla="*/ 0 w 6290632"/>
              <a:gd name="connsiteY12-26" fmla="*/ 330506 h 4109292"/>
              <a:gd name="connsiteX0-27" fmla="*/ 0 w 6290632"/>
              <a:gd name="connsiteY0-28" fmla="*/ 330506 h 4109292"/>
              <a:gd name="connsiteX1-29" fmla="*/ 0 w 6290632"/>
              <a:gd name="connsiteY1-30" fmla="*/ 0 h 4109292"/>
              <a:gd name="connsiteX2-31" fmla="*/ 2886420 w 6290632"/>
              <a:gd name="connsiteY2-32" fmla="*/ 253388 h 4109292"/>
              <a:gd name="connsiteX3-33" fmla="*/ 1740665 w 6290632"/>
              <a:gd name="connsiteY3-34" fmla="*/ 859316 h 4109292"/>
              <a:gd name="connsiteX4-35" fmla="*/ 4109292 w 6290632"/>
              <a:gd name="connsiteY4-36" fmla="*/ 1443210 h 4109292"/>
              <a:gd name="connsiteX5-37" fmla="*/ 2203374 w 6290632"/>
              <a:gd name="connsiteY5-38" fmla="*/ 2533880 h 4109292"/>
              <a:gd name="connsiteX6-39" fmla="*/ 6290632 w 6290632"/>
              <a:gd name="connsiteY6-40" fmla="*/ 2974555 h 4109292"/>
              <a:gd name="connsiteX7-41" fmla="*/ 6290632 w 6290632"/>
              <a:gd name="connsiteY7-42" fmla="*/ 4109292 h 4109292"/>
              <a:gd name="connsiteX8-43" fmla="*/ 947451 w 6290632"/>
              <a:gd name="connsiteY8-44" fmla="*/ 2655066 h 4109292"/>
              <a:gd name="connsiteX9-45" fmla="*/ 2765234 w 6290632"/>
              <a:gd name="connsiteY9-46" fmla="*/ 1564396 h 4109292"/>
              <a:gd name="connsiteX10-47" fmla="*/ 771181 w 6290632"/>
              <a:gd name="connsiteY10-48" fmla="*/ 991519 h 4109292"/>
              <a:gd name="connsiteX11-49" fmla="*/ 2214391 w 6290632"/>
              <a:gd name="connsiteY11-50" fmla="*/ 308473 h 4109292"/>
              <a:gd name="connsiteX12-51" fmla="*/ 0 w 6290632"/>
              <a:gd name="connsiteY12-52" fmla="*/ 330506 h 4109292"/>
              <a:gd name="connsiteX0-53" fmla="*/ 0 w 6290632"/>
              <a:gd name="connsiteY0-54" fmla="*/ 354602 h 4133388"/>
              <a:gd name="connsiteX1-55" fmla="*/ 0 w 6290632"/>
              <a:gd name="connsiteY1-56" fmla="*/ 24096 h 4133388"/>
              <a:gd name="connsiteX2-57" fmla="*/ 2886420 w 6290632"/>
              <a:gd name="connsiteY2-58" fmla="*/ 277484 h 4133388"/>
              <a:gd name="connsiteX3-59" fmla="*/ 1740665 w 6290632"/>
              <a:gd name="connsiteY3-60" fmla="*/ 883412 h 4133388"/>
              <a:gd name="connsiteX4-61" fmla="*/ 4109292 w 6290632"/>
              <a:gd name="connsiteY4-62" fmla="*/ 1467306 h 4133388"/>
              <a:gd name="connsiteX5-63" fmla="*/ 2203374 w 6290632"/>
              <a:gd name="connsiteY5-64" fmla="*/ 2557976 h 4133388"/>
              <a:gd name="connsiteX6-65" fmla="*/ 6290632 w 6290632"/>
              <a:gd name="connsiteY6-66" fmla="*/ 2998651 h 4133388"/>
              <a:gd name="connsiteX7-67" fmla="*/ 6290632 w 6290632"/>
              <a:gd name="connsiteY7-68" fmla="*/ 4133388 h 4133388"/>
              <a:gd name="connsiteX8-69" fmla="*/ 947451 w 6290632"/>
              <a:gd name="connsiteY8-70" fmla="*/ 2679162 h 4133388"/>
              <a:gd name="connsiteX9-71" fmla="*/ 2765234 w 6290632"/>
              <a:gd name="connsiteY9-72" fmla="*/ 1588492 h 4133388"/>
              <a:gd name="connsiteX10-73" fmla="*/ 771181 w 6290632"/>
              <a:gd name="connsiteY10-74" fmla="*/ 1015615 h 4133388"/>
              <a:gd name="connsiteX11-75" fmla="*/ 2214391 w 6290632"/>
              <a:gd name="connsiteY11-76" fmla="*/ 332569 h 4133388"/>
              <a:gd name="connsiteX12-77" fmla="*/ 0 w 6290632"/>
              <a:gd name="connsiteY12-78" fmla="*/ 354602 h 4133388"/>
              <a:gd name="connsiteX0-79" fmla="*/ 0 w 6290632"/>
              <a:gd name="connsiteY0-80" fmla="*/ 354602 h 4133388"/>
              <a:gd name="connsiteX1-81" fmla="*/ 0 w 6290632"/>
              <a:gd name="connsiteY1-82" fmla="*/ 24096 h 4133388"/>
              <a:gd name="connsiteX2-83" fmla="*/ 2886420 w 6290632"/>
              <a:gd name="connsiteY2-84" fmla="*/ 277484 h 4133388"/>
              <a:gd name="connsiteX3-85" fmla="*/ 1740665 w 6290632"/>
              <a:gd name="connsiteY3-86" fmla="*/ 883412 h 4133388"/>
              <a:gd name="connsiteX4-87" fmla="*/ 4109292 w 6290632"/>
              <a:gd name="connsiteY4-88" fmla="*/ 1467306 h 4133388"/>
              <a:gd name="connsiteX5-89" fmla="*/ 2203374 w 6290632"/>
              <a:gd name="connsiteY5-90" fmla="*/ 2557976 h 4133388"/>
              <a:gd name="connsiteX6-91" fmla="*/ 6290632 w 6290632"/>
              <a:gd name="connsiteY6-92" fmla="*/ 2998651 h 4133388"/>
              <a:gd name="connsiteX7-93" fmla="*/ 6290632 w 6290632"/>
              <a:gd name="connsiteY7-94" fmla="*/ 4133388 h 4133388"/>
              <a:gd name="connsiteX8-95" fmla="*/ 947451 w 6290632"/>
              <a:gd name="connsiteY8-96" fmla="*/ 2679162 h 4133388"/>
              <a:gd name="connsiteX9-97" fmla="*/ 2765234 w 6290632"/>
              <a:gd name="connsiteY9-98" fmla="*/ 1588492 h 4133388"/>
              <a:gd name="connsiteX10-99" fmla="*/ 771181 w 6290632"/>
              <a:gd name="connsiteY10-100" fmla="*/ 1015615 h 4133388"/>
              <a:gd name="connsiteX11-101" fmla="*/ 2214391 w 6290632"/>
              <a:gd name="connsiteY11-102" fmla="*/ 332569 h 4133388"/>
              <a:gd name="connsiteX12-103" fmla="*/ 0 w 6290632"/>
              <a:gd name="connsiteY12-104" fmla="*/ 354602 h 4133388"/>
              <a:gd name="connsiteX0-105" fmla="*/ 0 w 6290632"/>
              <a:gd name="connsiteY0-106" fmla="*/ 354602 h 4133388"/>
              <a:gd name="connsiteX1-107" fmla="*/ 0 w 6290632"/>
              <a:gd name="connsiteY1-108" fmla="*/ 24096 h 4133388"/>
              <a:gd name="connsiteX2-109" fmla="*/ 2886420 w 6290632"/>
              <a:gd name="connsiteY2-110" fmla="*/ 277484 h 4133388"/>
              <a:gd name="connsiteX3-111" fmla="*/ 1740665 w 6290632"/>
              <a:gd name="connsiteY3-112" fmla="*/ 883412 h 4133388"/>
              <a:gd name="connsiteX4-113" fmla="*/ 4109292 w 6290632"/>
              <a:gd name="connsiteY4-114" fmla="*/ 1467306 h 4133388"/>
              <a:gd name="connsiteX5-115" fmla="*/ 2203374 w 6290632"/>
              <a:gd name="connsiteY5-116" fmla="*/ 2557976 h 4133388"/>
              <a:gd name="connsiteX6-117" fmla="*/ 6290632 w 6290632"/>
              <a:gd name="connsiteY6-118" fmla="*/ 2998651 h 4133388"/>
              <a:gd name="connsiteX7-119" fmla="*/ 6290632 w 6290632"/>
              <a:gd name="connsiteY7-120" fmla="*/ 4133388 h 4133388"/>
              <a:gd name="connsiteX8-121" fmla="*/ 947451 w 6290632"/>
              <a:gd name="connsiteY8-122" fmla="*/ 2679162 h 4133388"/>
              <a:gd name="connsiteX9-123" fmla="*/ 2765234 w 6290632"/>
              <a:gd name="connsiteY9-124" fmla="*/ 1588492 h 4133388"/>
              <a:gd name="connsiteX10-125" fmla="*/ 771181 w 6290632"/>
              <a:gd name="connsiteY10-126" fmla="*/ 1015615 h 4133388"/>
              <a:gd name="connsiteX11-127" fmla="*/ 2214391 w 6290632"/>
              <a:gd name="connsiteY11-128" fmla="*/ 332569 h 4133388"/>
              <a:gd name="connsiteX12-129" fmla="*/ 0 w 6290632"/>
              <a:gd name="connsiteY12-130" fmla="*/ 354602 h 4133388"/>
              <a:gd name="connsiteX0-131" fmla="*/ 0 w 6290632"/>
              <a:gd name="connsiteY0-132" fmla="*/ 354602 h 4133388"/>
              <a:gd name="connsiteX1-133" fmla="*/ 0 w 6290632"/>
              <a:gd name="connsiteY1-134" fmla="*/ 24096 h 4133388"/>
              <a:gd name="connsiteX2-135" fmla="*/ 2886420 w 6290632"/>
              <a:gd name="connsiteY2-136" fmla="*/ 277484 h 4133388"/>
              <a:gd name="connsiteX3-137" fmla="*/ 1740665 w 6290632"/>
              <a:gd name="connsiteY3-138" fmla="*/ 883412 h 4133388"/>
              <a:gd name="connsiteX4-139" fmla="*/ 4109292 w 6290632"/>
              <a:gd name="connsiteY4-140" fmla="*/ 1467306 h 4133388"/>
              <a:gd name="connsiteX5-141" fmla="*/ 2203374 w 6290632"/>
              <a:gd name="connsiteY5-142" fmla="*/ 2557976 h 4133388"/>
              <a:gd name="connsiteX6-143" fmla="*/ 6290632 w 6290632"/>
              <a:gd name="connsiteY6-144" fmla="*/ 2998651 h 4133388"/>
              <a:gd name="connsiteX7-145" fmla="*/ 6290632 w 6290632"/>
              <a:gd name="connsiteY7-146" fmla="*/ 4133388 h 4133388"/>
              <a:gd name="connsiteX8-147" fmla="*/ 947451 w 6290632"/>
              <a:gd name="connsiteY8-148" fmla="*/ 2679162 h 4133388"/>
              <a:gd name="connsiteX9-149" fmla="*/ 2765234 w 6290632"/>
              <a:gd name="connsiteY9-150" fmla="*/ 1588492 h 4133388"/>
              <a:gd name="connsiteX10-151" fmla="*/ 771181 w 6290632"/>
              <a:gd name="connsiteY10-152" fmla="*/ 1015615 h 4133388"/>
              <a:gd name="connsiteX11-153" fmla="*/ 2214391 w 6290632"/>
              <a:gd name="connsiteY11-154" fmla="*/ 332569 h 4133388"/>
              <a:gd name="connsiteX12-155" fmla="*/ 0 w 6290632"/>
              <a:gd name="connsiteY12-156" fmla="*/ 354602 h 4133388"/>
              <a:gd name="connsiteX0-157" fmla="*/ 0 w 6290632"/>
              <a:gd name="connsiteY0-158" fmla="*/ 354602 h 4133388"/>
              <a:gd name="connsiteX1-159" fmla="*/ 0 w 6290632"/>
              <a:gd name="connsiteY1-160" fmla="*/ 24096 h 4133388"/>
              <a:gd name="connsiteX2-161" fmla="*/ 2886420 w 6290632"/>
              <a:gd name="connsiteY2-162" fmla="*/ 277484 h 4133388"/>
              <a:gd name="connsiteX3-163" fmla="*/ 1740665 w 6290632"/>
              <a:gd name="connsiteY3-164" fmla="*/ 883412 h 4133388"/>
              <a:gd name="connsiteX4-165" fmla="*/ 4109292 w 6290632"/>
              <a:gd name="connsiteY4-166" fmla="*/ 1467306 h 4133388"/>
              <a:gd name="connsiteX5-167" fmla="*/ 2203374 w 6290632"/>
              <a:gd name="connsiteY5-168" fmla="*/ 2557976 h 4133388"/>
              <a:gd name="connsiteX6-169" fmla="*/ 6290632 w 6290632"/>
              <a:gd name="connsiteY6-170" fmla="*/ 2998651 h 4133388"/>
              <a:gd name="connsiteX7-171" fmla="*/ 6290632 w 6290632"/>
              <a:gd name="connsiteY7-172" fmla="*/ 4133388 h 4133388"/>
              <a:gd name="connsiteX8-173" fmla="*/ 947451 w 6290632"/>
              <a:gd name="connsiteY8-174" fmla="*/ 2679162 h 4133388"/>
              <a:gd name="connsiteX9-175" fmla="*/ 2765234 w 6290632"/>
              <a:gd name="connsiteY9-176" fmla="*/ 1588492 h 4133388"/>
              <a:gd name="connsiteX10-177" fmla="*/ 771181 w 6290632"/>
              <a:gd name="connsiteY10-178" fmla="*/ 1015615 h 4133388"/>
              <a:gd name="connsiteX11-179" fmla="*/ 2214391 w 6290632"/>
              <a:gd name="connsiteY11-180" fmla="*/ 332569 h 4133388"/>
              <a:gd name="connsiteX12-181" fmla="*/ 0 w 6290632"/>
              <a:gd name="connsiteY12-182" fmla="*/ 354602 h 4133388"/>
              <a:gd name="connsiteX0-183" fmla="*/ 0 w 6290632"/>
              <a:gd name="connsiteY0-184" fmla="*/ 354602 h 4133388"/>
              <a:gd name="connsiteX1-185" fmla="*/ 0 w 6290632"/>
              <a:gd name="connsiteY1-186" fmla="*/ 24096 h 4133388"/>
              <a:gd name="connsiteX2-187" fmla="*/ 2886420 w 6290632"/>
              <a:gd name="connsiteY2-188" fmla="*/ 277484 h 4133388"/>
              <a:gd name="connsiteX3-189" fmla="*/ 1740665 w 6290632"/>
              <a:gd name="connsiteY3-190" fmla="*/ 883412 h 4133388"/>
              <a:gd name="connsiteX4-191" fmla="*/ 4109292 w 6290632"/>
              <a:gd name="connsiteY4-192" fmla="*/ 1467306 h 4133388"/>
              <a:gd name="connsiteX5-193" fmla="*/ 2203374 w 6290632"/>
              <a:gd name="connsiteY5-194" fmla="*/ 2557976 h 4133388"/>
              <a:gd name="connsiteX6-195" fmla="*/ 6290632 w 6290632"/>
              <a:gd name="connsiteY6-196" fmla="*/ 2998651 h 4133388"/>
              <a:gd name="connsiteX7-197" fmla="*/ 6290632 w 6290632"/>
              <a:gd name="connsiteY7-198" fmla="*/ 4133388 h 4133388"/>
              <a:gd name="connsiteX8-199" fmla="*/ 947451 w 6290632"/>
              <a:gd name="connsiteY8-200" fmla="*/ 2679162 h 4133388"/>
              <a:gd name="connsiteX9-201" fmla="*/ 2765234 w 6290632"/>
              <a:gd name="connsiteY9-202" fmla="*/ 1588492 h 4133388"/>
              <a:gd name="connsiteX10-203" fmla="*/ 771181 w 6290632"/>
              <a:gd name="connsiteY10-204" fmla="*/ 1015615 h 4133388"/>
              <a:gd name="connsiteX11-205" fmla="*/ 2214391 w 6290632"/>
              <a:gd name="connsiteY11-206" fmla="*/ 332569 h 4133388"/>
              <a:gd name="connsiteX12-207" fmla="*/ 0 w 6290632"/>
              <a:gd name="connsiteY12-208" fmla="*/ 354602 h 4133388"/>
              <a:gd name="connsiteX0-209" fmla="*/ 0 w 6290632"/>
              <a:gd name="connsiteY0-210" fmla="*/ 354602 h 4133388"/>
              <a:gd name="connsiteX1-211" fmla="*/ 0 w 6290632"/>
              <a:gd name="connsiteY1-212" fmla="*/ 24096 h 4133388"/>
              <a:gd name="connsiteX2-213" fmla="*/ 2886420 w 6290632"/>
              <a:gd name="connsiteY2-214" fmla="*/ 277484 h 4133388"/>
              <a:gd name="connsiteX3-215" fmla="*/ 1740665 w 6290632"/>
              <a:gd name="connsiteY3-216" fmla="*/ 883412 h 4133388"/>
              <a:gd name="connsiteX4-217" fmla="*/ 4109292 w 6290632"/>
              <a:gd name="connsiteY4-218" fmla="*/ 1467306 h 4133388"/>
              <a:gd name="connsiteX5-219" fmla="*/ 2203374 w 6290632"/>
              <a:gd name="connsiteY5-220" fmla="*/ 2557976 h 4133388"/>
              <a:gd name="connsiteX6-221" fmla="*/ 6290632 w 6290632"/>
              <a:gd name="connsiteY6-222" fmla="*/ 2998651 h 4133388"/>
              <a:gd name="connsiteX7-223" fmla="*/ 6290632 w 6290632"/>
              <a:gd name="connsiteY7-224" fmla="*/ 4133388 h 4133388"/>
              <a:gd name="connsiteX8-225" fmla="*/ 947451 w 6290632"/>
              <a:gd name="connsiteY8-226" fmla="*/ 2679162 h 4133388"/>
              <a:gd name="connsiteX9-227" fmla="*/ 2765234 w 6290632"/>
              <a:gd name="connsiteY9-228" fmla="*/ 1588492 h 4133388"/>
              <a:gd name="connsiteX10-229" fmla="*/ 771181 w 6290632"/>
              <a:gd name="connsiteY10-230" fmla="*/ 1015615 h 4133388"/>
              <a:gd name="connsiteX11-231" fmla="*/ 2214391 w 6290632"/>
              <a:gd name="connsiteY11-232" fmla="*/ 332569 h 4133388"/>
              <a:gd name="connsiteX12-233" fmla="*/ 0 w 6290632"/>
              <a:gd name="connsiteY12-234" fmla="*/ 354602 h 4133388"/>
              <a:gd name="connsiteX0-235" fmla="*/ 0 w 6290632"/>
              <a:gd name="connsiteY0-236" fmla="*/ 354602 h 4133388"/>
              <a:gd name="connsiteX1-237" fmla="*/ 0 w 6290632"/>
              <a:gd name="connsiteY1-238" fmla="*/ 24096 h 4133388"/>
              <a:gd name="connsiteX2-239" fmla="*/ 2886420 w 6290632"/>
              <a:gd name="connsiteY2-240" fmla="*/ 277484 h 4133388"/>
              <a:gd name="connsiteX3-241" fmla="*/ 1740665 w 6290632"/>
              <a:gd name="connsiteY3-242" fmla="*/ 883412 h 4133388"/>
              <a:gd name="connsiteX4-243" fmla="*/ 4109292 w 6290632"/>
              <a:gd name="connsiteY4-244" fmla="*/ 1467306 h 4133388"/>
              <a:gd name="connsiteX5-245" fmla="*/ 2203374 w 6290632"/>
              <a:gd name="connsiteY5-246" fmla="*/ 2557976 h 4133388"/>
              <a:gd name="connsiteX6-247" fmla="*/ 6290632 w 6290632"/>
              <a:gd name="connsiteY6-248" fmla="*/ 2998651 h 4133388"/>
              <a:gd name="connsiteX7-249" fmla="*/ 6290632 w 6290632"/>
              <a:gd name="connsiteY7-250" fmla="*/ 4133388 h 4133388"/>
              <a:gd name="connsiteX8-251" fmla="*/ 947451 w 6290632"/>
              <a:gd name="connsiteY8-252" fmla="*/ 2679162 h 4133388"/>
              <a:gd name="connsiteX9-253" fmla="*/ 2765234 w 6290632"/>
              <a:gd name="connsiteY9-254" fmla="*/ 1588492 h 4133388"/>
              <a:gd name="connsiteX10-255" fmla="*/ 771181 w 6290632"/>
              <a:gd name="connsiteY10-256" fmla="*/ 1015615 h 4133388"/>
              <a:gd name="connsiteX11-257" fmla="*/ 2214391 w 6290632"/>
              <a:gd name="connsiteY11-258" fmla="*/ 332569 h 4133388"/>
              <a:gd name="connsiteX12-259" fmla="*/ 0 w 6290632"/>
              <a:gd name="connsiteY12-260" fmla="*/ 354602 h 4133388"/>
              <a:gd name="connsiteX0-261" fmla="*/ 0 w 6290632"/>
              <a:gd name="connsiteY0-262" fmla="*/ 354602 h 4133388"/>
              <a:gd name="connsiteX1-263" fmla="*/ 0 w 6290632"/>
              <a:gd name="connsiteY1-264" fmla="*/ 24096 h 4133388"/>
              <a:gd name="connsiteX2-265" fmla="*/ 2886420 w 6290632"/>
              <a:gd name="connsiteY2-266" fmla="*/ 277484 h 4133388"/>
              <a:gd name="connsiteX3-267" fmla="*/ 1740665 w 6290632"/>
              <a:gd name="connsiteY3-268" fmla="*/ 883412 h 4133388"/>
              <a:gd name="connsiteX4-269" fmla="*/ 4109292 w 6290632"/>
              <a:gd name="connsiteY4-270" fmla="*/ 1467306 h 4133388"/>
              <a:gd name="connsiteX5-271" fmla="*/ 2203374 w 6290632"/>
              <a:gd name="connsiteY5-272" fmla="*/ 2557976 h 4133388"/>
              <a:gd name="connsiteX6-273" fmla="*/ 6290632 w 6290632"/>
              <a:gd name="connsiteY6-274" fmla="*/ 2998651 h 4133388"/>
              <a:gd name="connsiteX7-275" fmla="*/ 6290632 w 6290632"/>
              <a:gd name="connsiteY7-276" fmla="*/ 4133388 h 4133388"/>
              <a:gd name="connsiteX8-277" fmla="*/ 947451 w 6290632"/>
              <a:gd name="connsiteY8-278" fmla="*/ 2679162 h 4133388"/>
              <a:gd name="connsiteX9-279" fmla="*/ 2765234 w 6290632"/>
              <a:gd name="connsiteY9-280" fmla="*/ 1588492 h 4133388"/>
              <a:gd name="connsiteX10-281" fmla="*/ 771181 w 6290632"/>
              <a:gd name="connsiteY10-282" fmla="*/ 1015615 h 4133388"/>
              <a:gd name="connsiteX11-283" fmla="*/ 2214391 w 6290632"/>
              <a:gd name="connsiteY11-284" fmla="*/ 332569 h 4133388"/>
              <a:gd name="connsiteX12-285" fmla="*/ 0 w 6290632"/>
              <a:gd name="connsiteY12-286" fmla="*/ 354602 h 4133388"/>
              <a:gd name="connsiteX0-287" fmla="*/ 0 w 6290632"/>
              <a:gd name="connsiteY0-288" fmla="*/ 354602 h 4133388"/>
              <a:gd name="connsiteX1-289" fmla="*/ 0 w 6290632"/>
              <a:gd name="connsiteY1-290" fmla="*/ 24096 h 4133388"/>
              <a:gd name="connsiteX2-291" fmla="*/ 2886420 w 6290632"/>
              <a:gd name="connsiteY2-292" fmla="*/ 277484 h 4133388"/>
              <a:gd name="connsiteX3-293" fmla="*/ 1740665 w 6290632"/>
              <a:gd name="connsiteY3-294" fmla="*/ 883412 h 4133388"/>
              <a:gd name="connsiteX4-295" fmla="*/ 4109292 w 6290632"/>
              <a:gd name="connsiteY4-296" fmla="*/ 1467306 h 4133388"/>
              <a:gd name="connsiteX5-297" fmla="*/ 2203374 w 6290632"/>
              <a:gd name="connsiteY5-298" fmla="*/ 2557976 h 4133388"/>
              <a:gd name="connsiteX6-299" fmla="*/ 6290632 w 6290632"/>
              <a:gd name="connsiteY6-300" fmla="*/ 2998651 h 4133388"/>
              <a:gd name="connsiteX7-301" fmla="*/ 6290632 w 6290632"/>
              <a:gd name="connsiteY7-302" fmla="*/ 4133388 h 4133388"/>
              <a:gd name="connsiteX8-303" fmla="*/ 947451 w 6290632"/>
              <a:gd name="connsiteY8-304" fmla="*/ 2679162 h 4133388"/>
              <a:gd name="connsiteX9-305" fmla="*/ 2765234 w 6290632"/>
              <a:gd name="connsiteY9-306" fmla="*/ 1588492 h 4133388"/>
              <a:gd name="connsiteX10-307" fmla="*/ 771181 w 6290632"/>
              <a:gd name="connsiteY10-308" fmla="*/ 1015615 h 4133388"/>
              <a:gd name="connsiteX11-309" fmla="*/ 2214391 w 6290632"/>
              <a:gd name="connsiteY11-310" fmla="*/ 332569 h 4133388"/>
              <a:gd name="connsiteX12-311" fmla="*/ 0 w 6290632"/>
              <a:gd name="connsiteY12-312" fmla="*/ 354602 h 4133388"/>
              <a:gd name="connsiteX0-313" fmla="*/ 0 w 6290632"/>
              <a:gd name="connsiteY0-314" fmla="*/ 354602 h 4133388"/>
              <a:gd name="connsiteX1-315" fmla="*/ 0 w 6290632"/>
              <a:gd name="connsiteY1-316" fmla="*/ 24096 h 4133388"/>
              <a:gd name="connsiteX2-317" fmla="*/ 2886420 w 6290632"/>
              <a:gd name="connsiteY2-318" fmla="*/ 277484 h 4133388"/>
              <a:gd name="connsiteX3-319" fmla="*/ 1740665 w 6290632"/>
              <a:gd name="connsiteY3-320" fmla="*/ 883412 h 4133388"/>
              <a:gd name="connsiteX4-321" fmla="*/ 4109292 w 6290632"/>
              <a:gd name="connsiteY4-322" fmla="*/ 1467306 h 4133388"/>
              <a:gd name="connsiteX5-323" fmla="*/ 2203374 w 6290632"/>
              <a:gd name="connsiteY5-324" fmla="*/ 2557976 h 4133388"/>
              <a:gd name="connsiteX6-325" fmla="*/ 6290632 w 6290632"/>
              <a:gd name="connsiteY6-326" fmla="*/ 2998651 h 4133388"/>
              <a:gd name="connsiteX7-327" fmla="*/ 6290632 w 6290632"/>
              <a:gd name="connsiteY7-328" fmla="*/ 4133388 h 4133388"/>
              <a:gd name="connsiteX8-329" fmla="*/ 947451 w 6290632"/>
              <a:gd name="connsiteY8-330" fmla="*/ 2679162 h 4133388"/>
              <a:gd name="connsiteX9-331" fmla="*/ 2765234 w 6290632"/>
              <a:gd name="connsiteY9-332" fmla="*/ 1588492 h 4133388"/>
              <a:gd name="connsiteX10-333" fmla="*/ 771181 w 6290632"/>
              <a:gd name="connsiteY10-334" fmla="*/ 1015615 h 4133388"/>
              <a:gd name="connsiteX11-335" fmla="*/ 2214391 w 6290632"/>
              <a:gd name="connsiteY11-336" fmla="*/ 332569 h 4133388"/>
              <a:gd name="connsiteX12-337" fmla="*/ 0 w 6290632"/>
              <a:gd name="connsiteY12-338" fmla="*/ 354602 h 4133388"/>
              <a:gd name="connsiteX0-339" fmla="*/ 0 w 6290632"/>
              <a:gd name="connsiteY0-340" fmla="*/ 354602 h 4133388"/>
              <a:gd name="connsiteX1-341" fmla="*/ 0 w 6290632"/>
              <a:gd name="connsiteY1-342" fmla="*/ 24096 h 4133388"/>
              <a:gd name="connsiteX2-343" fmla="*/ 2886420 w 6290632"/>
              <a:gd name="connsiteY2-344" fmla="*/ 277484 h 4133388"/>
              <a:gd name="connsiteX3-345" fmla="*/ 1740665 w 6290632"/>
              <a:gd name="connsiteY3-346" fmla="*/ 883412 h 4133388"/>
              <a:gd name="connsiteX4-347" fmla="*/ 4109292 w 6290632"/>
              <a:gd name="connsiteY4-348" fmla="*/ 1467306 h 4133388"/>
              <a:gd name="connsiteX5-349" fmla="*/ 2203374 w 6290632"/>
              <a:gd name="connsiteY5-350" fmla="*/ 2557976 h 4133388"/>
              <a:gd name="connsiteX6-351" fmla="*/ 6290632 w 6290632"/>
              <a:gd name="connsiteY6-352" fmla="*/ 2998651 h 4133388"/>
              <a:gd name="connsiteX7-353" fmla="*/ 6290632 w 6290632"/>
              <a:gd name="connsiteY7-354" fmla="*/ 4133388 h 4133388"/>
              <a:gd name="connsiteX8-355" fmla="*/ 947451 w 6290632"/>
              <a:gd name="connsiteY8-356" fmla="*/ 2679162 h 4133388"/>
              <a:gd name="connsiteX9-357" fmla="*/ 2765234 w 6290632"/>
              <a:gd name="connsiteY9-358" fmla="*/ 1588492 h 4133388"/>
              <a:gd name="connsiteX10-359" fmla="*/ 771181 w 6290632"/>
              <a:gd name="connsiteY10-360" fmla="*/ 1015615 h 4133388"/>
              <a:gd name="connsiteX11-361" fmla="*/ 2214391 w 6290632"/>
              <a:gd name="connsiteY11-362" fmla="*/ 332569 h 4133388"/>
              <a:gd name="connsiteX12-363" fmla="*/ 0 w 6290632"/>
              <a:gd name="connsiteY12-364" fmla="*/ 354602 h 4133388"/>
              <a:gd name="connsiteX0-365" fmla="*/ 0 w 6290632"/>
              <a:gd name="connsiteY0-366" fmla="*/ 354602 h 4133388"/>
              <a:gd name="connsiteX1-367" fmla="*/ 0 w 6290632"/>
              <a:gd name="connsiteY1-368" fmla="*/ 24096 h 4133388"/>
              <a:gd name="connsiteX2-369" fmla="*/ 2886420 w 6290632"/>
              <a:gd name="connsiteY2-370" fmla="*/ 277484 h 4133388"/>
              <a:gd name="connsiteX3-371" fmla="*/ 1740665 w 6290632"/>
              <a:gd name="connsiteY3-372" fmla="*/ 883412 h 4133388"/>
              <a:gd name="connsiteX4-373" fmla="*/ 4109292 w 6290632"/>
              <a:gd name="connsiteY4-374" fmla="*/ 1467306 h 4133388"/>
              <a:gd name="connsiteX5-375" fmla="*/ 2203374 w 6290632"/>
              <a:gd name="connsiteY5-376" fmla="*/ 2557976 h 4133388"/>
              <a:gd name="connsiteX6-377" fmla="*/ 6290632 w 6290632"/>
              <a:gd name="connsiteY6-378" fmla="*/ 2998651 h 4133388"/>
              <a:gd name="connsiteX7-379" fmla="*/ 6290632 w 6290632"/>
              <a:gd name="connsiteY7-380" fmla="*/ 4133388 h 4133388"/>
              <a:gd name="connsiteX8-381" fmla="*/ 947451 w 6290632"/>
              <a:gd name="connsiteY8-382" fmla="*/ 2679162 h 4133388"/>
              <a:gd name="connsiteX9-383" fmla="*/ 2765234 w 6290632"/>
              <a:gd name="connsiteY9-384" fmla="*/ 1588492 h 4133388"/>
              <a:gd name="connsiteX10-385" fmla="*/ 771181 w 6290632"/>
              <a:gd name="connsiteY10-386" fmla="*/ 1015615 h 4133388"/>
              <a:gd name="connsiteX11-387" fmla="*/ 2214391 w 6290632"/>
              <a:gd name="connsiteY11-388" fmla="*/ 332569 h 4133388"/>
              <a:gd name="connsiteX12-389" fmla="*/ 0 w 6290632"/>
              <a:gd name="connsiteY12-390" fmla="*/ 354602 h 4133388"/>
              <a:gd name="connsiteX0-391" fmla="*/ 0 w 6290632"/>
              <a:gd name="connsiteY0-392" fmla="*/ 354602 h 4133388"/>
              <a:gd name="connsiteX1-393" fmla="*/ 0 w 6290632"/>
              <a:gd name="connsiteY1-394" fmla="*/ 24096 h 4133388"/>
              <a:gd name="connsiteX2-395" fmla="*/ 2886420 w 6290632"/>
              <a:gd name="connsiteY2-396" fmla="*/ 277484 h 4133388"/>
              <a:gd name="connsiteX3-397" fmla="*/ 1740665 w 6290632"/>
              <a:gd name="connsiteY3-398" fmla="*/ 883412 h 4133388"/>
              <a:gd name="connsiteX4-399" fmla="*/ 4109292 w 6290632"/>
              <a:gd name="connsiteY4-400" fmla="*/ 1467306 h 4133388"/>
              <a:gd name="connsiteX5-401" fmla="*/ 2203374 w 6290632"/>
              <a:gd name="connsiteY5-402" fmla="*/ 2557976 h 4133388"/>
              <a:gd name="connsiteX6-403" fmla="*/ 6290632 w 6290632"/>
              <a:gd name="connsiteY6-404" fmla="*/ 2998651 h 4133388"/>
              <a:gd name="connsiteX7-405" fmla="*/ 6290632 w 6290632"/>
              <a:gd name="connsiteY7-406" fmla="*/ 4133388 h 4133388"/>
              <a:gd name="connsiteX8-407" fmla="*/ 947451 w 6290632"/>
              <a:gd name="connsiteY8-408" fmla="*/ 2679162 h 4133388"/>
              <a:gd name="connsiteX9-409" fmla="*/ 2765234 w 6290632"/>
              <a:gd name="connsiteY9-410" fmla="*/ 1588492 h 4133388"/>
              <a:gd name="connsiteX10-411" fmla="*/ 771181 w 6290632"/>
              <a:gd name="connsiteY10-412" fmla="*/ 1015615 h 4133388"/>
              <a:gd name="connsiteX11-413" fmla="*/ 2214391 w 6290632"/>
              <a:gd name="connsiteY11-414" fmla="*/ 332569 h 4133388"/>
              <a:gd name="connsiteX12-415" fmla="*/ 0 w 6290632"/>
              <a:gd name="connsiteY12-416" fmla="*/ 354602 h 4133388"/>
              <a:gd name="connsiteX0-417" fmla="*/ 0 w 6290632"/>
              <a:gd name="connsiteY0-418" fmla="*/ 354602 h 4133388"/>
              <a:gd name="connsiteX1-419" fmla="*/ 0 w 6290632"/>
              <a:gd name="connsiteY1-420" fmla="*/ 24096 h 4133388"/>
              <a:gd name="connsiteX2-421" fmla="*/ 2886420 w 6290632"/>
              <a:gd name="connsiteY2-422" fmla="*/ 277484 h 4133388"/>
              <a:gd name="connsiteX3-423" fmla="*/ 1740665 w 6290632"/>
              <a:gd name="connsiteY3-424" fmla="*/ 883412 h 4133388"/>
              <a:gd name="connsiteX4-425" fmla="*/ 4109292 w 6290632"/>
              <a:gd name="connsiteY4-426" fmla="*/ 1467306 h 4133388"/>
              <a:gd name="connsiteX5-427" fmla="*/ 2203374 w 6290632"/>
              <a:gd name="connsiteY5-428" fmla="*/ 2557976 h 4133388"/>
              <a:gd name="connsiteX6-429" fmla="*/ 6290632 w 6290632"/>
              <a:gd name="connsiteY6-430" fmla="*/ 2998651 h 4133388"/>
              <a:gd name="connsiteX7-431" fmla="*/ 6290632 w 6290632"/>
              <a:gd name="connsiteY7-432" fmla="*/ 4133388 h 4133388"/>
              <a:gd name="connsiteX8-433" fmla="*/ 947451 w 6290632"/>
              <a:gd name="connsiteY8-434" fmla="*/ 2679162 h 4133388"/>
              <a:gd name="connsiteX9-435" fmla="*/ 2765234 w 6290632"/>
              <a:gd name="connsiteY9-436" fmla="*/ 1588492 h 4133388"/>
              <a:gd name="connsiteX10-437" fmla="*/ 771181 w 6290632"/>
              <a:gd name="connsiteY10-438" fmla="*/ 1015615 h 4133388"/>
              <a:gd name="connsiteX11-439" fmla="*/ 2214391 w 6290632"/>
              <a:gd name="connsiteY11-440" fmla="*/ 332569 h 4133388"/>
              <a:gd name="connsiteX12-441" fmla="*/ 0 w 6290632"/>
              <a:gd name="connsiteY12-442" fmla="*/ 354602 h 4133388"/>
              <a:gd name="connsiteX0-443" fmla="*/ 0 w 6290632"/>
              <a:gd name="connsiteY0-444" fmla="*/ 354602 h 4133388"/>
              <a:gd name="connsiteX1-445" fmla="*/ 0 w 6290632"/>
              <a:gd name="connsiteY1-446" fmla="*/ 24096 h 4133388"/>
              <a:gd name="connsiteX2-447" fmla="*/ 2886420 w 6290632"/>
              <a:gd name="connsiteY2-448" fmla="*/ 277484 h 4133388"/>
              <a:gd name="connsiteX3-449" fmla="*/ 1740665 w 6290632"/>
              <a:gd name="connsiteY3-450" fmla="*/ 883412 h 4133388"/>
              <a:gd name="connsiteX4-451" fmla="*/ 4109292 w 6290632"/>
              <a:gd name="connsiteY4-452" fmla="*/ 1467306 h 4133388"/>
              <a:gd name="connsiteX5-453" fmla="*/ 2203374 w 6290632"/>
              <a:gd name="connsiteY5-454" fmla="*/ 2557976 h 4133388"/>
              <a:gd name="connsiteX6-455" fmla="*/ 6290632 w 6290632"/>
              <a:gd name="connsiteY6-456" fmla="*/ 2998651 h 4133388"/>
              <a:gd name="connsiteX7-457" fmla="*/ 6290632 w 6290632"/>
              <a:gd name="connsiteY7-458" fmla="*/ 4133388 h 4133388"/>
              <a:gd name="connsiteX8-459" fmla="*/ 947451 w 6290632"/>
              <a:gd name="connsiteY8-460" fmla="*/ 2679162 h 4133388"/>
              <a:gd name="connsiteX9-461" fmla="*/ 2765234 w 6290632"/>
              <a:gd name="connsiteY9-462" fmla="*/ 1588492 h 4133388"/>
              <a:gd name="connsiteX10-463" fmla="*/ 771181 w 6290632"/>
              <a:gd name="connsiteY10-464" fmla="*/ 1015615 h 4133388"/>
              <a:gd name="connsiteX11-465" fmla="*/ 2214391 w 6290632"/>
              <a:gd name="connsiteY11-466" fmla="*/ 332569 h 4133388"/>
              <a:gd name="connsiteX12-467" fmla="*/ 0 w 6290632"/>
              <a:gd name="connsiteY12-468" fmla="*/ 354602 h 4133388"/>
              <a:gd name="connsiteX0-469" fmla="*/ 0 w 6290632"/>
              <a:gd name="connsiteY0-470" fmla="*/ 346420 h 4125206"/>
              <a:gd name="connsiteX1-471" fmla="*/ 0 w 6290632"/>
              <a:gd name="connsiteY1-472" fmla="*/ 15914 h 4125206"/>
              <a:gd name="connsiteX2-473" fmla="*/ 2886420 w 6290632"/>
              <a:gd name="connsiteY2-474" fmla="*/ 269302 h 4125206"/>
              <a:gd name="connsiteX3-475" fmla="*/ 1740665 w 6290632"/>
              <a:gd name="connsiteY3-476" fmla="*/ 875230 h 4125206"/>
              <a:gd name="connsiteX4-477" fmla="*/ 4109292 w 6290632"/>
              <a:gd name="connsiteY4-478" fmla="*/ 1459124 h 4125206"/>
              <a:gd name="connsiteX5-479" fmla="*/ 2203374 w 6290632"/>
              <a:gd name="connsiteY5-480" fmla="*/ 2549794 h 4125206"/>
              <a:gd name="connsiteX6-481" fmla="*/ 6290632 w 6290632"/>
              <a:gd name="connsiteY6-482" fmla="*/ 2990469 h 4125206"/>
              <a:gd name="connsiteX7-483" fmla="*/ 6290632 w 6290632"/>
              <a:gd name="connsiteY7-484" fmla="*/ 4125206 h 4125206"/>
              <a:gd name="connsiteX8-485" fmla="*/ 947451 w 6290632"/>
              <a:gd name="connsiteY8-486" fmla="*/ 2670980 h 4125206"/>
              <a:gd name="connsiteX9-487" fmla="*/ 2765234 w 6290632"/>
              <a:gd name="connsiteY9-488" fmla="*/ 1580310 h 4125206"/>
              <a:gd name="connsiteX10-489" fmla="*/ 771181 w 6290632"/>
              <a:gd name="connsiteY10-490" fmla="*/ 1007433 h 4125206"/>
              <a:gd name="connsiteX11-491" fmla="*/ 2214391 w 6290632"/>
              <a:gd name="connsiteY11-492" fmla="*/ 324387 h 4125206"/>
              <a:gd name="connsiteX12-493" fmla="*/ 0 w 6290632"/>
              <a:gd name="connsiteY12-494" fmla="*/ 346420 h 4125206"/>
              <a:gd name="connsiteX0-495" fmla="*/ 0 w 6290632"/>
              <a:gd name="connsiteY0-496" fmla="*/ 346420 h 4125206"/>
              <a:gd name="connsiteX1-497" fmla="*/ 0 w 6290632"/>
              <a:gd name="connsiteY1-498" fmla="*/ 15914 h 4125206"/>
              <a:gd name="connsiteX2-499" fmla="*/ 2886420 w 6290632"/>
              <a:gd name="connsiteY2-500" fmla="*/ 269302 h 4125206"/>
              <a:gd name="connsiteX3-501" fmla="*/ 1740665 w 6290632"/>
              <a:gd name="connsiteY3-502" fmla="*/ 875230 h 4125206"/>
              <a:gd name="connsiteX4-503" fmla="*/ 4109292 w 6290632"/>
              <a:gd name="connsiteY4-504" fmla="*/ 1459124 h 4125206"/>
              <a:gd name="connsiteX5-505" fmla="*/ 2203374 w 6290632"/>
              <a:gd name="connsiteY5-506" fmla="*/ 2549794 h 4125206"/>
              <a:gd name="connsiteX6-507" fmla="*/ 6290632 w 6290632"/>
              <a:gd name="connsiteY6-508" fmla="*/ 2990469 h 4125206"/>
              <a:gd name="connsiteX7-509" fmla="*/ 6290632 w 6290632"/>
              <a:gd name="connsiteY7-510" fmla="*/ 4125206 h 4125206"/>
              <a:gd name="connsiteX8-511" fmla="*/ 947451 w 6290632"/>
              <a:gd name="connsiteY8-512" fmla="*/ 2670980 h 4125206"/>
              <a:gd name="connsiteX9-513" fmla="*/ 2765234 w 6290632"/>
              <a:gd name="connsiteY9-514" fmla="*/ 1580310 h 4125206"/>
              <a:gd name="connsiteX10-515" fmla="*/ 771181 w 6290632"/>
              <a:gd name="connsiteY10-516" fmla="*/ 1007433 h 4125206"/>
              <a:gd name="connsiteX11-517" fmla="*/ 2214391 w 6290632"/>
              <a:gd name="connsiteY11-518" fmla="*/ 324387 h 4125206"/>
              <a:gd name="connsiteX12-519" fmla="*/ 0 w 6290632"/>
              <a:gd name="connsiteY12-520" fmla="*/ 346420 h 4125206"/>
              <a:gd name="connsiteX0-521" fmla="*/ 0 w 6290632"/>
              <a:gd name="connsiteY0-522" fmla="*/ 346420 h 4125206"/>
              <a:gd name="connsiteX1-523" fmla="*/ 0 w 6290632"/>
              <a:gd name="connsiteY1-524" fmla="*/ 15914 h 4125206"/>
              <a:gd name="connsiteX2-525" fmla="*/ 2886420 w 6290632"/>
              <a:gd name="connsiteY2-526" fmla="*/ 269302 h 4125206"/>
              <a:gd name="connsiteX3-527" fmla="*/ 1740665 w 6290632"/>
              <a:gd name="connsiteY3-528" fmla="*/ 875230 h 4125206"/>
              <a:gd name="connsiteX4-529" fmla="*/ 4109292 w 6290632"/>
              <a:gd name="connsiteY4-530" fmla="*/ 1459124 h 4125206"/>
              <a:gd name="connsiteX5-531" fmla="*/ 2203374 w 6290632"/>
              <a:gd name="connsiteY5-532" fmla="*/ 2549794 h 4125206"/>
              <a:gd name="connsiteX6-533" fmla="*/ 6290632 w 6290632"/>
              <a:gd name="connsiteY6-534" fmla="*/ 2990469 h 4125206"/>
              <a:gd name="connsiteX7-535" fmla="*/ 6290632 w 6290632"/>
              <a:gd name="connsiteY7-536" fmla="*/ 4125206 h 4125206"/>
              <a:gd name="connsiteX8-537" fmla="*/ 947451 w 6290632"/>
              <a:gd name="connsiteY8-538" fmla="*/ 2670980 h 4125206"/>
              <a:gd name="connsiteX9-539" fmla="*/ 2765234 w 6290632"/>
              <a:gd name="connsiteY9-540" fmla="*/ 1580310 h 4125206"/>
              <a:gd name="connsiteX10-541" fmla="*/ 771181 w 6290632"/>
              <a:gd name="connsiteY10-542" fmla="*/ 1007433 h 4125206"/>
              <a:gd name="connsiteX11-543" fmla="*/ 2214391 w 6290632"/>
              <a:gd name="connsiteY11-544" fmla="*/ 324387 h 4125206"/>
              <a:gd name="connsiteX12-545" fmla="*/ 0 w 6290632"/>
              <a:gd name="connsiteY12-546" fmla="*/ 346420 h 4125206"/>
              <a:gd name="connsiteX0-547" fmla="*/ 0 w 6290632"/>
              <a:gd name="connsiteY0-548" fmla="*/ 346420 h 4125206"/>
              <a:gd name="connsiteX1-549" fmla="*/ 0 w 6290632"/>
              <a:gd name="connsiteY1-550" fmla="*/ 15914 h 4125206"/>
              <a:gd name="connsiteX2-551" fmla="*/ 2886420 w 6290632"/>
              <a:gd name="connsiteY2-552" fmla="*/ 269302 h 4125206"/>
              <a:gd name="connsiteX3-553" fmla="*/ 1740665 w 6290632"/>
              <a:gd name="connsiteY3-554" fmla="*/ 875230 h 4125206"/>
              <a:gd name="connsiteX4-555" fmla="*/ 4109292 w 6290632"/>
              <a:gd name="connsiteY4-556" fmla="*/ 1459124 h 4125206"/>
              <a:gd name="connsiteX5-557" fmla="*/ 2203374 w 6290632"/>
              <a:gd name="connsiteY5-558" fmla="*/ 2549794 h 4125206"/>
              <a:gd name="connsiteX6-559" fmla="*/ 6290632 w 6290632"/>
              <a:gd name="connsiteY6-560" fmla="*/ 2990469 h 4125206"/>
              <a:gd name="connsiteX7-561" fmla="*/ 6290632 w 6290632"/>
              <a:gd name="connsiteY7-562" fmla="*/ 4125206 h 4125206"/>
              <a:gd name="connsiteX8-563" fmla="*/ 947451 w 6290632"/>
              <a:gd name="connsiteY8-564" fmla="*/ 2670980 h 4125206"/>
              <a:gd name="connsiteX9-565" fmla="*/ 2765234 w 6290632"/>
              <a:gd name="connsiteY9-566" fmla="*/ 1580310 h 4125206"/>
              <a:gd name="connsiteX10-567" fmla="*/ 771181 w 6290632"/>
              <a:gd name="connsiteY10-568" fmla="*/ 1007433 h 4125206"/>
              <a:gd name="connsiteX11-569" fmla="*/ 2214391 w 6290632"/>
              <a:gd name="connsiteY11-570" fmla="*/ 324387 h 4125206"/>
              <a:gd name="connsiteX12-571" fmla="*/ 0 w 6290632"/>
              <a:gd name="connsiteY12-572" fmla="*/ 346420 h 41252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6290632" h="4125206">
                <a:moveTo>
                  <a:pt x="0" y="346420"/>
                </a:moveTo>
                <a:lnTo>
                  <a:pt x="0" y="15914"/>
                </a:lnTo>
                <a:cubicBezTo>
                  <a:pt x="984174" y="1225"/>
                  <a:pt x="2893765" y="-68549"/>
                  <a:pt x="2886420" y="269302"/>
                </a:cubicBezTo>
                <a:cubicBezTo>
                  <a:pt x="2868059" y="515344"/>
                  <a:pt x="1736993" y="684271"/>
                  <a:pt x="1740665" y="875230"/>
                </a:cubicBezTo>
                <a:cubicBezTo>
                  <a:pt x="1748010" y="1036811"/>
                  <a:pt x="4090931" y="1143308"/>
                  <a:pt x="4109292" y="1459124"/>
                </a:cubicBezTo>
                <a:cubicBezTo>
                  <a:pt x="4101947" y="1701495"/>
                  <a:pt x="2188685" y="2208270"/>
                  <a:pt x="2203374" y="2549794"/>
                </a:cubicBezTo>
                <a:cubicBezTo>
                  <a:pt x="2221736" y="2740753"/>
                  <a:pt x="4035847" y="3074931"/>
                  <a:pt x="6290632" y="2990469"/>
                </a:cubicBezTo>
                <a:lnTo>
                  <a:pt x="6290632" y="4125206"/>
                </a:lnTo>
                <a:cubicBezTo>
                  <a:pt x="2702806" y="4103172"/>
                  <a:pt x="965812" y="3475211"/>
                  <a:pt x="947451" y="2670980"/>
                </a:cubicBezTo>
                <a:cubicBezTo>
                  <a:pt x="980502" y="2020984"/>
                  <a:pt x="2754217" y="1723530"/>
                  <a:pt x="2765234" y="1580310"/>
                </a:cubicBezTo>
                <a:cubicBezTo>
                  <a:pt x="2761562" y="1411385"/>
                  <a:pt x="785870" y="1264493"/>
                  <a:pt x="771181" y="1007433"/>
                </a:cubicBezTo>
                <a:cubicBezTo>
                  <a:pt x="778526" y="779751"/>
                  <a:pt x="1733321" y="552069"/>
                  <a:pt x="2214391" y="324387"/>
                </a:cubicBezTo>
                <a:lnTo>
                  <a:pt x="0" y="3464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7" name="任意多边形 36"/>
          <p:cNvSpPr/>
          <p:nvPr/>
        </p:nvSpPr>
        <p:spPr>
          <a:xfrm>
            <a:off x="2338330" y="3195457"/>
            <a:ext cx="4717974" cy="2581502"/>
          </a:xfrm>
          <a:custGeom>
            <a:avLst/>
            <a:gdLst>
              <a:gd name="connsiteX0" fmla="*/ 0 w 6290632"/>
              <a:gd name="connsiteY0" fmla="*/ 4741 h 3442003"/>
              <a:gd name="connsiteX1" fmla="*/ 2577947 w 6290632"/>
              <a:gd name="connsiteY1" fmla="*/ 114909 h 3442003"/>
              <a:gd name="connsiteX2" fmla="*/ 1112704 w 6290632"/>
              <a:gd name="connsiteY2" fmla="*/ 775921 h 3442003"/>
              <a:gd name="connsiteX3" fmla="*/ 3470314 w 6290632"/>
              <a:gd name="connsiteY3" fmla="*/ 1293714 h 3442003"/>
              <a:gd name="connsiteX4" fmla="*/ 1564396 w 6290632"/>
              <a:gd name="connsiteY4" fmla="*/ 2571671 h 3442003"/>
              <a:gd name="connsiteX5" fmla="*/ 6290632 w 6290632"/>
              <a:gd name="connsiteY5" fmla="*/ 3442003 h 3442003"/>
              <a:gd name="connsiteX0-1" fmla="*/ 0 w 6290632"/>
              <a:gd name="connsiteY0-2" fmla="*/ 4741 h 3442003"/>
              <a:gd name="connsiteX1-3" fmla="*/ 2577947 w 6290632"/>
              <a:gd name="connsiteY1-4" fmla="*/ 114909 h 3442003"/>
              <a:gd name="connsiteX2-5" fmla="*/ 1112704 w 6290632"/>
              <a:gd name="connsiteY2-6" fmla="*/ 775921 h 3442003"/>
              <a:gd name="connsiteX3-7" fmla="*/ 3470314 w 6290632"/>
              <a:gd name="connsiteY3-8" fmla="*/ 1293714 h 3442003"/>
              <a:gd name="connsiteX4-9" fmla="*/ 1564396 w 6290632"/>
              <a:gd name="connsiteY4-10" fmla="*/ 2571671 h 3442003"/>
              <a:gd name="connsiteX5-11" fmla="*/ 6290632 w 6290632"/>
              <a:gd name="connsiteY5-12" fmla="*/ 3442003 h 34420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6290632" h="3442003">
                <a:moveTo>
                  <a:pt x="0" y="4741"/>
                </a:moveTo>
                <a:cubicBezTo>
                  <a:pt x="1196248" y="-4440"/>
                  <a:pt x="2392496" y="-13621"/>
                  <a:pt x="2577947" y="114909"/>
                </a:cubicBezTo>
                <a:cubicBezTo>
                  <a:pt x="2763398" y="243439"/>
                  <a:pt x="963976" y="579454"/>
                  <a:pt x="1112704" y="775921"/>
                </a:cubicBezTo>
                <a:cubicBezTo>
                  <a:pt x="1261432" y="972388"/>
                  <a:pt x="3395032" y="994422"/>
                  <a:pt x="3470314" y="1293714"/>
                </a:cubicBezTo>
                <a:cubicBezTo>
                  <a:pt x="3545596" y="1593006"/>
                  <a:pt x="1094343" y="1960235"/>
                  <a:pt x="1564396" y="2571671"/>
                </a:cubicBezTo>
                <a:cubicBezTo>
                  <a:pt x="2034449" y="3183107"/>
                  <a:pt x="4162540" y="3185861"/>
                  <a:pt x="6290632" y="3442003"/>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38" name="组合 37"/>
          <p:cNvGrpSpPr/>
          <p:nvPr/>
        </p:nvGrpSpPr>
        <p:grpSpPr>
          <a:xfrm>
            <a:off x="5643388" y="4306205"/>
            <a:ext cx="1098935" cy="1407947"/>
            <a:chOff x="7524517" y="4087255"/>
            <a:chExt cx="1465246" cy="1877262"/>
          </a:xfrm>
        </p:grpSpPr>
        <p:sp>
          <p:nvSpPr>
            <p:cNvPr id="39" name="任意多边形 38"/>
            <p:cNvSpPr/>
            <p:nvPr/>
          </p:nvSpPr>
          <p:spPr>
            <a:xfrm>
              <a:off x="7524517" y="4087255"/>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椭圆 39"/>
            <p:cNvSpPr/>
            <p:nvPr/>
          </p:nvSpPr>
          <p:spPr>
            <a:xfrm>
              <a:off x="7734372" y="4295572"/>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41" name="组合 40"/>
          <p:cNvGrpSpPr/>
          <p:nvPr/>
        </p:nvGrpSpPr>
        <p:grpSpPr>
          <a:xfrm>
            <a:off x="4800600" y="3041725"/>
            <a:ext cx="895206" cy="1146931"/>
            <a:chOff x="7524517" y="4087255"/>
            <a:chExt cx="1465246" cy="1877262"/>
          </a:xfrm>
        </p:grpSpPr>
        <p:sp>
          <p:nvSpPr>
            <p:cNvPr id="42" name="任意多边形 41"/>
            <p:cNvSpPr/>
            <p:nvPr/>
          </p:nvSpPr>
          <p:spPr>
            <a:xfrm>
              <a:off x="7524517" y="4087255"/>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椭圆 42"/>
            <p:cNvSpPr/>
            <p:nvPr/>
          </p:nvSpPr>
          <p:spPr>
            <a:xfrm>
              <a:off x="7734372" y="4295572"/>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44" name="组合 43"/>
          <p:cNvGrpSpPr/>
          <p:nvPr/>
        </p:nvGrpSpPr>
        <p:grpSpPr>
          <a:xfrm flipH="1">
            <a:off x="3133494" y="4053149"/>
            <a:ext cx="1039145" cy="1331344"/>
            <a:chOff x="7524517" y="4087255"/>
            <a:chExt cx="1465246" cy="1877262"/>
          </a:xfrm>
        </p:grpSpPr>
        <p:sp>
          <p:nvSpPr>
            <p:cNvPr id="45" name="任意多边形 44"/>
            <p:cNvSpPr/>
            <p:nvPr/>
          </p:nvSpPr>
          <p:spPr>
            <a:xfrm>
              <a:off x="7524517" y="4087255"/>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6" name="椭圆 45"/>
            <p:cNvSpPr/>
            <p:nvPr/>
          </p:nvSpPr>
          <p:spPr>
            <a:xfrm>
              <a:off x="7734372" y="4295572"/>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47" name="组合 46"/>
          <p:cNvGrpSpPr/>
          <p:nvPr/>
        </p:nvGrpSpPr>
        <p:grpSpPr>
          <a:xfrm flipH="1">
            <a:off x="3148070" y="2249766"/>
            <a:ext cx="775312" cy="993323"/>
            <a:chOff x="7524517" y="4087255"/>
            <a:chExt cx="1465246" cy="1877262"/>
          </a:xfrm>
        </p:grpSpPr>
        <p:sp>
          <p:nvSpPr>
            <p:cNvPr id="48" name="任意多边形 47"/>
            <p:cNvSpPr/>
            <p:nvPr/>
          </p:nvSpPr>
          <p:spPr>
            <a:xfrm>
              <a:off x="7524517" y="4087255"/>
              <a:ext cx="1465246" cy="1877262"/>
            </a:xfrm>
            <a:custGeom>
              <a:avLst/>
              <a:gdLst>
                <a:gd name="connsiteX0" fmla="*/ 732623 w 1465246"/>
                <a:gd name="connsiteY0" fmla="*/ 0 h 1877262"/>
                <a:gd name="connsiteX1" fmla="*/ 1465246 w 1465246"/>
                <a:gd name="connsiteY1" fmla="*/ 732623 h 1877262"/>
                <a:gd name="connsiteX2" fmla="*/ 1340126 w 1465246"/>
                <a:gd name="connsiteY2" fmla="*/ 1142240 h 1877262"/>
                <a:gd name="connsiteX3" fmla="*/ 1300533 w 1465246"/>
                <a:gd name="connsiteY3" fmla="*/ 1190227 h 1877262"/>
                <a:gd name="connsiteX4" fmla="*/ 1302729 w 1465246"/>
                <a:gd name="connsiteY4" fmla="*/ 1189968 h 1877262"/>
                <a:gd name="connsiteX5" fmla="*/ 1285462 w 1465246"/>
                <a:gd name="connsiteY5" fmla="*/ 1208493 h 1877262"/>
                <a:gd name="connsiteX6" fmla="*/ 1250666 w 1465246"/>
                <a:gd name="connsiteY6" fmla="*/ 1250666 h 1877262"/>
                <a:gd name="connsiteX7" fmla="*/ 1231119 w 1465246"/>
                <a:gd name="connsiteY7" fmla="*/ 1266794 h 1877262"/>
                <a:gd name="connsiteX8" fmla="*/ 1182207 w 1465246"/>
                <a:gd name="connsiteY8" fmla="*/ 1319268 h 1877262"/>
                <a:gd name="connsiteX9" fmla="*/ 466023 w 1465246"/>
                <a:gd name="connsiteY9" fmla="*/ 1877262 h 1877262"/>
                <a:gd name="connsiteX10" fmla="*/ 364330 w 1465246"/>
                <a:gd name="connsiteY10" fmla="*/ 1413618 h 1877262"/>
                <a:gd name="connsiteX11" fmla="*/ 288079 w 1465246"/>
                <a:gd name="connsiteY11" fmla="*/ 1311308 h 1877262"/>
                <a:gd name="connsiteX12" fmla="*/ 214580 w 1465246"/>
                <a:gd name="connsiteY12" fmla="*/ 1250666 h 1877262"/>
                <a:gd name="connsiteX13" fmla="*/ 0 w 1465246"/>
                <a:gd name="connsiteY13" fmla="*/ 732623 h 1877262"/>
                <a:gd name="connsiteX14" fmla="*/ 732623 w 1465246"/>
                <a:gd name="connsiteY14" fmla="*/ 0 h 187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246" h="1877262">
                  <a:moveTo>
                    <a:pt x="732623" y="0"/>
                  </a:moveTo>
                  <a:cubicBezTo>
                    <a:pt x="1137240" y="0"/>
                    <a:pt x="1465246" y="328006"/>
                    <a:pt x="1465246" y="732623"/>
                  </a:cubicBezTo>
                  <a:cubicBezTo>
                    <a:pt x="1465246" y="884355"/>
                    <a:pt x="1419120" y="1025313"/>
                    <a:pt x="1340126" y="1142240"/>
                  </a:cubicBezTo>
                  <a:lnTo>
                    <a:pt x="1300533" y="1190227"/>
                  </a:lnTo>
                  <a:lnTo>
                    <a:pt x="1302729" y="1189968"/>
                  </a:lnTo>
                  <a:lnTo>
                    <a:pt x="1285462" y="1208493"/>
                  </a:lnTo>
                  <a:lnTo>
                    <a:pt x="1250666" y="1250666"/>
                  </a:lnTo>
                  <a:lnTo>
                    <a:pt x="1231119" y="1266794"/>
                  </a:lnTo>
                  <a:lnTo>
                    <a:pt x="1182207" y="1319268"/>
                  </a:lnTo>
                  <a:cubicBezTo>
                    <a:pt x="910305" y="1597924"/>
                    <a:pt x="699604" y="1723866"/>
                    <a:pt x="466023" y="1877262"/>
                  </a:cubicBezTo>
                  <a:cubicBezTo>
                    <a:pt x="501882" y="1654638"/>
                    <a:pt x="440250" y="1522782"/>
                    <a:pt x="364330" y="1413618"/>
                  </a:cubicBezTo>
                  <a:lnTo>
                    <a:pt x="288079" y="1311308"/>
                  </a:lnTo>
                  <a:lnTo>
                    <a:pt x="214580" y="1250666"/>
                  </a:lnTo>
                  <a:cubicBezTo>
                    <a:pt x="82002" y="1118087"/>
                    <a:pt x="0" y="934932"/>
                    <a:pt x="0" y="732623"/>
                  </a:cubicBezTo>
                  <a:cubicBezTo>
                    <a:pt x="0" y="328006"/>
                    <a:pt x="328006" y="0"/>
                    <a:pt x="732623"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椭圆 48"/>
            <p:cNvSpPr/>
            <p:nvPr/>
          </p:nvSpPr>
          <p:spPr>
            <a:xfrm>
              <a:off x="7734372" y="4295572"/>
              <a:ext cx="1031852" cy="1031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50" name="矩形 49"/>
          <p:cNvSpPr/>
          <p:nvPr/>
        </p:nvSpPr>
        <p:spPr>
          <a:xfrm>
            <a:off x="3247579" y="2466529"/>
            <a:ext cx="558368" cy="323165"/>
          </a:xfrm>
          <a:prstGeom prst="rect">
            <a:avLst/>
          </a:prstGeom>
        </p:spPr>
        <p:txBody>
          <a:bodyPr wrap="square">
            <a:spAutoFit/>
          </a:bodyPr>
          <a:lstStyle/>
          <a:p>
            <a:pPr algn="ctr"/>
            <a:r>
              <a:rPr lang="en-US" altLang="zh-CN" sz="1500" b="1" dirty="0" smtClean="0">
                <a:solidFill>
                  <a:srgbClr val="00B0F0"/>
                </a:solidFill>
                <a:latin typeface="方正姚体" panose="02010601030101010101" pitchFamily="2" charset="-122"/>
                <a:ea typeface="方正姚体" panose="02010601030101010101" pitchFamily="2" charset="-122"/>
              </a:rPr>
              <a:t>01</a:t>
            </a:r>
            <a:endParaRPr lang="zh-CN" altLang="en-US" sz="1500" b="1" dirty="0">
              <a:solidFill>
                <a:srgbClr val="00B0F0"/>
              </a:solidFill>
              <a:latin typeface="方正姚体" panose="02010601030101010101" pitchFamily="2" charset="-122"/>
              <a:ea typeface="方正姚体" panose="02010601030101010101" pitchFamily="2" charset="-122"/>
            </a:endParaRPr>
          </a:p>
        </p:txBody>
      </p:sp>
      <p:sp>
        <p:nvSpPr>
          <p:cNvPr id="51" name="矩形 50"/>
          <p:cNvSpPr/>
          <p:nvPr/>
        </p:nvSpPr>
        <p:spPr>
          <a:xfrm>
            <a:off x="4854251" y="3300594"/>
            <a:ext cx="779545" cy="369332"/>
          </a:xfrm>
          <a:prstGeom prst="rect">
            <a:avLst/>
          </a:prstGeom>
        </p:spPr>
        <p:txBody>
          <a:bodyPr wrap="square">
            <a:spAutoFit/>
          </a:bodyPr>
          <a:lstStyle/>
          <a:p>
            <a:pPr algn="ctr"/>
            <a:r>
              <a:rPr lang="en-US" altLang="zh-CN" b="1" dirty="0" smtClean="0">
                <a:solidFill>
                  <a:srgbClr val="92D050"/>
                </a:solidFill>
                <a:latin typeface="方正姚体" panose="02010601030101010101" pitchFamily="2" charset="-122"/>
                <a:ea typeface="方正姚体" panose="02010601030101010101" pitchFamily="2" charset="-122"/>
              </a:rPr>
              <a:t>02</a:t>
            </a:r>
            <a:endParaRPr lang="zh-CN" altLang="en-US" b="1" dirty="0">
              <a:solidFill>
                <a:srgbClr val="92D050"/>
              </a:solidFill>
              <a:latin typeface="方正姚体" panose="02010601030101010101" pitchFamily="2" charset="-122"/>
              <a:ea typeface="方正姚体" panose="02010601030101010101" pitchFamily="2" charset="-122"/>
            </a:endParaRPr>
          </a:p>
        </p:txBody>
      </p:sp>
      <p:sp>
        <p:nvSpPr>
          <p:cNvPr id="52" name="矩形 51"/>
          <p:cNvSpPr/>
          <p:nvPr/>
        </p:nvSpPr>
        <p:spPr>
          <a:xfrm>
            <a:off x="3243421" y="4367739"/>
            <a:ext cx="779545" cy="369332"/>
          </a:xfrm>
          <a:prstGeom prst="rect">
            <a:avLst/>
          </a:prstGeom>
        </p:spPr>
        <p:txBody>
          <a:bodyPr wrap="square">
            <a:spAutoFit/>
          </a:bodyPr>
          <a:lstStyle/>
          <a:p>
            <a:pPr algn="ctr"/>
            <a:r>
              <a:rPr lang="en-US" altLang="zh-CN" b="1" dirty="0" smtClean="0">
                <a:solidFill>
                  <a:srgbClr val="7030A0"/>
                </a:solidFill>
                <a:latin typeface="方正姚体" panose="02010601030101010101" pitchFamily="2" charset="-122"/>
                <a:ea typeface="方正姚体" panose="02010601030101010101" pitchFamily="2" charset="-122"/>
              </a:rPr>
              <a:t>03</a:t>
            </a:r>
            <a:endParaRPr lang="zh-CN" altLang="en-US" b="1" dirty="0">
              <a:solidFill>
                <a:srgbClr val="7030A0"/>
              </a:solidFill>
              <a:latin typeface="方正姚体" panose="02010601030101010101" pitchFamily="2" charset="-122"/>
              <a:ea typeface="方正姚体" panose="02010601030101010101" pitchFamily="2" charset="-122"/>
            </a:endParaRPr>
          </a:p>
        </p:txBody>
      </p:sp>
      <p:sp>
        <p:nvSpPr>
          <p:cNvPr id="53" name="矩形 52"/>
          <p:cNvSpPr/>
          <p:nvPr/>
        </p:nvSpPr>
        <p:spPr>
          <a:xfrm>
            <a:off x="5795124" y="4609734"/>
            <a:ext cx="779545" cy="415498"/>
          </a:xfrm>
          <a:prstGeom prst="rect">
            <a:avLst/>
          </a:prstGeom>
        </p:spPr>
        <p:txBody>
          <a:bodyPr wrap="square">
            <a:spAutoFit/>
          </a:bodyPr>
          <a:lstStyle/>
          <a:p>
            <a:pPr algn="ctr"/>
            <a:r>
              <a:rPr lang="en-US" altLang="zh-CN" sz="2100" b="1" dirty="0" smtClean="0">
                <a:solidFill>
                  <a:schemeClr val="accent6">
                    <a:lumMod val="75000"/>
                  </a:schemeClr>
                </a:solidFill>
                <a:latin typeface="方正姚体" panose="02010601030101010101" pitchFamily="2" charset="-122"/>
                <a:ea typeface="方正姚体" panose="02010601030101010101" pitchFamily="2" charset="-122"/>
              </a:rPr>
              <a:t>04</a:t>
            </a:r>
            <a:endParaRPr lang="zh-CN" altLang="en-US" sz="2100" b="1" dirty="0">
              <a:solidFill>
                <a:schemeClr val="accent6">
                  <a:lumMod val="75000"/>
                </a:schemeClr>
              </a:solidFill>
              <a:latin typeface="方正姚体" panose="02010601030101010101" pitchFamily="2" charset="-122"/>
              <a:ea typeface="方正姚体" panose="02010601030101010101" pitchFamily="2" charset="-122"/>
            </a:endParaRPr>
          </a:p>
        </p:txBody>
      </p:sp>
      <p:sp>
        <p:nvSpPr>
          <p:cNvPr id="54" name="文本框 53"/>
          <p:cNvSpPr txBox="1"/>
          <p:nvPr/>
        </p:nvSpPr>
        <p:spPr>
          <a:xfrm>
            <a:off x="604143" y="2196142"/>
            <a:ext cx="2407354" cy="1200329"/>
          </a:xfrm>
          <a:prstGeom prst="rect">
            <a:avLst/>
          </a:prstGeom>
          <a:noFill/>
          <a:effectLst/>
        </p:spPr>
        <p:txBody>
          <a:bodyPr wrap="square" rtlCol="0">
            <a:spAutoFit/>
          </a:bodyPr>
          <a:lstStyle/>
          <a:p>
            <a:pPr marL="171450" indent="-171450">
              <a:lnSpc>
                <a:spcPct val="150000"/>
              </a:lnSpc>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暴露的设备</a:t>
            </a:r>
            <a:r>
              <a:rPr lang="zh-CN" altLang="en-US" sz="1200" dirty="0">
                <a:latin typeface="微软雅黑" panose="020B0503020204020204" pitchFamily="34" charset="-122"/>
                <a:ea typeface="微软雅黑" panose="020B0503020204020204" pitchFamily="34" charset="-122"/>
              </a:rPr>
              <a:t>和管线存在问题，并由施工单位处理完，对于中间交接时遗留下来的尾项，在点火前应全部整改完。</a:t>
            </a:r>
            <a:endParaRPr lang="en-US" altLang="zh-CN" sz="1200" dirty="0">
              <a:solidFill>
                <a:srgbClr val="DA1F28"/>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5789009" y="3141014"/>
            <a:ext cx="2407354" cy="923330"/>
          </a:xfrm>
          <a:prstGeom prst="rect">
            <a:avLst/>
          </a:prstGeom>
          <a:noFill/>
          <a:effectLst/>
        </p:spPr>
        <p:txBody>
          <a:bodyPr wrap="square" rtlCol="0">
            <a:spAutoFit/>
          </a:bodyPr>
          <a:lstStyle/>
          <a:p>
            <a:pPr marL="171450" indent="-171450">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正式操作的烘炉、烘器升温曲线须由设计单位、生产厂家签名</a:t>
            </a:r>
            <a:r>
              <a:rPr lang="zh-CN" altLang="en-US" sz="1200" dirty="0" smtClean="0">
                <a:latin typeface="微软雅黑" panose="020B0503020204020204" pitchFamily="34" charset="-122"/>
                <a:ea typeface="微软雅黑" panose="020B0503020204020204" pitchFamily="34" charset="-122"/>
              </a:rPr>
              <a:t>确认并上墙。</a:t>
            </a:r>
            <a:endParaRPr lang="zh-CN" altLang="en-US" sz="1200" dirty="0">
              <a:latin typeface="微软雅黑" panose="020B0503020204020204" pitchFamily="34" charset="-122"/>
              <a:ea typeface="微软雅黑" panose="020B0503020204020204" pitchFamily="34" charset="-122"/>
            </a:endParaRPr>
          </a:p>
        </p:txBody>
      </p:sp>
      <p:sp>
        <p:nvSpPr>
          <p:cNvPr id="56" name="文本框 55"/>
          <p:cNvSpPr txBox="1"/>
          <p:nvPr/>
        </p:nvSpPr>
        <p:spPr>
          <a:xfrm>
            <a:off x="558485" y="4275406"/>
            <a:ext cx="2407354" cy="923330"/>
          </a:xfrm>
          <a:prstGeom prst="rect">
            <a:avLst/>
          </a:prstGeom>
          <a:noFill/>
          <a:effectLst/>
        </p:spPr>
        <p:txBody>
          <a:bodyPr wrap="square" rtlCol="0">
            <a:spAutoFit/>
          </a:bodyPr>
          <a:lstStyle/>
          <a:p>
            <a:pPr marL="171450" indent="-171450">
              <a:lnSpc>
                <a:spcPct val="150000"/>
              </a:lnSpc>
              <a:buFont typeface="Wingdings" panose="05000000000000000000" pitchFamily="2" charset="2"/>
              <a:buChar char="Ø"/>
            </a:pPr>
            <a:r>
              <a:rPr lang="zh-CN" altLang="en-US" sz="1200" dirty="0" smtClean="0">
                <a:latin typeface="微软雅黑" panose="020B0503020204020204" pitchFamily="34" charset="-122"/>
                <a:ea typeface="微软雅黑" panose="020B0503020204020204" pitchFamily="34" charset="-122"/>
              </a:rPr>
              <a:t>设备、仪表、联锁确认正常，相关的塔、设备加水至正常液位。</a:t>
            </a:r>
            <a:endParaRPr lang="zh-CN" altLang="en-US" sz="1200" dirty="0">
              <a:latin typeface="微软雅黑" panose="020B0503020204020204" pitchFamily="34" charset="-122"/>
              <a:ea typeface="微软雅黑" panose="020B0503020204020204" pitchFamily="34" charset="-122"/>
            </a:endParaRPr>
          </a:p>
        </p:txBody>
      </p:sp>
      <p:sp>
        <p:nvSpPr>
          <p:cNvPr id="57" name="文本框 56"/>
          <p:cNvSpPr txBox="1"/>
          <p:nvPr/>
        </p:nvSpPr>
        <p:spPr>
          <a:xfrm>
            <a:off x="6936591" y="4371022"/>
            <a:ext cx="1829753" cy="1200329"/>
          </a:xfrm>
          <a:prstGeom prst="rect">
            <a:avLst/>
          </a:prstGeom>
          <a:noFill/>
          <a:effectLst/>
        </p:spPr>
        <p:txBody>
          <a:bodyPr wrap="square" rtlCol="0">
            <a:spAutoFit/>
          </a:bodyPr>
          <a:lstStyle/>
          <a:p>
            <a:pPr marL="171450" indent="-171450">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操作人员完成现场培训，掌握装置开停工、事故处理、正常调节及岗位操作。</a:t>
            </a:r>
          </a:p>
        </p:txBody>
      </p:sp>
      <p:sp>
        <p:nvSpPr>
          <p:cNvPr id="58" name="矩形 57"/>
          <p:cNvSpPr/>
          <p:nvPr/>
        </p:nvSpPr>
        <p:spPr>
          <a:xfrm>
            <a:off x="502995" y="1457478"/>
            <a:ext cx="8210111" cy="738664"/>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400" dirty="0" smtClean="0">
                <a:latin typeface="微软雅黑" panose="020B0503020204020204" pitchFamily="34" charset="-122"/>
                <a:ea typeface="微软雅黑" panose="020B0503020204020204" pitchFamily="34" charset="-122"/>
              </a:rPr>
              <a:t>目的：为了排除耐火浇注料中所含的表面吸附水和结晶水，防止在炉子升温时发生水分的急剧蒸发导致对炉衬的破坏；同时检验各炉子、各反应器在正常操作温度下的运行情况。</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4855356"/>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39</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47718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a:t>
            </a:r>
            <a:r>
              <a:rPr lang="zh-CN" altLang="en-US" sz="2800" b="1" dirty="0" smtClean="0">
                <a:latin typeface="微软雅黑" pitchFamily="34" charset="-122"/>
                <a:ea typeface="微软雅黑" pitchFamily="34" charset="-122"/>
                <a:cs typeface="方正苏新诗柳楷简体-yolan"/>
              </a:rPr>
              <a:t>装填</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烘炉烘器步骤</a:t>
            </a:r>
            <a:endParaRPr lang="en-US" altLang="zh-CN" sz="20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814779" y="1556792"/>
            <a:ext cx="2199581" cy="2183682"/>
            <a:chOff x="1188790" y="1843450"/>
            <a:chExt cx="2932774" cy="2911576"/>
          </a:xfrm>
          <a:solidFill>
            <a:srgbClr val="00B0F0"/>
          </a:solidFill>
        </p:grpSpPr>
        <p:sp>
          <p:nvSpPr>
            <p:cNvPr id="33" name="任意多边形 32"/>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34" name="椭圆 33"/>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35" name="组合 34"/>
          <p:cNvGrpSpPr/>
          <p:nvPr/>
        </p:nvGrpSpPr>
        <p:grpSpPr>
          <a:xfrm>
            <a:off x="4499883" y="1603573"/>
            <a:ext cx="2199581" cy="2183682"/>
            <a:chOff x="1188790" y="1843450"/>
            <a:chExt cx="2932774" cy="2911576"/>
          </a:xfrm>
          <a:solidFill>
            <a:srgbClr val="DA1D27"/>
          </a:solidFill>
        </p:grpSpPr>
        <p:sp>
          <p:nvSpPr>
            <p:cNvPr id="59" name="任意多边形 58"/>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60" name="椭圆 59"/>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61" name="组合 60"/>
          <p:cNvGrpSpPr/>
          <p:nvPr/>
        </p:nvGrpSpPr>
        <p:grpSpPr>
          <a:xfrm>
            <a:off x="6635163" y="1648374"/>
            <a:ext cx="1523177" cy="1512168"/>
            <a:chOff x="1188790" y="1843450"/>
            <a:chExt cx="2932774" cy="2911576"/>
          </a:xfrm>
          <a:solidFill>
            <a:srgbClr val="7030A0"/>
          </a:solidFill>
        </p:grpSpPr>
        <p:sp>
          <p:nvSpPr>
            <p:cNvPr id="62" name="任意多边形 61"/>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63" name="椭圆 62"/>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grpSp>
        <p:nvGrpSpPr>
          <p:cNvPr id="64" name="组合 63"/>
          <p:cNvGrpSpPr/>
          <p:nvPr/>
        </p:nvGrpSpPr>
        <p:grpSpPr>
          <a:xfrm>
            <a:off x="3041656" y="1574154"/>
            <a:ext cx="1523177" cy="1512168"/>
            <a:chOff x="1188790" y="1843450"/>
            <a:chExt cx="2932774" cy="2911576"/>
          </a:xfrm>
          <a:solidFill>
            <a:srgbClr val="92D050"/>
          </a:solidFill>
        </p:grpSpPr>
        <p:sp>
          <p:nvSpPr>
            <p:cNvPr id="65" name="任意多边形 64"/>
            <p:cNvSpPr/>
            <p:nvPr/>
          </p:nvSpPr>
          <p:spPr>
            <a:xfrm rot="19200000">
              <a:off x="1188790" y="1843450"/>
              <a:ext cx="2932774" cy="2911576"/>
            </a:xfrm>
            <a:custGeom>
              <a:avLst/>
              <a:gdLst>
                <a:gd name="connsiteX0" fmla="*/ 2094610 w 2932774"/>
                <a:gd name="connsiteY0" fmla="*/ 749566 h 2911576"/>
                <a:gd name="connsiteX1" fmla="*/ 725074 w 2932774"/>
                <a:gd name="connsiteY1" fmla="*/ 869385 h 2911576"/>
                <a:gd name="connsiteX2" fmla="*/ 844892 w 2932774"/>
                <a:gd name="connsiteY2" fmla="*/ 2238922 h 2911576"/>
                <a:gd name="connsiteX3" fmla="*/ 2214429 w 2932774"/>
                <a:gd name="connsiteY3" fmla="*/ 2119103 h 2911576"/>
                <a:gd name="connsiteX4" fmla="*/ 2094610 w 2932774"/>
                <a:gd name="connsiteY4" fmla="*/ 749566 h 2911576"/>
                <a:gd name="connsiteX5" fmla="*/ 2334142 w 2932774"/>
                <a:gd name="connsiteY5" fmla="*/ 298936 h 2911576"/>
                <a:gd name="connsiteX6" fmla="*/ 2489223 w 2932774"/>
                <a:gd name="connsiteY6" fmla="*/ 429064 h 2911576"/>
                <a:gd name="connsiteX7" fmla="*/ 2320667 w 2932774"/>
                <a:gd name="connsiteY7" fmla="*/ 742363 h 2911576"/>
                <a:gd name="connsiteX8" fmla="*/ 2354461 w 2932774"/>
                <a:gd name="connsiteY8" fmla="*/ 777201 h 2911576"/>
                <a:gd name="connsiteX9" fmla="*/ 2535311 w 2932774"/>
                <a:gd name="connsiteY9" fmla="*/ 1114855 h 2911576"/>
                <a:gd name="connsiteX10" fmla="*/ 2536967 w 2932774"/>
                <a:gd name="connsiteY10" fmla="*/ 1121826 h 2911576"/>
                <a:gd name="connsiteX11" fmla="*/ 2897593 w 2932774"/>
                <a:gd name="connsiteY11" fmla="*/ 1132603 h 2911576"/>
                <a:gd name="connsiteX12" fmla="*/ 2932774 w 2932774"/>
                <a:gd name="connsiteY12" fmla="*/ 1331966 h 2911576"/>
                <a:gd name="connsiteX13" fmla="*/ 2590256 w 2932774"/>
                <a:gd name="connsiteY13" fmla="*/ 1468461 h 2911576"/>
                <a:gd name="connsiteX14" fmla="*/ 2591629 w 2932774"/>
                <a:gd name="connsiteY14" fmla="*/ 1489431 h 2911576"/>
                <a:gd name="connsiteX15" fmla="*/ 2520747 w 2932774"/>
                <a:gd name="connsiteY15" fmla="*/ 1866501 h 2911576"/>
                <a:gd name="connsiteX16" fmla="*/ 2514437 w 2932774"/>
                <a:gd name="connsiteY16" fmla="*/ 1879930 h 2911576"/>
                <a:gd name="connsiteX17" fmla="*/ 2803260 w 2932774"/>
                <a:gd name="connsiteY17" fmla="*/ 2137440 h 2911576"/>
                <a:gd name="connsiteX18" fmla="*/ 2702039 w 2932774"/>
                <a:gd name="connsiteY18" fmla="*/ 2312761 h 2911576"/>
                <a:gd name="connsiteX19" fmla="*/ 2334283 w 2932774"/>
                <a:gd name="connsiteY19" fmla="*/ 2191277 h 2911576"/>
                <a:gd name="connsiteX20" fmla="*/ 2319995 w 2932774"/>
                <a:gd name="connsiteY20" fmla="*/ 2211637 h 2911576"/>
                <a:gd name="connsiteX21" fmla="*/ 2062648 w 2932774"/>
                <a:gd name="connsiteY21" fmla="*/ 2439877 h 2911576"/>
                <a:gd name="connsiteX22" fmla="*/ 2003075 w 2932774"/>
                <a:gd name="connsiteY22" fmla="*/ 2474637 h 2911576"/>
                <a:gd name="connsiteX23" fmla="*/ 2056587 w 2932774"/>
                <a:gd name="connsiteY23" fmla="*/ 2842337 h 2911576"/>
                <a:gd name="connsiteX24" fmla="*/ 1866354 w 2932774"/>
                <a:gd name="connsiteY24" fmla="*/ 2911576 h 2911576"/>
                <a:gd name="connsiteX25" fmla="*/ 1671448 w 2932774"/>
                <a:gd name="connsiteY25" fmla="*/ 2596242 h 2911576"/>
                <a:gd name="connsiteX26" fmla="*/ 1548242 w 2932774"/>
                <a:gd name="connsiteY26" fmla="*/ 2620265 h 2911576"/>
                <a:gd name="connsiteX27" fmla="*/ 1331260 w 2932774"/>
                <a:gd name="connsiteY27" fmla="*/ 2620591 h 2911576"/>
                <a:gd name="connsiteX28" fmla="*/ 1231810 w 2932774"/>
                <a:gd name="connsiteY28" fmla="*/ 2601211 h 2911576"/>
                <a:gd name="connsiteX29" fmla="*/ 1049067 w 2932774"/>
                <a:gd name="connsiteY29" fmla="*/ 2896869 h 2911576"/>
                <a:gd name="connsiteX30" fmla="*/ 858832 w 2932774"/>
                <a:gd name="connsiteY30" fmla="*/ 2827631 h 2911576"/>
                <a:gd name="connsiteX31" fmla="*/ 907780 w 2932774"/>
                <a:gd name="connsiteY31" fmla="*/ 2491308 h 2911576"/>
                <a:gd name="connsiteX32" fmla="*/ 816874 w 2932774"/>
                <a:gd name="connsiteY32" fmla="*/ 2436359 h 2911576"/>
                <a:gd name="connsiteX33" fmla="*/ 725221 w 2932774"/>
                <a:gd name="connsiteY33" fmla="*/ 2367165 h 2911576"/>
                <a:gd name="connsiteX34" fmla="*/ 641163 w 2932774"/>
                <a:gd name="connsiteY34" fmla="*/ 2288921 h 2911576"/>
                <a:gd name="connsiteX35" fmla="*/ 574277 w 2932774"/>
                <a:gd name="connsiteY35" fmla="*/ 2212385 h 2911576"/>
                <a:gd name="connsiteX36" fmla="*/ 268562 w 2932774"/>
                <a:gd name="connsiteY36" fmla="*/ 2313374 h 2911576"/>
                <a:gd name="connsiteX37" fmla="*/ 167340 w 2932774"/>
                <a:gd name="connsiteY37" fmla="*/ 2138053 h 2911576"/>
                <a:gd name="connsiteX38" fmla="*/ 411251 w 2932774"/>
                <a:gd name="connsiteY38" fmla="*/ 1920587 h 2911576"/>
                <a:gd name="connsiteX39" fmla="*/ 370408 w 2932774"/>
                <a:gd name="connsiteY39" fmla="*/ 1814340 h 2911576"/>
                <a:gd name="connsiteX40" fmla="*/ 330144 w 2932774"/>
                <a:gd name="connsiteY40" fmla="*/ 1546283 h 2911576"/>
                <a:gd name="connsiteX41" fmla="*/ 333010 w 2932774"/>
                <a:gd name="connsiteY41" fmla="*/ 1450313 h 2911576"/>
                <a:gd name="connsiteX42" fmla="*/ 0 w 2932774"/>
                <a:gd name="connsiteY42" fmla="*/ 1317659 h 2911576"/>
                <a:gd name="connsiteX43" fmla="*/ 35154 w 2932774"/>
                <a:gd name="connsiteY43" fmla="*/ 1118292 h 2911576"/>
                <a:gd name="connsiteX44" fmla="*/ 405289 w 2932774"/>
                <a:gd name="connsiteY44" fmla="*/ 1107180 h 2911576"/>
                <a:gd name="connsiteX45" fmla="*/ 444695 w 2932774"/>
                <a:gd name="connsiteY45" fmla="*/ 1011372 h 2911576"/>
                <a:gd name="connsiteX46" fmla="*/ 601458 w 2932774"/>
                <a:gd name="connsiteY46" fmla="*/ 769611 h 2911576"/>
                <a:gd name="connsiteX47" fmla="*/ 622589 w 2932774"/>
                <a:gd name="connsiteY47" fmla="*/ 747913 h 2911576"/>
                <a:gd name="connsiteX48" fmla="*/ 446039 w 2932774"/>
                <a:gd name="connsiteY48" fmla="*/ 419756 h 2911576"/>
                <a:gd name="connsiteX49" fmla="*/ 601120 w 2932774"/>
                <a:gd name="connsiteY49" fmla="*/ 289627 h 2911576"/>
                <a:gd name="connsiteX50" fmla="*/ 894887 w 2932774"/>
                <a:gd name="connsiteY50" fmla="*/ 521468 h 2911576"/>
                <a:gd name="connsiteX51" fmla="*/ 1005061 w 2932774"/>
                <a:gd name="connsiteY51" fmla="*/ 460695 h 2911576"/>
                <a:gd name="connsiteX52" fmla="*/ 1159434 w 2932774"/>
                <a:gd name="connsiteY52" fmla="*/ 402668 h 2911576"/>
                <a:gd name="connsiteX53" fmla="*/ 1288857 w 2932774"/>
                <a:gd name="connsiteY53" fmla="*/ 377431 h 2911576"/>
                <a:gd name="connsiteX54" fmla="*/ 1367154 w 2932774"/>
                <a:gd name="connsiteY54" fmla="*/ 0 h 2911576"/>
                <a:gd name="connsiteX55" fmla="*/ 1569597 w 2932774"/>
                <a:gd name="connsiteY55" fmla="*/ 0 h 2911576"/>
                <a:gd name="connsiteX56" fmla="*/ 1646698 w 2932774"/>
                <a:gd name="connsiteY56" fmla="*/ 371669 h 2911576"/>
                <a:gd name="connsiteX57" fmla="*/ 1803965 w 2932774"/>
                <a:gd name="connsiteY57" fmla="*/ 402316 h 2911576"/>
                <a:gd name="connsiteX58" fmla="*/ 2008116 w 2932774"/>
                <a:gd name="connsiteY58" fmla="*/ 486582 h 2911576"/>
                <a:gd name="connsiteX59" fmla="*/ 2055596 w 2932774"/>
                <a:gd name="connsiteY59" fmla="*/ 518765 h 291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2774" h="2911576">
                  <a:moveTo>
                    <a:pt x="2094610" y="749566"/>
                  </a:moveTo>
                  <a:cubicBezTo>
                    <a:pt x="1683337" y="404466"/>
                    <a:pt x="1070173" y="458111"/>
                    <a:pt x="725074" y="869385"/>
                  </a:cubicBezTo>
                  <a:cubicBezTo>
                    <a:pt x="379974" y="1280659"/>
                    <a:pt x="433619" y="1893822"/>
                    <a:pt x="844892" y="2238922"/>
                  </a:cubicBezTo>
                  <a:cubicBezTo>
                    <a:pt x="1256166" y="2584021"/>
                    <a:pt x="1869330" y="2530377"/>
                    <a:pt x="2214429" y="2119103"/>
                  </a:cubicBezTo>
                  <a:cubicBezTo>
                    <a:pt x="2559529" y="1707829"/>
                    <a:pt x="2505884" y="1094665"/>
                    <a:pt x="2094610" y="749566"/>
                  </a:cubicBezTo>
                  <a:close/>
                  <a:moveTo>
                    <a:pt x="2334142" y="298936"/>
                  </a:moveTo>
                  <a:lnTo>
                    <a:pt x="2489223" y="429064"/>
                  </a:lnTo>
                  <a:lnTo>
                    <a:pt x="2320667" y="742363"/>
                  </a:lnTo>
                  <a:lnTo>
                    <a:pt x="2354461" y="777201"/>
                  </a:lnTo>
                  <a:cubicBezTo>
                    <a:pt x="2435203" y="879773"/>
                    <a:pt x="2495636" y="994236"/>
                    <a:pt x="2535311" y="1114855"/>
                  </a:cubicBezTo>
                  <a:lnTo>
                    <a:pt x="2536967" y="1121826"/>
                  </a:lnTo>
                  <a:lnTo>
                    <a:pt x="2897593" y="1132603"/>
                  </a:lnTo>
                  <a:lnTo>
                    <a:pt x="2932774" y="1331966"/>
                  </a:lnTo>
                  <a:lnTo>
                    <a:pt x="2590256" y="1468461"/>
                  </a:lnTo>
                  <a:lnTo>
                    <a:pt x="2591629" y="1489431"/>
                  </a:lnTo>
                  <a:cubicBezTo>
                    <a:pt x="2589349" y="1616619"/>
                    <a:pt x="2565870" y="1744223"/>
                    <a:pt x="2520747" y="1866501"/>
                  </a:cubicBezTo>
                  <a:lnTo>
                    <a:pt x="2514437" y="1879930"/>
                  </a:lnTo>
                  <a:lnTo>
                    <a:pt x="2803260" y="2137440"/>
                  </a:lnTo>
                  <a:lnTo>
                    <a:pt x="2702039" y="2312761"/>
                  </a:lnTo>
                  <a:lnTo>
                    <a:pt x="2334283" y="2191277"/>
                  </a:lnTo>
                  <a:lnTo>
                    <a:pt x="2319995" y="2211637"/>
                  </a:lnTo>
                  <a:cubicBezTo>
                    <a:pt x="2243832" y="2302406"/>
                    <a:pt x="2156847" y="2378603"/>
                    <a:pt x="2062648" y="2439877"/>
                  </a:cubicBezTo>
                  <a:lnTo>
                    <a:pt x="2003075" y="2474637"/>
                  </a:lnTo>
                  <a:lnTo>
                    <a:pt x="2056587" y="2842337"/>
                  </a:lnTo>
                  <a:lnTo>
                    <a:pt x="1866354" y="2911576"/>
                  </a:lnTo>
                  <a:lnTo>
                    <a:pt x="1671448" y="2596242"/>
                  </a:lnTo>
                  <a:lnTo>
                    <a:pt x="1548242" y="2620265"/>
                  </a:lnTo>
                  <a:cubicBezTo>
                    <a:pt x="1476091" y="2627302"/>
                    <a:pt x="1403408" y="2627445"/>
                    <a:pt x="1331260" y="2620591"/>
                  </a:cubicBezTo>
                  <a:lnTo>
                    <a:pt x="1231810" y="2601211"/>
                  </a:lnTo>
                  <a:lnTo>
                    <a:pt x="1049067" y="2896869"/>
                  </a:lnTo>
                  <a:lnTo>
                    <a:pt x="858832" y="2827631"/>
                  </a:lnTo>
                  <a:lnTo>
                    <a:pt x="907780" y="2491308"/>
                  </a:lnTo>
                  <a:lnTo>
                    <a:pt x="816874" y="2436359"/>
                  </a:lnTo>
                  <a:cubicBezTo>
                    <a:pt x="785477" y="2415113"/>
                    <a:pt x="754881" y="2392053"/>
                    <a:pt x="725221" y="2367165"/>
                  </a:cubicBezTo>
                  <a:cubicBezTo>
                    <a:pt x="695562" y="2342277"/>
                    <a:pt x="667538" y="2316150"/>
                    <a:pt x="641163" y="2288921"/>
                  </a:cubicBezTo>
                  <a:lnTo>
                    <a:pt x="574277" y="2212385"/>
                  </a:lnTo>
                  <a:lnTo>
                    <a:pt x="268562" y="2313374"/>
                  </a:lnTo>
                  <a:lnTo>
                    <a:pt x="167340" y="2138053"/>
                  </a:lnTo>
                  <a:lnTo>
                    <a:pt x="411251" y="1920587"/>
                  </a:lnTo>
                  <a:lnTo>
                    <a:pt x="370408" y="1814340"/>
                  </a:lnTo>
                  <a:cubicBezTo>
                    <a:pt x="346310" y="1727013"/>
                    <a:pt x="332834" y="1636964"/>
                    <a:pt x="330144" y="1546283"/>
                  </a:cubicBezTo>
                  <a:lnTo>
                    <a:pt x="333010" y="1450313"/>
                  </a:lnTo>
                  <a:lnTo>
                    <a:pt x="0" y="1317659"/>
                  </a:lnTo>
                  <a:lnTo>
                    <a:pt x="35154" y="1118292"/>
                  </a:lnTo>
                  <a:lnTo>
                    <a:pt x="405289" y="1107180"/>
                  </a:lnTo>
                  <a:lnTo>
                    <a:pt x="444695" y="1011372"/>
                  </a:lnTo>
                  <a:cubicBezTo>
                    <a:pt x="485787" y="926536"/>
                    <a:pt x="537987" y="845252"/>
                    <a:pt x="601458" y="769611"/>
                  </a:cubicBezTo>
                  <a:lnTo>
                    <a:pt x="622589" y="747913"/>
                  </a:lnTo>
                  <a:lnTo>
                    <a:pt x="446039" y="419756"/>
                  </a:lnTo>
                  <a:lnTo>
                    <a:pt x="601120" y="289627"/>
                  </a:lnTo>
                  <a:lnTo>
                    <a:pt x="894887" y="521468"/>
                  </a:lnTo>
                  <a:lnTo>
                    <a:pt x="1005061" y="460695"/>
                  </a:lnTo>
                  <a:cubicBezTo>
                    <a:pt x="1055317" y="437563"/>
                    <a:pt x="1106924" y="418206"/>
                    <a:pt x="1159434" y="402668"/>
                  </a:cubicBezTo>
                  <a:lnTo>
                    <a:pt x="1288857" y="377431"/>
                  </a:lnTo>
                  <a:lnTo>
                    <a:pt x="1367154" y="0"/>
                  </a:lnTo>
                  <a:lnTo>
                    <a:pt x="1569597" y="0"/>
                  </a:lnTo>
                  <a:lnTo>
                    <a:pt x="1646698" y="371669"/>
                  </a:lnTo>
                  <a:lnTo>
                    <a:pt x="1803965" y="402316"/>
                  </a:lnTo>
                  <a:cubicBezTo>
                    <a:pt x="1873976" y="423270"/>
                    <a:pt x="1942381" y="451323"/>
                    <a:pt x="2008116" y="486582"/>
                  </a:cubicBezTo>
                  <a:lnTo>
                    <a:pt x="2055596" y="5187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sp>
          <p:nvSpPr>
            <p:cNvPr id="66" name="椭圆 65"/>
            <p:cNvSpPr/>
            <p:nvPr/>
          </p:nvSpPr>
          <p:spPr>
            <a:xfrm>
              <a:off x="1820232" y="2465600"/>
              <a:ext cx="1728192" cy="17281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95000"/>
                  </a:schemeClr>
                </a:solidFill>
              </a:endParaRPr>
            </a:p>
          </p:txBody>
        </p:sp>
      </p:grpSp>
      <p:sp>
        <p:nvSpPr>
          <p:cNvPr id="68" name="Freeform 30"/>
          <p:cNvSpPr>
            <a:spLocks noEditPoints="1"/>
          </p:cNvSpPr>
          <p:nvPr/>
        </p:nvSpPr>
        <p:spPr bwMode="auto">
          <a:xfrm>
            <a:off x="1668033" y="2287633"/>
            <a:ext cx="532846" cy="594066"/>
          </a:xfrm>
          <a:custGeom>
            <a:avLst/>
            <a:gdLst>
              <a:gd name="T0" fmla="*/ 32 w 60"/>
              <a:gd name="T1" fmla="*/ 0 h 67"/>
              <a:gd name="T2" fmla="*/ 28 w 60"/>
              <a:gd name="T3" fmla="*/ 10 h 67"/>
              <a:gd name="T4" fmla="*/ 60 w 60"/>
              <a:gd name="T5" fmla="*/ 28 h 67"/>
              <a:gd name="T6" fmla="*/ 50 w 60"/>
              <a:gd name="T7" fmla="*/ 32 h 67"/>
              <a:gd name="T8" fmla="*/ 60 w 60"/>
              <a:gd name="T9" fmla="*/ 28 h 67"/>
              <a:gd name="T10" fmla="*/ 57 w 60"/>
              <a:gd name="T11" fmla="*/ 17 h 67"/>
              <a:gd name="T12" fmla="*/ 47 w 60"/>
              <a:gd name="T13" fmla="*/ 19 h 67"/>
              <a:gd name="T14" fmla="*/ 44 w 60"/>
              <a:gd name="T15" fmla="*/ 3 h 67"/>
              <a:gd name="T16" fmla="*/ 42 w 60"/>
              <a:gd name="T17" fmla="*/ 14 h 67"/>
              <a:gd name="T18" fmla="*/ 44 w 60"/>
              <a:gd name="T19" fmla="*/ 3 h 67"/>
              <a:gd name="T20" fmla="*/ 0 w 60"/>
              <a:gd name="T21" fmla="*/ 28 h 67"/>
              <a:gd name="T22" fmla="*/ 10 w 60"/>
              <a:gd name="T23" fmla="*/ 32 h 67"/>
              <a:gd name="T24" fmla="*/ 3 w 60"/>
              <a:gd name="T25" fmla="*/ 17 h 67"/>
              <a:gd name="T26" fmla="*/ 14 w 60"/>
              <a:gd name="T27" fmla="*/ 18 h 67"/>
              <a:gd name="T28" fmla="*/ 3 w 60"/>
              <a:gd name="T29" fmla="*/ 17 h 67"/>
              <a:gd name="T30" fmla="*/ 19 w 60"/>
              <a:gd name="T31" fmla="*/ 14 h 67"/>
              <a:gd name="T32" fmla="*/ 17 w 60"/>
              <a:gd name="T33" fmla="*/ 3 h 67"/>
              <a:gd name="T34" fmla="*/ 30 w 60"/>
              <a:gd name="T35" fmla="*/ 15 h 67"/>
              <a:gd name="T36" fmla="*/ 46 w 60"/>
              <a:gd name="T37" fmla="*/ 31 h 67"/>
              <a:gd name="T38" fmla="*/ 39 w 60"/>
              <a:gd name="T39" fmla="*/ 44 h 67"/>
              <a:gd name="T40" fmla="*/ 39 w 60"/>
              <a:gd name="T41" fmla="*/ 46 h 67"/>
              <a:gd name="T42" fmla="*/ 41 w 60"/>
              <a:gd name="T43" fmla="*/ 47 h 67"/>
              <a:gd name="T44" fmla="*/ 41 w 60"/>
              <a:gd name="T45" fmla="*/ 52 h 67"/>
              <a:gd name="T46" fmla="*/ 41 w 60"/>
              <a:gd name="T47" fmla="*/ 53 h 67"/>
              <a:gd name="T48" fmla="*/ 41 w 60"/>
              <a:gd name="T49" fmla="*/ 58 h 67"/>
              <a:gd name="T50" fmla="*/ 40 w 60"/>
              <a:gd name="T51" fmla="*/ 59 h 67"/>
              <a:gd name="T52" fmla="*/ 20 w 60"/>
              <a:gd name="T53" fmla="*/ 61 h 67"/>
              <a:gd name="T54" fmla="*/ 19 w 60"/>
              <a:gd name="T55" fmla="*/ 57 h 67"/>
              <a:gd name="T56" fmla="*/ 20 w 60"/>
              <a:gd name="T57" fmla="*/ 54 h 67"/>
              <a:gd name="T58" fmla="*/ 19 w 60"/>
              <a:gd name="T59" fmla="*/ 51 h 67"/>
              <a:gd name="T60" fmla="*/ 20 w 60"/>
              <a:gd name="T61" fmla="*/ 47 h 67"/>
              <a:gd name="T62" fmla="*/ 22 w 60"/>
              <a:gd name="T63" fmla="*/ 47 h 67"/>
              <a:gd name="T64" fmla="*/ 17 w 60"/>
              <a:gd name="T65" fmla="*/ 39 h 67"/>
              <a:gd name="T66" fmla="*/ 19 w 60"/>
              <a:gd name="T67" fmla="*/ 19 h 67"/>
              <a:gd name="T68" fmla="*/ 35 w 60"/>
              <a:gd name="T69" fmla="*/ 62 h 67"/>
              <a:gd name="T70" fmla="*/ 30 w 60"/>
              <a:gd name="T71" fmla="*/ 67 h 67"/>
              <a:gd name="T72" fmla="*/ 35 w 60"/>
              <a:gd name="T73" fmla="*/ 62 h 67"/>
              <a:gd name="T74" fmla="*/ 23 w 60"/>
              <a:gd name="T75" fmla="*/ 57 h 67"/>
              <a:gd name="T76" fmla="*/ 23 w 60"/>
              <a:gd name="T77" fmla="*/ 57 h 67"/>
              <a:gd name="T78" fmla="*/ 38 w 60"/>
              <a:gd name="T79" fmla="*/ 55 h 67"/>
              <a:gd name="T80" fmla="*/ 38 w 60"/>
              <a:gd name="T81" fmla="*/ 49 h 67"/>
              <a:gd name="T82" fmla="*/ 23 w 60"/>
              <a:gd name="T83" fmla="*/ 51 h 67"/>
              <a:gd name="T84" fmla="*/ 38 w 60"/>
              <a:gd name="T85" fmla="*/ 50 h 67"/>
              <a:gd name="T86" fmla="*/ 38 w 60"/>
              <a:gd name="T87" fmla="*/ 4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 h="67">
                <a:moveTo>
                  <a:pt x="28" y="0"/>
                </a:moveTo>
                <a:cubicBezTo>
                  <a:pt x="32" y="0"/>
                  <a:pt x="32" y="0"/>
                  <a:pt x="32" y="0"/>
                </a:cubicBezTo>
                <a:cubicBezTo>
                  <a:pt x="32" y="10"/>
                  <a:pt x="32" y="10"/>
                  <a:pt x="32" y="10"/>
                </a:cubicBezTo>
                <a:cubicBezTo>
                  <a:pt x="28" y="10"/>
                  <a:pt x="28" y="10"/>
                  <a:pt x="28" y="10"/>
                </a:cubicBezTo>
                <a:cubicBezTo>
                  <a:pt x="28" y="0"/>
                  <a:pt x="28" y="0"/>
                  <a:pt x="28" y="0"/>
                </a:cubicBezTo>
                <a:close/>
                <a:moveTo>
                  <a:pt x="60" y="28"/>
                </a:moveTo>
                <a:cubicBezTo>
                  <a:pt x="60" y="32"/>
                  <a:pt x="60" y="32"/>
                  <a:pt x="60" y="32"/>
                </a:cubicBezTo>
                <a:cubicBezTo>
                  <a:pt x="50" y="32"/>
                  <a:pt x="50" y="32"/>
                  <a:pt x="50" y="32"/>
                </a:cubicBezTo>
                <a:cubicBezTo>
                  <a:pt x="50" y="28"/>
                  <a:pt x="50" y="28"/>
                  <a:pt x="50" y="28"/>
                </a:cubicBezTo>
                <a:cubicBezTo>
                  <a:pt x="60" y="28"/>
                  <a:pt x="60" y="28"/>
                  <a:pt x="60" y="28"/>
                </a:cubicBezTo>
                <a:close/>
                <a:moveTo>
                  <a:pt x="55" y="14"/>
                </a:moveTo>
                <a:cubicBezTo>
                  <a:pt x="57" y="17"/>
                  <a:pt x="57" y="17"/>
                  <a:pt x="57" y="17"/>
                </a:cubicBezTo>
                <a:cubicBezTo>
                  <a:pt x="49" y="22"/>
                  <a:pt x="49" y="22"/>
                  <a:pt x="49" y="22"/>
                </a:cubicBezTo>
                <a:cubicBezTo>
                  <a:pt x="47" y="19"/>
                  <a:pt x="47" y="19"/>
                  <a:pt x="47" y="19"/>
                </a:cubicBezTo>
                <a:cubicBezTo>
                  <a:pt x="55" y="14"/>
                  <a:pt x="55" y="14"/>
                  <a:pt x="55" y="14"/>
                </a:cubicBezTo>
                <a:close/>
                <a:moveTo>
                  <a:pt x="44" y="3"/>
                </a:moveTo>
                <a:cubicBezTo>
                  <a:pt x="39" y="12"/>
                  <a:pt x="39" y="12"/>
                  <a:pt x="39" y="12"/>
                </a:cubicBezTo>
                <a:cubicBezTo>
                  <a:pt x="42" y="14"/>
                  <a:pt x="42" y="14"/>
                  <a:pt x="42" y="14"/>
                </a:cubicBezTo>
                <a:cubicBezTo>
                  <a:pt x="47" y="5"/>
                  <a:pt x="47" y="5"/>
                  <a:pt x="47" y="5"/>
                </a:cubicBezTo>
                <a:cubicBezTo>
                  <a:pt x="44" y="3"/>
                  <a:pt x="44" y="3"/>
                  <a:pt x="44" y="3"/>
                </a:cubicBezTo>
                <a:close/>
                <a:moveTo>
                  <a:pt x="0" y="32"/>
                </a:moveTo>
                <a:cubicBezTo>
                  <a:pt x="0" y="28"/>
                  <a:pt x="0" y="28"/>
                  <a:pt x="0" y="28"/>
                </a:cubicBezTo>
                <a:cubicBezTo>
                  <a:pt x="10" y="28"/>
                  <a:pt x="10" y="28"/>
                  <a:pt x="10" y="28"/>
                </a:cubicBezTo>
                <a:cubicBezTo>
                  <a:pt x="10" y="32"/>
                  <a:pt x="10" y="32"/>
                  <a:pt x="10" y="32"/>
                </a:cubicBezTo>
                <a:cubicBezTo>
                  <a:pt x="0" y="32"/>
                  <a:pt x="0" y="32"/>
                  <a:pt x="0" y="32"/>
                </a:cubicBezTo>
                <a:close/>
                <a:moveTo>
                  <a:pt x="3" y="17"/>
                </a:moveTo>
                <a:cubicBezTo>
                  <a:pt x="5" y="14"/>
                  <a:pt x="5" y="14"/>
                  <a:pt x="5" y="14"/>
                </a:cubicBezTo>
                <a:cubicBezTo>
                  <a:pt x="14" y="18"/>
                  <a:pt x="14" y="18"/>
                  <a:pt x="14" y="18"/>
                </a:cubicBezTo>
                <a:cubicBezTo>
                  <a:pt x="12" y="22"/>
                  <a:pt x="12" y="22"/>
                  <a:pt x="12" y="22"/>
                </a:cubicBezTo>
                <a:cubicBezTo>
                  <a:pt x="3" y="17"/>
                  <a:pt x="3" y="17"/>
                  <a:pt x="3" y="17"/>
                </a:cubicBezTo>
                <a:close/>
                <a:moveTo>
                  <a:pt x="14" y="5"/>
                </a:moveTo>
                <a:cubicBezTo>
                  <a:pt x="19" y="14"/>
                  <a:pt x="19" y="14"/>
                  <a:pt x="19" y="14"/>
                </a:cubicBezTo>
                <a:cubicBezTo>
                  <a:pt x="22" y="12"/>
                  <a:pt x="22" y="12"/>
                  <a:pt x="22" y="12"/>
                </a:cubicBezTo>
                <a:cubicBezTo>
                  <a:pt x="17" y="3"/>
                  <a:pt x="17" y="3"/>
                  <a:pt x="17" y="3"/>
                </a:cubicBezTo>
                <a:cubicBezTo>
                  <a:pt x="14" y="5"/>
                  <a:pt x="14" y="5"/>
                  <a:pt x="14" y="5"/>
                </a:cubicBezTo>
                <a:close/>
                <a:moveTo>
                  <a:pt x="30" y="15"/>
                </a:moveTo>
                <a:cubicBezTo>
                  <a:pt x="34" y="15"/>
                  <a:pt x="39" y="17"/>
                  <a:pt x="42" y="19"/>
                </a:cubicBezTo>
                <a:cubicBezTo>
                  <a:pt x="44" y="22"/>
                  <a:pt x="46" y="26"/>
                  <a:pt x="46" y="31"/>
                </a:cubicBezTo>
                <a:cubicBezTo>
                  <a:pt x="46" y="34"/>
                  <a:pt x="45" y="36"/>
                  <a:pt x="44" y="39"/>
                </a:cubicBezTo>
                <a:cubicBezTo>
                  <a:pt x="43" y="41"/>
                  <a:pt x="41" y="43"/>
                  <a:pt x="39" y="44"/>
                </a:cubicBezTo>
                <a:cubicBezTo>
                  <a:pt x="39" y="46"/>
                  <a:pt x="39" y="46"/>
                  <a:pt x="39" y="46"/>
                </a:cubicBezTo>
                <a:cubicBezTo>
                  <a:pt x="39" y="46"/>
                  <a:pt x="39" y="46"/>
                  <a:pt x="39" y="46"/>
                </a:cubicBezTo>
                <a:cubicBezTo>
                  <a:pt x="41" y="46"/>
                  <a:pt x="41" y="46"/>
                  <a:pt x="41" y="46"/>
                </a:cubicBezTo>
                <a:cubicBezTo>
                  <a:pt x="41" y="47"/>
                  <a:pt x="41" y="47"/>
                  <a:pt x="41" y="47"/>
                </a:cubicBezTo>
                <a:cubicBezTo>
                  <a:pt x="41" y="48"/>
                  <a:pt x="42" y="49"/>
                  <a:pt x="42" y="50"/>
                </a:cubicBezTo>
                <a:cubicBezTo>
                  <a:pt x="42" y="50"/>
                  <a:pt x="41" y="51"/>
                  <a:pt x="41" y="52"/>
                </a:cubicBezTo>
                <a:cubicBezTo>
                  <a:pt x="41" y="52"/>
                  <a:pt x="41" y="52"/>
                  <a:pt x="41" y="52"/>
                </a:cubicBezTo>
                <a:cubicBezTo>
                  <a:pt x="41" y="53"/>
                  <a:pt x="41" y="53"/>
                  <a:pt x="41" y="53"/>
                </a:cubicBezTo>
                <a:cubicBezTo>
                  <a:pt x="41" y="54"/>
                  <a:pt x="42" y="55"/>
                  <a:pt x="42" y="55"/>
                </a:cubicBezTo>
                <a:cubicBezTo>
                  <a:pt x="42" y="56"/>
                  <a:pt x="41" y="57"/>
                  <a:pt x="41" y="58"/>
                </a:cubicBezTo>
                <a:cubicBezTo>
                  <a:pt x="41" y="59"/>
                  <a:pt x="41" y="59"/>
                  <a:pt x="41" y="59"/>
                </a:cubicBezTo>
                <a:cubicBezTo>
                  <a:pt x="40" y="59"/>
                  <a:pt x="40" y="59"/>
                  <a:pt x="40" y="59"/>
                </a:cubicBezTo>
                <a:cubicBezTo>
                  <a:pt x="22" y="61"/>
                  <a:pt x="22" y="61"/>
                  <a:pt x="22" y="61"/>
                </a:cubicBezTo>
                <a:cubicBezTo>
                  <a:pt x="20" y="61"/>
                  <a:pt x="20" y="61"/>
                  <a:pt x="20" y="61"/>
                </a:cubicBezTo>
                <a:cubicBezTo>
                  <a:pt x="20" y="60"/>
                  <a:pt x="20" y="60"/>
                  <a:pt x="20" y="60"/>
                </a:cubicBezTo>
                <a:cubicBezTo>
                  <a:pt x="20" y="59"/>
                  <a:pt x="19" y="58"/>
                  <a:pt x="19" y="57"/>
                </a:cubicBezTo>
                <a:cubicBezTo>
                  <a:pt x="19" y="56"/>
                  <a:pt x="19" y="55"/>
                  <a:pt x="20" y="54"/>
                </a:cubicBezTo>
                <a:cubicBezTo>
                  <a:pt x="20" y="54"/>
                  <a:pt x="20" y="54"/>
                  <a:pt x="20" y="54"/>
                </a:cubicBezTo>
                <a:cubicBezTo>
                  <a:pt x="20" y="54"/>
                  <a:pt x="20" y="54"/>
                  <a:pt x="20" y="54"/>
                </a:cubicBezTo>
                <a:cubicBezTo>
                  <a:pt x="20" y="53"/>
                  <a:pt x="19" y="52"/>
                  <a:pt x="19" y="51"/>
                </a:cubicBezTo>
                <a:cubicBezTo>
                  <a:pt x="19" y="50"/>
                  <a:pt x="19" y="49"/>
                  <a:pt x="20" y="48"/>
                </a:cubicBezTo>
                <a:cubicBezTo>
                  <a:pt x="20" y="47"/>
                  <a:pt x="20" y="47"/>
                  <a:pt x="20" y="47"/>
                </a:cubicBezTo>
                <a:cubicBezTo>
                  <a:pt x="21" y="47"/>
                  <a:pt x="21" y="47"/>
                  <a:pt x="21" y="47"/>
                </a:cubicBezTo>
                <a:cubicBezTo>
                  <a:pt x="22" y="47"/>
                  <a:pt x="22" y="47"/>
                  <a:pt x="22" y="47"/>
                </a:cubicBezTo>
                <a:cubicBezTo>
                  <a:pt x="22" y="44"/>
                  <a:pt x="22" y="44"/>
                  <a:pt x="22" y="44"/>
                </a:cubicBezTo>
                <a:cubicBezTo>
                  <a:pt x="20" y="43"/>
                  <a:pt x="18" y="41"/>
                  <a:pt x="17" y="39"/>
                </a:cubicBezTo>
                <a:cubicBezTo>
                  <a:pt x="15" y="37"/>
                  <a:pt x="14" y="34"/>
                  <a:pt x="14" y="31"/>
                </a:cubicBezTo>
                <a:cubicBezTo>
                  <a:pt x="14" y="26"/>
                  <a:pt x="16" y="22"/>
                  <a:pt x="19" y="19"/>
                </a:cubicBezTo>
                <a:cubicBezTo>
                  <a:pt x="22" y="17"/>
                  <a:pt x="26" y="15"/>
                  <a:pt x="30" y="15"/>
                </a:cubicBezTo>
                <a:close/>
                <a:moveTo>
                  <a:pt x="35" y="62"/>
                </a:moveTo>
                <a:cubicBezTo>
                  <a:pt x="35" y="62"/>
                  <a:pt x="35" y="62"/>
                  <a:pt x="35" y="62"/>
                </a:cubicBezTo>
                <a:cubicBezTo>
                  <a:pt x="35" y="65"/>
                  <a:pt x="33" y="67"/>
                  <a:pt x="30" y="67"/>
                </a:cubicBezTo>
                <a:cubicBezTo>
                  <a:pt x="28" y="67"/>
                  <a:pt x="26" y="65"/>
                  <a:pt x="26" y="63"/>
                </a:cubicBezTo>
                <a:cubicBezTo>
                  <a:pt x="35" y="62"/>
                  <a:pt x="35" y="62"/>
                  <a:pt x="35" y="62"/>
                </a:cubicBezTo>
                <a:close/>
                <a:moveTo>
                  <a:pt x="38" y="55"/>
                </a:moveTo>
                <a:cubicBezTo>
                  <a:pt x="23" y="57"/>
                  <a:pt x="23" y="57"/>
                  <a:pt x="23" y="57"/>
                </a:cubicBezTo>
                <a:cubicBezTo>
                  <a:pt x="23" y="57"/>
                  <a:pt x="23" y="57"/>
                  <a:pt x="23" y="57"/>
                </a:cubicBezTo>
                <a:cubicBezTo>
                  <a:pt x="23" y="57"/>
                  <a:pt x="23" y="57"/>
                  <a:pt x="23" y="57"/>
                </a:cubicBezTo>
                <a:cubicBezTo>
                  <a:pt x="38" y="56"/>
                  <a:pt x="38" y="56"/>
                  <a:pt x="38" y="56"/>
                </a:cubicBezTo>
                <a:cubicBezTo>
                  <a:pt x="38" y="56"/>
                  <a:pt x="38" y="56"/>
                  <a:pt x="38" y="55"/>
                </a:cubicBezTo>
                <a:cubicBezTo>
                  <a:pt x="38" y="55"/>
                  <a:pt x="38" y="55"/>
                  <a:pt x="38" y="55"/>
                </a:cubicBezTo>
                <a:close/>
                <a:moveTo>
                  <a:pt x="38" y="49"/>
                </a:moveTo>
                <a:cubicBezTo>
                  <a:pt x="23" y="51"/>
                  <a:pt x="23" y="51"/>
                  <a:pt x="23" y="51"/>
                </a:cubicBezTo>
                <a:cubicBezTo>
                  <a:pt x="23" y="51"/>
                  <a:pt x="23" y="51"/>
                  <a:pt x="23" y="51"/>
                </a:cubicBezTo>
                <a:cubicBezTo>
                  <a:pt x="23" y="51"/>
                  <a:pt x="23" y="51"/>
                  <a:pt x="23" y="51"/>
                </a:cubicBezTo>
                <a:cubicBezTo>
                  <a:pt x="38" y="50"/>
                  <a:pt x="38" y="50"/>
                  <a:pt x="38" y="50"/>
                </a:cubicBezTo>
                <a:cubicBezTo>
                  <a:pt x="38" y="50"/>
                  <a:pt x="38" y="50"/>
                  <a:pt x="38" y="50"/>
                </a:cubicBezTo>
                <a:cubicBezTo>
                  <a:pt x="38" y="49"/>
                  <a:pt x="38" y="49"/>
                  <a:pt x="38" y="49"/>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71" name="Freeform 69"/>
          <p:cNvSpPr>
            <a:spLocks noEditPoints="1"/>
          </p:cNvSpPr>
          <p:nvPr/>
        </p:nvSpPr>
        <p:spPr bwMode="auto">
          <a:xfrm>
            <a:off x="3596342" y="2128854"/>
            <a:ext cx="397092" cy="325648"/>
          </a:xfrm>
          <a:custGeom>
            <a:avLst/>
            <a:gdLst>
              <a:gd name="T0" fmla="*/ 207 w 239"/>
              <a:gd name="T1" fmla="*/ 4 h 196"/>
              <a:gd name="T2" fmla="*/ 199 w 239"/>
              <a:gd name="T3" fmla="*/ 43 h 196"/>
              <a:gd name="T4" fmla="*/ 184 w 239"/>
              <a:gd name="T5" fmla="*/ 4 h 196"/>
              <a:gd name="T6" fmla="*/ 207 w 239"/>
              <a:gd name="T7" fmla="*/ 86 h 196"/>
              <a:gd name="T8" fmla="*/ 184 w 239"/>
              <a:gd name="T9" fmla="*/ 196 h 196"/>
              <a:gd name="T10" fmla="*/ 199 w 239"/>
              <a:gd name="T11" fmla="*/ 78 h 196"/>
              <a:gd name="T12" fmla="*/ 207 w 239"/>
              <a:gd name="T13" fmla="*/ 86 h 196"/>
              <a:gd name="T14" fmla="*/ 239 w 239"/>
              <a:gd name="T15" fmla="*/ 0 h 196"/>
              <a:gd name="T16" fmla="*/ 211 w 239"/>
              <a:gd name="T17" fmla="*/ 196 h 196"/>
              <a:gd name="T18" fmla="*/ 219 w 239"/>
              <a:gd name="T19" fmla="*/ 63 h 196"/>
              <a:gd name="T20" fmla="*/ 211 w 239"/>
              <a:gd name="T21" fmla="*/ 39 h 196"/>
              <a:gd name="T22" fmla="*/ 211 w 239"/>
              <a:gd name="T23" fmla="*/ 0 h 196"/>
              <a:gd name="T24" fmla="*/ 176 w 239"/>
              <a:gd name="T25" fmla="*/ 27 h 196"/>
              <a:gd name="T26" fmla="*/ 172 w 239"/>
              <a:gd name="T27" fmla="*/ 51 h 196"/>
              <a:gd name="T28" fmla="*/ 176 w 239"/>
              <a:gd name="T29" fmla="*/ 70 h 196"/>
              <a:gd name="T30" fmla="*/ 153 w 239"/>
              <a:gd name="T31" fmla="*/ 27 h 196"/>
              <a:gd name="T32" fmla="*/ 176 w 239"/>
              <a:gd name="T33" fmla="*/ 106 h 196"/>
              <a:gd name="T34" fmla="*/ 153 w 239"/>
              <a:gd name="T35" fmla="*/ 196 h 196"/>
              <a:gd name="T36" fmla="*/ 176 w 239"/>
              <a:gd name="T37" fmla="*/ 106 h 196"/>
              <a:gd name="T38" fmla="*/ 121 w 239"/>
              <a:gd name="T39" fmla="*/ 43 h 196"/>
              <a:gd name="T40" fmla="*/ 149 w 239"/>
              <a:gd name="T41" fmla="*/ 102 h 196"/>
              <a:gd name="T42" fmla="*/ 133 w 239"/>
              <a:gd name="T43" fmla="*/ 106 h 196"/>
              <a:gd name="T44" fmla="*/ 121 w 239"/>
              <a:gd name="T45" fmla="*/ 98 h 196"/>
              <a:gd name="T46" fmla="*/ 121 w 239"/>
              <a:gd name="T47" fmla="*/ 43 h 196"/>
              <a:gd name="T48" fmla="*/ 149 w 239"/>
              <a:gd name="T49" fmla="*/ 196 h 196"/>
              <a:gd name="T50" fmla="*/ 121 w 239"/>
              <a:gd name="T51" fmla="*/ 133 h 196"/>
              <a:gd name="T52" fmla="*/ 133 w 239"/>
              <a:gd name="T53" fmla="*/ 149 h 196"/>
              <a:gd name="T54" fmla="*/ 149 w 239"/>
              <a:gd name="T55" fmla="*/ 137 h 196"/>
              <a:gd name="T56" fmla="*/ 90 w 239"/>
              <a:gd name="T57" fmla="*/ 63 h 196"/>
              <a:gd name="T58" fmla="*/ 117 w 239"/>
              <a:gd name="T59" fmla="*/ 102 h 196"/>
              <a:gd name="T60" fmla="*/ 90 w 239"/>
              <a:gd name="T61" fmla="*/ 117 h 196"/>
              <a:gd name="T62" fmla="*/ 90 w 239"/>
              <a:gd name="T63" fmla="*/ 63 h 196"/>
              <a:gd name="T64" fmla="*/ 117 w 239"/>
              <a:gd name="T65" fmla="*/ 196 h 196"/>
              <a:gd name="T66" fmla="*/ 90 w 239"/>
              <a:gd name="T67" fmla="*/ 145 h 196"/>
              <a:gd name="T68" fmla="*/ 117 w 239"/>
              <a:gd name="T69" fmla="*/ 129 h 196"/>
              <a:gd name="T70" fmla="*/ 86 w 239"/>
              <a:gd name="T71" fmla="*/ 78 h 196"/>
              <a:gd name="T72" fmla="*/ 70 w 239"/>
              <a:gd name="T73" fmla="*/ 133 h 196"/>
              <a:gd name="T74" fmla="*/ 62 w 239"/>
              <a:gd name="T75" fmla="*/ 78 h 196"/>
              <a:gd name="T76" fmla="*/ 86 w 239"/>
              <a:gd name="T77" fmla="*/ 149 h 196"/>
              <a:gd name="T78" fmla="*/ 62 w 239"/>
              <a:gd name="T79" fmla="*/ 196 h 196"/>
              <a:gd name="T80" fmla="*/ 66 w 239"/>
              <a:gd name="T81" fmla="*/ 160 h 196"/>
              <a:gd name="T82" fmla="*/ 86 w 239"/>
              <a:gd name="T83" fmla="*/ 149 h 196"/>
              <a:gd name="T84" fmla="*/ 31 w 239"/>
              <a:gd name="T85" fmla="*/ 66 h 196"/>
              <a:gd name="T86" fmla="*/ 59 w 239"/>
              <a:gd name="T87" fmla="*/ 117 h 196"/>
              <a:gd name="T88" fmla="*/ 51 w 239"/>
              <a:gd name="T89" fmla="*/ 113 h 196"/>
              <a:gd name="T90" fmla="*/ 31 w 239"/>
              <a:gd name="T91" fmla="*/ 121 h 196"/>
              <a:gd name="T92" fmla="*/ 31 w 239"/>
              <a:gd name="T93" fmla="*/ 66 h 196"/>
              <a:gd name="T94" fmla="*/ 59 w 239"/>
              <a:gd name="T95" fmla="*/ 196 h 196"/>
              <a:gd name="T96" fmla="*/ 31 w 239"/>
              <a:gd name="T97" fmla="*/ 149 h 196"/>
              <a:gd name="T98" fmla="*/ 59 w 239"/>
              <a:gd name="T99" fmla="*/ 153 h 196"/>
              <a:gd name="T100" fmla="*/ 0 w 239"/>
              <a:gd name="T101" fmla="*/ 90 h 196"/>
              <a:gd name="T102" fmla="*/ 27 w 239"/>
              <a:gd name="T103" fmla="*/ 125 h 196"/>
              <a:gd name="T104" fmla="*/ 23 w 239"/>
              <a:gd name="T105" fmla="*/ 156 h 196"/>
              <a:gd name="T106" fmla="*/ 27 w 239"/>
              <a:gd name="T107" fmla="*/ 196 h 196"/>
              <a:gd name="T108" fmla="*/ 0 w 239"/>
              <a:gd name="T109" fmla="*/ 9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9" h="196">
                <a:moveTo>
                  <a:pt x="184" y="4"/>
                </a:moveTo>
                <a:lnTo>
                  <a:pt x="207" y="4"/>
                </a:lnTo>
                <a:lnTo>
                  <a:pt x="207" y="39"/>
                </a:lnTo>
                <a:lnTo>
                  <a:pt x="199" y="43"/>
                </a:lnTo>
                <a:lnTo>
                  <a:pt x="184" y="47"/>
                </a:lnTo>
                <a:lnTo>
                  <a:pt x="184" y="4"/>
                </a:lnTo>
                <a:lnTo>
                  <a:pt x="184" y="4"/>
                </a:lnTo>
                <a:close/>
                <a:moveTo>
                  <a:pt x="207" y="86"/>
                </a:moveTo>
                <a:lnTo>
                  <a:pt x="207" y="196"/>
                </a:lnTo>
                <a:lnTo>
                  <a:pt x="184" y="196"/>
                </a:lnTo>
                <a:lnTo>
                  <a:pt x="184" y="98"/>
                </a:lnTo>
                <a:lnTo>
                  <a:pt x="199" y="78"/>
                </a:lnTo>
                <a:lnTo>
                  <a:pt x="207" y="86"/>
                </a:lnTo>
                <a:lnTo>
                  <a:pt x="207" y="86"/>
                </a:lnTo>
                <a:close/>
                <a:moveTo>
                  <a:pt x="211" y="0"/>
                </a:moveTo>
                <a:lnTo>
                  <a:pt x="239" y="0"/>
                </a:lnTo>
                <a:lnTo>
                  <a:pt x="239" y="196"/>
                </a:lnTo>
                <a:lnTo>
                  <a:pt x="211" y="196"/>
                </a:lnTo>
                <a:lnTo>
                  <a:pt x="211" y="82"/>
                </a:lnTo>
                <a:lnTo>
                  <a:pt x="219" y="63"/>
                </a:lnTo>
                <a:lnTo>
                  <a:pt x="223" y="35"/>
                </a:lnTo>
                <a:lnTo>
                  <a:pt x="211" y="39"/>
                </a:lnTo>
                <a:lnTo>
                  <a:pt x="211" y="0"/>
                </a:lnTo>
                <a:lnTo>
                  <a:pt x="211" y="0"/>
                </a:lnTo>
                <a:close/>
                <a:moveTo>
                  <a:pt x="153" y="27"/>
                </a:moveTo>
                <a:lnTo>
                  <a:pt x="176" y="27"/>
                </a:lnTo>
                <a:lnTo>
                  <a:pt x="176" y="51"/>
                </a:lnTo>
                <a:lnTo>
                  <a:pt x="172" y="51"/>
                </a:lnTo>
                <a:lnTo>
                  <a:pt x="176" y="59"/>
                </a:lnTo>
                <a:lnTo>
                  <a:pt x="176" y="70"/>
                </a:lnTo>
                <a:lnTo>
                  <a:pt x="153" y="94"/>
                </a:lnTo>
                <a:lnTo>
                  <a:pt x="153" y="27"/>
                </a:lnTo>
                <a:lnTo>
                  <a:pt x="153" y="27"/>
                </a:lnTo>
                <a:close/>
                <a:moveTo>
                  <a:pt x="176" y="106"/>
                </a:moveTo>
                <a:lnTo>
                  <a:pt x="176" y="196"/>
                </a:lnTo>
                <a:lnTo>
                  <a:pt x="153" y="196"/>
                </a:lnTo>
                <a:lnTo>
                  <a:pt x="153" y="129"/>
                </a:lnTo>
                <a:lnTo>
                  <a:pt x="176" y="106"/>
                </a:lnTo>
                <a:lnTo>
                  <a:pt x="176" y="106"/>
                </a:lnTo>
                <a:close/>
                <a:moveTo>
                  <a:pt x="121" y="43"/>
                </a:moveTo>
                <a:lnTo>
                  <a:pt x="149" y="43"/>
                </a:lnTo>
                <a:lnTo>
                  <a:pt x="149" y="102"/>
                </a:lnTo>
                <a:lnTo>
                  <a:pt x="137" y="113"/>
                </a:lnTo>
                <a:lnTo>
                  <a:pt x="133" y="106"/>
                </a:lnTo>
                <a:lnTo>
                  <a:pt x="125" y="98"/>
                </a:lnTo>
                <a:lnTo>
                  <a:pt x="121" y="98"/>
                </a:lnTo>
                <a:lnTo>
                  <a:pt x="121" y="43"/>
                </a:lnTo>
                <a:lnTo>
                  <a:pt x="121" y="43"/>
                </a:lnTo>
                <a:close/>
                <a:moveTo>
                  <a:pt x="149" y="137"/>
                </a:moveTo>
                <a:lnTo>
                  <a:pt x="149" y="196"/>
                </a:lnTo>
                <a:lnTo>
                  <a:pt x="121" y="196"/>
                </a:lnTo>
                <a:lnTo>
                  <a:pt x="121" y="133"/>
                </a:lnTo>
                <a:lnTo>
                  <a:pt x="125" y="137"/>
                </a:lnTo>
                <a:lnTo>
                  <a:pt x="133" y="149"/>
                </a:lnTo>
                <a:lnTo>
                  <a:pt x="145" y="137"/>
                </a:lnTo>
                <a:lnTo>
                  <a:pt x="149" y="137"/>
                </a:lnTo>
                <a:lnTo>
                  <a:pt x="149" y="137"/>
                </a:lnTo>
                <a:close/>
                <a:moveTo>
                  <a:pt x="90" y="63"/>
                </a:moveTo>
                <a:lnTo>
                  <a:pt x="117" y="63"/>
                </a:lnTo>
                <a:lnTo>
                  <a:pt x="117" y="102"/>
                </a:lnTo>
                <a:lnTo>
                  <a:pt x="113" y="102"/>
                </a:lnTo>
                <a:lnTo>
                  <a:pt x="90" y="117"/>
                </a:lnTo>
                <a:lnTo>
                  <a:pt x="90" y="63"/>
                </a:lnTo>
                <a:lnTo>
                  <a:pt x="90" y="63"/>
                </a:lnTo>
                <a:close/>
                <a:moveTo>
                  <a:pt x="117" y="129"/>
                </a:moveTo>
                <a:lnTo>
                  <a:pt x="117" y="196"/>
                </a:lnTo>
                <a:lnTo>
                  <a:pt x="90" y="196"/>
                </a:lnTo>
                <a:lnTo>
                  <a:pt x="90" y="145"/>
                </a:lnTo>
                <a:lnTo>
                  <a:pt x="117" y="129"/>
                </a:lnTo>
                <a:lnTo>
                  <a:pt x="117" y="129"/>
                </a:lnTo>
                <a:close/>
                <a:moveTo>
                  <a:pt x="62" y="78"/>
                </a:moveTo>
                <a:lnTo>
                  <a:pt x="86" y="78"/>
                </a:lnTo>
                <a:lnTo>
                  <a:pt x="86" y="121"/>
                </a:lnTo>
                <a:lnTo>
                  <a:pt x="70" y="133"/>
                </a:lnTo>
                <a:lnTo>
                  <a:pt x="62" y="125"/>
                </a:lnTo>
                <a:lnTo>
                  <a:pt x="62" y="78"/>
                </a:lnTo>
                <a:lnTo>
                  <a:pt x="62" y="78"/>
                </a:lnTo>
                <a:close/>
                <a:moveTo>
                  <a:pt x="86" y="149"/>
                </a:moveTo>
                <a:lnTo>
                  <a:pt x="86" y="196"/>
                </a:lnTo>
                <a:lnTo>
                  <a:pt x="62" y="196"/>
                </a:lnTo>
                <a:lnTo>
                  <a:pt x="62" y="156"/>
                </a:lnTo>
                <a:lnTo>
                  <a:pt x="66" y="160"/>
                </a:lnTo>
                <a:lnTo>
                  <a:pt x="74" y="156"/>
                </a:lnTo>
                <a:lnTo>
                  <a:pt x="86" y="149"/>
                </a:lnTo>
                <a:lnTo>
                  <a:pt x="86" y="149"/>
                </a:lnTo>
                <a:close/>
                <a:moveTo>
                  <a:pt x="31" y="66"/>
                </a:moveTo>
                <a:lnTo>
                  <a:pt x="59" y="66"/>
                </a:lnTo>
                <a:lnTo>
                  <a:pt x="59" y="117"/>
                </a:lnTo>
                <a:lnTo>
                  <a:pt x="55" y="117"/>
                </a:lnTo>
                <a:lnTo>
                  <a:pt x="51" y="113"/>
                </a:lnTo>
                <a:lnTo>
                  <a:pt x="43" y="117"/>
                </a:lnTo>
                <a:lnTo>
                  <a:pt x="31" y="121"/>
                </a:lnTo>
                <a:lnTo>
                  <a:pt x="31" y="66"/>
                </a:lnTo>
                <a:lnTo>
                  <a:pt x="31" y="66"/>
                </a:lnTo>
                <a:close/>
                <a:moveTo>
                  <a:pt x="59" y="153"/>
                </a:moveTo>
                <a:lnTo>
                  <a:pt x="59" y="196"/>
                </a:lnTo>
                <a:lnTo>
                  <a:pt x="31" y="196"/>
                </a:lnTo>
                <a:lnTo>
                  <a:pt x="31" y="149"/>
                </a:lnTo>
                <a:lnTo>
                  <a:pt x="47" y="141"/>
                </a:lnTo>
                <a:lnTo>
                  <a:pt x="59" y="153"/>
                </a:lnTo>
                <a:lnTo>
                  <a:pt x="59" y="153"/>
                </a:lnTo>
                <a:close/>
                <a:moveTo>
                  <a:pt x="0" y="90"/>
                </a:moveTo>
                <a:lnTo>
                  <a:pt x="27" y="90"/>
                </a:lnTo>
                <a:lnTo>
                  <a:pt x="27" y="125"/>
                </a:lnTo>
                <a:lnTo>
                  <a:pt x="12" y="133"/>
                </a:lnTo>
                <a:lnTo>
                  <a:pt x="23" y="156"/>
                </a:lnTo>
                <a:lnTo>
                  <a:pt x="27" y="153"/>
                </a:lnTo>
                <a:lnTo>
                  <a:pt x="27" y="196"/>
                </a:lnTo>
                <a:lnTo>
                  <a:pt x="0" y="196"/>
                </a:lnTo>
                <a:lnTo>
                  <a:pt x="0" y="90"/>
                </a:ln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74" name="Freeform 26"/>
          <p:cNvSpPr>
            <a:spLocks noEditPoints="1"/>
          </p:cNvSpPr>
          <p:nvPr/>
        </p:nvSpPr>
        <p:spPr bwMode="auto">
          <a:xfrm>
            <a:off x="5294302" y="2381268"/>
            <a:ext cx="589340" cy="534730"/>
          </a:xfrm>
          <a:custGeom>
            <a:avLst/>
            <a:gdLst>
              <a:gd name="T0" fmla="*/ 4 w 66"/>
              <a:gd name="T1" fmla="*/ 17 h 60"/>
              <a:gd name="T2" fmla="*/ 28 w 66"/>
              <a:gd name="T3" fmla="*/ 15 h 60"/>
              <a:gd name="T4" fmla="*/ 32 w 66"/>
              <a:gd name="T5" fmla="*/ 3 h 60"/>
              <a:gd name="T6" fmla="*/ 63 w 66"/>
              <a:gd name="T7" fmla="*/ 3 h 60"/>
              <a:gd name="T8" fmla="*/ 51 w 66"/>
              <a:gd name="T9" fmla="*/ 60 h 60"/>
              <a:gd name="T10" fmla="*/ 38 w 66"/>
              <a:gd name="T11" fmla="*/ 8 h 60"/>
              <a:gd name="T12" fmla="*/ 28 w 66"/>
              <a:gd name="T13" fmla="*/ 60 h 60"/>
              <a:gd name="T14" fmla="*/ 20 w 66"/>
              <a:gd name="T15" fmla="*/ 20 h 60"/>
              <a:gd name="T16" fmla="*/ 6 w 66"/>
              <a:gd name="T17" fmla="*/ 60 h 60"/>
              <a:gd name="T18" fmla="*/ 44 w 66"/>
              <a:gd name="T19" fmla="*/ 20 h 60"/>
              <a:gd name="T20" fmla="*/ 45 w 66"/>
              <a:gd name="T21" fmla="*/ 16 h 60"/>
              <a:gd name="T22" fmla="*/ 45 w 66"/>
              <a:gd name="T23" fmla="*/ 13 h 60"/>
              <a:gd name="T24" fmla="*/ 44 w 66"/>
              <a:gd name="T25" fmla="*/ 9 h 60"/>
              <a:gd name="T26" fmla="*/ 46 w 66"/>
              <a:gd name="T27" fmla="*/ 27 h 60"/>
              <a:gd name="T28" fmla="*/ 44 w 66"/>
              <a:gd name="T29" fmla="*/ 30 h 60"/>
              <a:gd name="T30" fmla="*/ 46 w 66"/>
              <a:gd name="T31" fmla="*/ 30 h 60"/>
              <a:gd name="T32" fmla="*/ 44 w 66"/>
              <a:gd name="T33" fmla="*/ 41 h 60"/>
              <a:gd name="T34" fmla="*/ 45 w 66"/>
              <a:gd name="T35" fmla="*/ 37 h 60"/>
              <a:gd name="T36" fmla="*/ 41 w 66"/>
              <a:gd name="T37" fmla="*/ 21 h 60"/>
              <a:gd name="T38" fmla="*/ 39 w 66"/>
              <a:gd name="T39" fmla="*/ 17 h 60"/>
              <a:gd name="T40" fmla="*/ 42 w 66"/>
              <a:gd name="T41" fmla="*/ 13 h 60"/>
              <a:gd name="T42" fmla="*/ 39 w 66"/>
              <a:gd name="T43" fmla="*/ 24 h 60"/>
              <a:gd name="T44" fmla="*/ 42 w 66"/>
              <a:gd name="T45" fmla="*/ 23 h 60"/>
              <a:gd name="T46" fmla="*/ 39 w 66"/>
              <a:gd name="T47" fmla="*/ 35 h 60"/>
              <a:gd name="T48" fmla="*/ 41 w 66"/>
              <a:gd name="T49" fmla="*/ 31 h 60"/>
              <a:gd name="T50" fmla="*/ 41 w 66"/>
              <a:gd name="T51" fmla="*/ 41 h 60"/>
              <a:gd name="T52" fmla="*/ 39 w 66"/>
              <a:gd name="T53" fmla="*/ 38 h 60"/>
              <a:gd name="T54" fmla="*/ 46 w 66"/>
              <a:gd name="T55" fmla="*/ 48 h 60"/>
              <a:gd name="T56" fmla="*/ 39 w 66"/>
              <a:gd name="T57" fmla="*/ 45 h 60"/>
              <a:gd name="T58" fmla="*/ 42 w 66"/>
              <a:gd name="T59" fmla="*/ 44 h 60"/>
              <a:gd name="T60" fmla="*/ 11 w 66"/>
              <a:gd name="T61" fmla="*/ 34 h 60"/>
              <a:gd name="T62" fmla="*/ 12 w 66"/>
              <a:gd name="T63" fmla="*/ 30 h 60"/>
              <a:gd name="T64" fmla="*/ 17 w 66"/>
              <a:gd name="T65" fmla="*/ 33 h 60"/>
              <a:gd name="T66" fmla="*/ 15 w 66"/>
              <a:gd name="T67" fmla="*/ 30 h 60"/>
              <a:gd name="T68" fmla="*/ 18 w 66"/>
              <a:gd name="T69" fmla="*/ 26 h 60"/>
              <a:gd name="T70" fmla="*/ 15 w 66"/>
              <a:gd name="T71" fmla="*/ 37 h 60"/>
              <a:gd name="T72" fmla="*/ 18 w 66"/>
              <a:gd name="T73" fmla="*/ 36 h 60"/>
              <a:gd name="T74" fmla="*/ 15 w 66"/>
              <a:gd name="T75" fmla="*/ 48 h 60"/>
              <a:gd name="T76" fmla="*/ 17 w 66"/>
              <a:gd name="T77" fmla="*/ 44 h 60"/>
              <a:gd name="T78" fmla="*/ 17 w 66"/>
              <a:gd name="T79" fmla="*/ 55 h 60"/>
              <a:gd name="T80" fmla="*/ 15 w 66"/>
              <a:gd name="T81" fmla="*/ 51 h 60"/>
              <a:gd name="T82" fmla="*/ 13 w 66"/>
              <a:gd name="T83" fmla="*/ 27 h 60"/>
              <a:gd name="T84" fmla="*/ 11 w 66"/>
              <a:gd name="T85" fmla="*/ 37 h 60"/>
              <a:gd name="T86" fmla="*/ 13 w 66"/>
              <a:gd name="T87" fmla="*/ 37 h 60"/>
              <a:gd name="T88" fmla="*/ 11 w 66"/>
              <a:gd name="T89" fmla="*/ 48 h 60"/>
              <a:gd name="T90" fmla="*/ 12 w 66"/>
              <a:gd name="T91" fmla="*/ 44 h 60"/>
              <a:gd name="T92" fmla="*/ 12 w 66"/>
              <a:gd name="T93" fmla="*/ 55 h 60"/>
              <a:gd name="T94" fmla="*/ 11 w 66"/>
              <a:gd name="T95"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60">
                <a:moveTo>
                  <a:pt x="0" y="55"/>
                </a:moveTo>
                <a:cubicBezTo>
                  <a:pt x="4" y="55"/>
                  <a:pt x="4" y="55"/>
                  <a:pt x="4" y="55"/>
                </a:cubicBezTo>
                <a:cubicBezTo>
                  <a:pt x="4" y="19"/>
                  <a:pt x="4" y="19"/>
                  <a:pt x="4" y="19"/>
                </a:cubicBezTo>
                <a:cubicBezTo>
                  <a:pt x="4" y="17"/>
                  <a:pt x="4" y="17"/>
                  <a:pt x="4" y="17"/>
                </a:cubicBezTo>
                <a:cubicBezTo>
                  <a:pt x="6" y="16"/>
                  <a:pt x="6" y="16"/>
                  <a:pt x="6" y="16"/>
                </a:cubicBezTo>
                <a:cubicBezTo>
                  <a:pt x="22" y="14"/>
                  <a:pt x="22" y="14"/>
                  <a:pt x="22" y="14"/>
                </a:cubicBezTo>
                <a:cubicBezTo>
                  <a:pt x="25" y="14"/>
                  <a:pt x="25" y="14"/>
                  <a:pt x="25" y="14"/>
                </a:cubicBezTo>
                <a:cubicBezTo>
                  <a:pt x="28" y="15"/>
                  <a:pt x="28" y="15"/>
                  <a:pt x="28" y="15"/>
                </a:cubicBezTo>
                <a:cubicBezTo>
                  <a:pt x="31" y="37"/>
                  <a:pt x="31" y="37"/>
                  <a:pt x="31" y="37"/>
                </a:cubicBezTo>
                <a:cubicBezTo>
                  <a:pt x="32" y="38"/>
                  <a:pt x="32" y="38"/>
                  <a:pt x="32" y="38"/>
                </a:cubicBezTo>
                <a:cubicBezTo>
                  <a:pt x="32" y="5"/>
                  <a:pt x="32" y="5"/>
                  <a:pt x="32" y="5"/>
                </a:cubicBezTo>
                <a:cubicBezTo>
                  <a:pt x="32" y="3"/>
                  <a:pt x="32" y="3"/>
                  <a:pt x="32" y="3"/>
                </a:cubicBezTo>
                <a:cubicBezTo>
                  <a:pt x="35" y="3"/>
                  <a:pt x="35" y="3"/>
                  <a:pt x="35" y="3"/>
                </a:cubicBezTo>
                <a:cubicBezTo>
                  <a:pt x="51" y="0"/>
                  <a:pt x="51" y="0"/>
                  <a:pt x="51" y="0"/>
                </a:cubicBezTo>
                <a:cubicBezTo>
                  <a:pt x="54" y="0"/>
                  <a:pt x="54" y="0"/>
                  <a:pt x="54" y="0"/>
                </a:cubicBezTo>
                <a:cubicBezTo>
                  <a:pt x="63" y="3"/>
                  <a:pt x="63" y="3"/>
                  <a:pt x="63" y="3"/>
                </a:cubicBezTo>
                <a:cubicBezTo>
                  <a:pt x="63" y="55"/>
                  <a:pt x="63" y="55"/>
                  <a:pt x="63" y="55"/>
                </a:cubicBezTo>
                <a:cubicBezTo>
                  <a:pt x="66" y="55"/>
                  <a:pt x="66" y="55"/>
                  <a:pt x="66" y="55"/>
                </a:cubicBezTo>
                <a:cubicBezTo>
                  <a:pt x="66" y="60"/>
                  <a:pt x="66" y="60"/>
                  <a:pt x="66" y="60"/>
                </a:cubicBezTo>
                <a:cubicBezTo>
                  <a:pt x="51" y="60"/>
                  <a:pt x="51" y="60"/>
                  <a:pt x="51" y="60"/>
                </a:cubicBezTo>
                <a:cubicBezTo>
                  <a:pt x="49" y="60"/>
                  <a:pt x="49" y="60"/>
                  <a:pt x="49" y="60"/>
                </a:cubicBezTo>
                <a:cubicBezTo>
                  <a:pt x="49" y="57"/>
                  <a:pt x="49" y="57"/>
                  <a:pt x="49" y="57"/>
                </a:cubicBezTo>
                <a:cubicBezTo>
                  <a:pt x="49" y="6"/>
                  <a:pt x="49" y="6"/>
                  <a:pt x="49" y="6"/>
                </a:cubicBezTo>
                <a:cubicBezTo>
                  <a:pt x="38" y="8"/>
                  <a:pt x="38" y="8"/>
                  <a:pt x="38" y="8"/>
                </a:cubicBezTo>
                <a:cubicBezTo>
                  <a:pt x="38" y="57"/>
                  <a:pt x="38" y="57"/>
                  <a:pt x="38" y="57"/>
                </a:cubicBezTo>
                <a:cubicBezTo>
                  <a:pt x="38" y="60"/>
                  <a:pt x="38" y="60"/>
                  <a:pt x="38" y="60"/>
                </a:cubicBezTo>
                <a:cubicBezTo>
                  <a:pt x="37" y="60"/>
                  <a:pt x="37" y="60"/>
                  <a:pt x="37" y="60"/>
                </a:cubicBezTo>
                <a:cubicBezTo>
                  <a:pt x="28" y="60"/>
                  <a:pt x="28" y="60"/>
                  <a:pt x="28" y="60"/>
                </a:cubicBezTo>
                <a:cubicBezTo>
                  <a:pt x="23" y="60"/>
                  <a:pt x="23" y="60"/>
                  <a:pt x="23" y="60"/>
                </a:cubicBezTo>
                <a:cubicBezTo>
                  <a:pt x="20" y="60"/>
                  <a:pt x="20" y="60"/>
                  <a:pt x="20" y="60"/>
                </a:cubicBezTo>
                <a:cubicBezTo>
                  <a:pt x="20" y="57"/>
                  <a:pt x="20" y="57"/>
                  <a:pt x="20" y="57"/>
                </a:cubicBezTo>
                <a:cubicBezTo>
                  <a:pt x="20" y="20"/>
                  <a:pt x="20" y="20"/>
                  <a:pt x="20" y="20"/>
                </a:cubicBezTo>
                <a:cubicBezTo>
                  <a:pt x="9" y="21"/>
                  <a:pt x="9" y="21"/>
                  <a:pt x="9" y="21"/>
                </a:cubicBezTo>
                <a:cubicBezTo>
                  <a:pt x="9" y="57"/>
                  <a:pt x="9" y="57"/>
                  <a:pt x="9" y="57"/>
                </a:cubicBezTo>
                <a:cubicBezTo>
                  <a:pt x="9" y="60"/>
                  <a:pt x="9" y="60"/>
                  <a:pt x="9" y="60"/>
                </a:cubicBezTo>
                <a:cubicBezTo>
                  <a:pt x="6" y="60"/>
                  <a:pt x="6" y="60"/>
                  <a:pt x="6" y="60"/>
                </a:cubicBezTo>
                <a:cubicBezTo>
                  <a:pt x="0" y="60"/>
                  <a:pt x="0" y="60"/>
                  <a:pt x="0" y="60"/>
                </a:cubicBezTo>
                <a:cubicBezTo>
                  <a:pt x="0" y="55"/>
                  <a:pt x="0" y="55"/>
                  <a:pt x="0" y="55"/>
                </a:cubicBezTo>
                <a:close/>
                <a:moveTo>
                  <a:pt x="44" y="16"/>
                </a:moveTo>
                <a:cubicBezTo>
                  <a:pt x="44" y="18"/>
                  <a:pt x="44" y="19"/>
                  <a:pt x="44" y="20"/>
                </a:cubicBezTo>
                <a:cubicBezTo>
                  <a:pt x="44" y="20"/>
                  <a:pt x="45" y="20"/>
                  <a:pt x="45" y="20"/>
                </a:cubicBezTo>
                <a:cubicBezTo>
                  <a:pt x="46" y="20"/>
                  <a:pt x="46" y="20"/>
                  <a:pt x="46" y="20"/>
                </a:cubicBezTo>
                <a:cubicBezTo>
                  <a:pt x="46" y="19"/>
                  <a:pt x="46" y="17"/>
                  <a:pt x="46" y="16"/>
                </a:cubicBezTo>
                <a:cubicBezTo>
                  <a:pt x="46" y="16"/>
                  <a:pt x="46" y="16"/>
                  <a:pt x="45" y="16"/>
                </a:cubicBezTo>
                <a:cubicBezTo>
                  <a:pt x="45" y="16"/>
                  <a:pt x="44" y="16"/>
                  <a:pt x="44" y="16"/>
                </a:cubicBezTo>
                <a:close/>
                <a:moveTo>
                  <a:pt x="44" y="9"/>
                </a:moveTo>
                <a:cubicBezTo>
                  <a:pt x="44" y="11"/>
                  <a:pt x="44" y="12"/>
                  <a:pt x="44" y="13"/>
                </a:cubicBezTo>
                <a:cubicBezTo>
                  <a:pt x="44" y="13"/>
                  <a:pt x="45" y="13"/>
                  <a:pt x="45" y="13"/>
                </a:cubicBezTo>
                <a:cubicBezTo>
                  <a:pt x="46" y="13"/>
                  <a:pt x="46" y="13"/>
                  <a:pt x="46" y="13"/>
                </a:cubicBezTo>
                <a:cubicBezTo>
                  <a:pt x="46" y="12"/>
                  <a:pt x="46" y="10"/>
                  <a:pt x="46" y="9"/>
                </a:cubicBezTo>
                <a:cubicBezTo>
                  <a:pt x="46" y="9"/>
                  <a:pt x="46" y="9"/>
                  <a:pt x="45" y="9"/>
                </a:cubicBezTo>
                <a:cubicBezTo>
                  <a:pt x="45" y="9"/>
                  <a:pt x="44" y="9"/>
                  <a:pt x="44" y="9"/>
                </a:cubicBezTo>
                <a:close/>
                <a:moveTo>
                  <a:pt x="44" y="23"/>
                </a:moveTo>
                <a:cubicBezTo>
                  <a:pt x="44" y="25"/>
                  <a:pt x="44" y="26"/>
                  <a:pt x="44" y="27"/>
                </a:cubicBezTo>
                <a:cubicBezTo>
                  <a:pt x="44" y="27"/>
                  <a:pt x="45" y="27"/>
                  <a:pt x="45" y="27"/>
                </a:cubicBezTo>
                <a:cubicBezTo>
                  <a:pt x="46" y="27"/>
                  <a:pt x="46" y="27"/>
                  <a:pt x="46" y="27"/>
                </a:cubicBezTo>
                <a:cubicBezTo>
                  <a:pt x="46" y="26"/>
                  <a:pt x="46" y="24"/>
                  <a:pt x="46" y="23"/>
                </a:cubicBezTo>
                <a:cubicBezTo>
                  <a:pt x="46" y="23"/>
                  <a:pt x="46" y="23"/>
                  <a:pt x="45" y="23"/>
                </a:cubicBezTo>
                <a:cubicBezTo>
                  <a:pt x="45" y="23"/>
                  <a:pt x="44" y="23"/>
                  <a:pt x="44" y="23"/>
                </a:cubicBezTo>
                <a:close/>
                <a:moveTo>
                  <a:pt x="44" y="30"/>
                </a:moveTo>
                <a:cubicBezTo>
                  <a:pt x="44" y="32"/>
                  <a:pt x="44" y="33"/>
                  <a:pt x="44" y="34"/>
                </a:cubicBezTo>
                <a:cubicBezTo>
                  <a:pt x="44" y="34"/>
                  <a:pt x="45" y="34"/>
                  <a:pt x="45" y="34"/>
                </a:cubicBezTo>
                <a:cubicBezTo>
                  <a:pt x="46" y="34"/>
                  <a:pt x="46" y="34"/>
                  <a:pt x="46" y="34"/>
                </a:cubicBezTo>
                <a:cubicBezTo>
                  <a:pt x="46" y="33"/>
                  <a:pt x="46" y="32"/>
                  <a:pt x="46" y="30"/>
                </a:cubicBezTo>
                <a:cubicBezTo>
                  <a:pt x="46" y="30"/>
                  <a:pt x="46" y="30"/>
                  <a:pt x="45" y="30"/>
                </a:cubicBezTo>
                <a:cubicBezTo>
                  <a:pt x="45" y="30"/>
                  <a:pt x="44" y="30"/>
                  <a:pt x="44" y="30"/>
                </a:cubicBezTo>
                <a:close/>
                <a:moveTo>
                  <a:pt x="44" y="37"/>
                </a:moveTo>
                <a:cubicBezTo>
                  <a:pt x="44" y="39"/>
                  <a:pt x="44" y="40"/>
                  <a:pt x="44" y="41"/>
                </a:cubicBezTo>
                <a:cubicBezTo>
                  <a:pt x="44" y="41"/>
                  <a:pt x="45" y="41"/>
                  <a:pt x="45" y="41"/>
                </a:cubicBezTo>
                <a:cubicBezTo>
                  <a:pt x="46" y="41"/>
                  <a:pt x="46" y="41"/>
                  <a:pt x="46" y="41"/>
                </a:cubicBezTo>
                <a:cubicBezTo>
                  <a:pt x="46" y="40"/>
                  <a:pt x="46" y="39"/>
                  <a:pt x="46" y="37"/>
                </a:cubicBezTo>
                <a:cubicBezTo>
                  <a:pt x="46" y="37"/>
                  <a:pt x="46" y="37"/>
                  <a:pt x="45" y="37"/>
                </a:cubicBezTo>
                <a:cubicBezTo>
                  <a:pt x="45" y="37"/>
                  <a:pt x="44" y="37"/>
                  <a:pt x="44" y="37"/>
                </a:cubicBezTo>
                <a:close/>
                <a:moveTo>
                  <a:pt x="39" y="17"/>
                </a:moveTo>
                <a:cubicBezTo>
                  <a:pt x="39" y="18"/>
                  <a:pt x="39" y="19"/>
                  <a:pt x="39" y="21"/>
                </a:cubicBezTo>
                <a:cubicBezTo>
                  <a:pt x="40" y="21"/>
                  <a:pt x="40" y="21"/>
                  <a:pt x="41" y="21"/>
                </a:cubicBezTo>
                <a:cubicBezTo>
                  <a:pt x="41" y="21"/>
                  <a:pt x="41" y="21"/>
                  <a:pt x="42" y="20"/>
                </a:cubicBezTo>
                <a:cubicBezTo>
                  <a:pt x="42" y="19"/>
                  <a:pt x="42" y="18"/>
                  <a:pt x="42" y="17"/>
                </a:cubicBezTo>
                <a:cubicBezTo>
                  <a:pt x="41" y="17"/>
                  <a:pt x="41" y="17"/>
                  <a:pt x="41" y="17"/>
                </a:cubicBezTo>
                <a:cubicBezTo>
                  <a:pt x="40" y="17"/>
                  <a:pt x="40" y="17"/>
                  <a:pt x="39" y="17"/>
                </a:cubicBezTo>
                <a:close/>
                <a:moveTo>
                  <a:pt x="39" y="10"/>
                </a:moveTo>
                <a:cubicBezTo>
                  <a:pt x="39" y="11"/>
                  <a:pt x="39" y="12"/>
                  <a:pt x="39" y="14"/>
                </a:cubicBezTo>
                <a:cubicBezTo>
                  <a:pt x="40" y="14"/>
                  <a:pt x="40" y="14"/>
                  <a:pt x="41" y="14"/>
                </a:cubicBezTo>
                <a:cubicBezTo>
                  <a:pt x="41" y="14"/>
                  <a:pt x="41" y="14"/>
                  <a:pt x="42" y="13"/>
                </a:cubicBezTo>
                <a:cubicBezTo>
                  <a:pt x="42" y="12"/>
                  <a:pt x="42" y="11"/>
                  <a:pt x="42" y="10"/>
                </a:cubicBezTo>
                <a:cubicBezTo>
                  <a:pt x="41" y="10"/>
                  <a:pt x="41" y="10"/>
                  <a:pt x="41" y="10"/>
                </a:cubicBezTo>
                <a:cubicBezTo>
                  <a:pt x="40" y="10"/>
                  <a:pt x="40" y="10"/>
                  <a:pt x="39" y="10"/>
                </a:cubicBezTo>
                <a:close/>
                <a:moveTo>
                  <a:pt x="39" y="24"/>
                </a:moveTo>
                <a:cubicBezTo>
                  <a:pt x="39" y="25"/>
                  <a:pt x="39" y="26"/>
                  <a:pt x="39" y="28"/>
                </a:cubicBezTo>
                <a:cubicBezTo>
                  <a:pt x="40" y="28"/>
                  <a:pt x="40" y="28"/>
                  <a:pt x="41" y="28"/>
                </a:cubicBezTo>
                <a:cubicBezTo>
                  <a:pt x="41" y="27"/>
                  <a:pt x="41" y="27"/>
                  <a:pt x="42" y="27"/>
                </a:cubicBezTo>
                <a:cubicBezTo>
                  <a:pt x="42" y="26"/>
                  <a:pt x="42" y="25"/>
                  <a:pt x="42" y="23"/>
                </a:cubicBezTo>
                <a:cubicBezTo>
                  <a:pt x="41" y="24"/>
                  <a:pt x="41" y="24"/>
                  <a:pt x="41" y="24"/>
                </a:cubicBezTo>
                <a:cubicBezTo>
                  <a:pt x="40" y="24"/>
                  <a:pt x="40" y="24"/>
                  <a:pt x="39" y="24"/>
                </a:cubicBezTo>
                <a:close/>
                <a:moveTo>
                  <a:pt x="39" y="31"/>
                </a:moveTo>
                <a:cubicBezTo>
                  <a:pt x="39" y="32"/>
                  <a:pt x="39" y="33"/>
                  <a:pt x="39" y="35"/>
                </a:cubicBezTo>
                <a:cubicBezTo>
                  <a:pt x="40" y="35"/>
                  <a:pt x="40" y="34"/>
                  <a:pt x="41" y="34"/>
                </a:cubicBezTo>
                <a:cubicBezTo>
                  <a:pt x="41" y="34"/>
                  <a:pt x="41" y="34"/>
                  <a:pt x="42" y="34"/>
                </a:cubicBezTo>
                <a:cubicBezTo>
                  <a:pt x="42" y="33"/>
                  <a:pt x="42" y="32"/>
                  <a:pt x="42" y="30"/>
                </a:cubicBezTo>
                <a:cubicBezTo>
                  <a:pt x="41" y="30"/>
                  <a:pt x="41" y="30"/>
                  <a:pt x="41" y="31"/>
                </a:cubicBezTo>
                <a:cubicBezTo>
                  <a:pt x="40" y="31"/>
                  <a:pt x="40" y="31"/>
                  <a:pt x="39" y="31"/>
                </a:cubicBezTo>
                <a:close/>
                <a:moveTo>
                  <a:pt x="39" y="38"/>
                </a:moveTo>
                <a:cubicBezTo>
                  <a:pt x="39" y="39"/>
                  <a:pt x="39" y="40"/>
                  <a:pt x="39" y="41"/>
                </a:cubicBezTo>
                <a:cubicBezTo>
                  <a:pt x="40" y="41"/>
                  <a:pt x="40" y="41"/>
                  <a:pt x="41" y="41"/>
                </a:cubicBezTo>
                <a:cubicBezTo>
                  <a:pt x="41" y="41"/>
                  <a:pt x="41" y="41"/>
                  <a:pt x="42" y="41"/>
                </a:cubicBezTo>
                <a:cubicBezTo>
                  <a:pt x="42" y="40"/>
                  <a:pt x="42" y="39"/>
                  <a:pt x="42" y="37"/>
                </a:cubicBezTo>
                <a:cubicBezTo>
                  <a:pt x="41" y="37"/>
                  <a:pt x="41" y="37"/>
                  <a:pt x="41" y="37"/>
                </a:cubicBezTo>
                <a:cubicBezTo>
                  <a:pt x="40" y="37"/>
                  <a:pt x="40" y="37"/>
                  <a:pt x="39" y="38"/>
                </a:cubicBezTo>
                <a:close/>
                <a:moveTo>
                  <a:pt x="44" y="44"/>
                </a:moveTo>
                <a:cubicBezTo>
                  <a:pt x="44" y="46"/>
                  <a:pt x="44" y="47"/>
                  <a:pt x="44" y="48"/>
                </a:cubicBezTo>
                <a:cubicBezTo>
                  <a:pt x="44" y="48"/>
                  <a:pt x="45" y="48"/>
                  <a:pt x="45" y="48"/>
                </a:cubicBezTo>
                <a:cubicBezTo>
                  <a:pt x="46" y="48"/>
                  <a:pt x="46" y="48"/>
                  <a:pt x="46" y="48"/>
                </a:cubicBezTo>
                <a:cubicBezTo>
                  <a:pt x="46" y="47"/>
                  <a:pt x="46" y="46"/>
                  <a:pt x="46" y="44"/>
                </a:cubicBezTo>
                <a:cubicBezTo>
                  <a:pt x="46" y="44"/>
                  <a:pt x="46" y="44"/>
                  <a:pt x="45" y="44"/>
                </a:cubicBezTo>
                <a:cubicBezTo>
                  <a:pt x="45" y="44"/>
                  <a:pt x="44" y="44"/>
                  <a:pt x="44" y="44"/>
                </a:cubicBezTo>
                <a:close/>
                <a:moveTo>
                  <a:pt x="39" y="45"/>
                </a:moveTo>
                <a:cubicBezTo>
                  <a:pt x="39" y="46"/>
                  <a:pt x="39" y="47"/>
                  <a:pt x="39" y="48"/>
                </a:cubicBezTo>
                <a:cubicBezTo>
                  <a:pt x="40" y="48"/>
                  <a:pt x="40" y="48"/>
                  <a:pt x="41" y="48"/>
                </a:cubicBezTo>
                <a:cubicBezTo>
                  <a:pt x="41" y="48"/>
                  <a:pt x="41" y="48"/>
                  <a:pt x="42" y="48"/>
                </a:cubicBezTo>
                <a:cubicBezTo>
                  <a:pt x="42" y="47"/>
                  <a:pt x="42" y="46"/>
                  <a:pt x="42" y="44"/>
                </a:cubicBezTo>
                <a:cubicBezTo>
                  <a:pt x="41" y="44"/>
                  <a:pt x="41" y="44"/>
                  <a:pt x="41" y="44"/>
                </a:cubicBezTo>
                <a:cubicBezTo>
                  <a:pt x="40" y="44"/>
                  <a:pt x="40" y="44"/>
                  <a:pt x="39" y="45"/>
                </a:cubicBezTo>
                <a:close/>
                <a:moveTo>
                  <a:pt x="11" y="30"/>
                </a:moveTo>
                <a:cubicBezTo>
                  <a:pt x="11" y="31"/>
                  <a:pt x="11" y="33"/>
                  <a:pt x="11" y="34"/>
                </a:cubicBezTo>
                <a:cubicBezTo>
                  <a:pt x="11" y="34"/>
                  <a:pt x="12" y="34"/>
                  <a:pt x="12" y="34"/>
                </a:cubicBezTo>
                <a:cubicBezTo>
                  <a:pt x="12" y="34"/>
                  <a:pt x="13" y="34"/>
                  <a:pt x="13" y="34"/>
                </a:cubicBezTo>
                <a:cubicBezTo>
                  <a:pt x="13" y="32"/>
                  <a:pt x="13" y="31"/>
                  <a:pt x="13" y="30"/>
                </a:cubicBezTo>
                <a:cubicBezTo>
                  <a:pt x="13" y="30"/>
                  <a:pt x="12" y="30"/>
                  <a:pt x="12" y="30"/>
                </a:cubicBezTo>
                <a:cubicBezTo>
                  <a:pt x="12" y="30"/>
                  <a:pt x="11" y="30"/>
                  <a:pt x="11" y="30"/>
                </a:cubicBezTo>
                <a:close/>
                <a:moveTo>
                  <a:pt x="15" y="30"/>
                </a:moveTo>
                <a:cubicBezTo>
                  <a:pt x="15" y="31"/>
                  <a:pt x="15" y="32"/>
                  <a:pt x="15" y="34"/>
                </a:cubicBezTo>
                <a:cubicBezTo>
                  <a:pt x="16" y="34"/>
                  <a:pt x="16" y="34"/>
                  <a:pt x="17" y="33"/>
                </a:cubicBezTo>
                <a:cubicBezTo>
                  <a:pt x="17" y="33"/>
                  <a:pt x="17" y="33"/>
                  <a:pt x="18" y="33"/>
                </a:cubicBezTo>
                <a:cubicBezTo>
                  <a:pt x="18" y="32"/>
                  <a:pt x="18" y="31"/>
                  <a:pt x="18" y="29"/>
                </a:cubicBezTo>
                <a:cubicBezTo>
                  <a:pt x="17" y="29"/>
                  <a:pt x="17" y="29"/>
                  <a:pt x="17" y="29"/>
                </a:cubicBezTo>
                <a:cubicBezTo>
                  <a:pt x="16" y="30"/>
                  <a:pt x="16" y="30"/>
                  <a:pt x="15" y="30"/>
                </a:cubicBezTo>
                <a:close/>
                <a:moveTo>
                  <a:pt x="15" y="23"/>
                </a:moveTo>
                <a:cubicBezTo>
                  <a:pt x="15" y="24"/>
                  <a:pt x="15" y="25"/>
                  <a:pt x="15" y="27"/>
                </a:cubicBezTo>
                <a:cubicBezTo>
                  <a:pt x="16" y="27"/>
                  <a:pt x="16" y="26"/>
                  <a:pt x="17" y="26"/>
                </a:cubicBezTo>
                <a:cubicBezTo>
                  <a:pt x="17" y="26"/>
                  <a:pt x="17" y="26"/>
                  <a:pt x="18" y="26"/>
                </a:cubicBezTo>
                <a:cubicBezTo>
                  <a:pt x="18" y="25"/>
                  <a:pt x="18" y="24"/>
                  <a:pt x="18" y="22"/>
                </a:cubicBezTo>
                <a:cubicBezTo>
                  <a:pt x="17" y="22"/>
                  <a:pt x="17" y="22"/>
                  <a:pt x="17" y="22"/>
                </a:cubicBezTo>
                <a:cubicBezTo>
                  <a:pt x="16" y="22"/>
                  <a:pt x="16" y="22"/>
                  <a:pt x="15" y="23"/>
                </a:cubicBezTo>
                <a:close/>
                <a:moveTo>
                  <a:pt x="15" y="37"/>
                </a:moveTo>
                <a:cubicBezTo>
                  <a:pt x="15" y="38"/>
                  <a:pt x="15" y="39"/>
                  <a:pt x="15" y="41"/>
                </a:cubicBezTo>
                <a:cubicBezTo>
                  <a:pt x="16" y="41"/>
                  <a:pt x="16" y="41"/>
                  <a:pt x="17" y="41"/>
                </a:cubicBezTo>
                <a:cubicBezTo>
                  <a:pt x="17" y="41"/>
                  <a:pt x="17" y="41"/>
                  <a:pt x="18" y="40"/>
                </a:cubicBezTo>
                <a:cubicBezTo>
                  <a:pt x="18" y="39"/>
                  <a:pt x="18" y="38"/>
                  <a:pt x="18" y="36"/>
                </a:cubicBezTo>
                <a:cubicBezTo>
                  <a:pt x="17" y="36"/>
                  <a:pt x="17" y="37"/>
                  <a:pt x="17" y="37"/>
                </a:cubicBezTo>
                <a:cubicBezTo>
                  <a:pt x="16" y="37"/>
                  <a:pt x="16" y="37"/>
                  <a:pt x="15" y="37"/>
                </a:cubicBezTo>
                <a:close/>
                <a:moveTo>
                  <a:pt x="15" y="44"/>
                </a:moveTo>
                <a:cubicBezTo>
                  <a:pt x="15" y="45"/>
                  <a:pt x="15" y="46"/>
                  <a:pt x="15" y="48"/>
                </a:cubicBezTo>
                <a:cubicBezTo>
                  <a:pt x="16" y="48"/>
                  <a:pt x="16" y="48"/>
                  <a:pt x="17" y="48"/>
                </a:cubicBezTo>
                <a:cubicBezTo>
                  <a:pt x="17" y="48"/>
                  <a:pt x="17" y="48"/>
                  <a:pt x="18" y="48"/>
                </a:cubicBezTo>
                <a:cubicBezTo>
                  <a:pt x="18" y="46"/>
                  <a:pt x="18" y="45"/>
                  <a:pt x="18" y="44"/>
                </a:cubicBezTo>
                <a:cubicBezTo>
                  <a:pt x="17" y="44"/>
                  <a:pt x="17" y="44"/>
                  <a:pt x="17" y="44"/>
                </a:cubicBezTo>
                <a:cubicBezTo>
                  <a:pt x="16" y="44"/>
                  <a:pt x="16" y="44"/>
                  <a:pt x="15" y="44"/>
                </a:cubicBezTo>
                <a:close/>
                <a:moveTo>
                  <a:pt x="15" y="51"/>
                </a:moveTo>
                <a:cubicBezTo>
                  <a:pt x="15" y="52"/>
                  <a:pt x="15" y="53"/>
                  <a:pt x="15" y="55"/>
                </a:cubicBezTo>
                <a:cubicBezTo>
                  <a:pt x="16" y="55"/>
                  <a:pt x="16" y="55"/>
                  <a:pt x="17" y="55"/>
                </a:cubicBezTo>
                <a:cubicBezTo>
                  <a:pt x="17" y="55"/>
                  <a:pt x="17" y="55"/>
                  <a:pt x="18" y="55"/>
                </a:cubicBezTo>
                <a:cubicBezTo>
                  <a:pt x="18" y="53"/>
                  <a:pt x="18" y="52"/>
                  <a:pt x="18" y="51"/>
                </a:cubicBezTo>
                <a:cubicBezTo>
                  <a:pt x="17" y="51"/>
                  <a:pt x="17" y="51"/>
                  <a:pt x="17" y="51"/>
                </a:cubicBezTo>
                <a:cubicBezTo>
                  <a:pt x="16" y="51"/>
                  <a:pt x="16" y="51"/>
                  <a:pt x="15" y="51"/>
                </a:cubicBezTo>
                <a:close/>
                <a:moveTo>
                  <a:pt x="11" y="23"/>
                </a:moveTo>
                <a:cubicBezTo>
                  <a:pt x="11" y="24"/>
                  <a:pt x="11" y="26"/>
                  <a:pt x="11" y="27"/>
                </a:cubicBezTo>
                <a:cubicBezTo>
                  <a:pt x="11" y="27"/>
                  <a:pt x="12" y="27"/>
                  <a:pt x="12" y="27"/>
                </a:cubicBezTo>
                <a:cubicBezTo>
                  <a:pt x="12" y="27"/>
                  <a:pt x="13" y="27"/>
                  <a:pt x="13" y="27"/>
                </a:cubicBezTo>
                <a:cubicBezTo>
                  <a:pt x="13" y="25"/>
                  <a:pt x="13" y="24"/>
                  <a:pt x="13" y="23"/>
                </a:cubicBezTo>
                <a:cubicBezTo>
                  <a:pt x="13" y="23"/>
                  <a:pt x="12" y="23"/>
                  <a:pt x="12" y="23"/>
                </a:cubicBezTo>
                <a:cubicBezTo>
                  <a:pt x="12" y="23"/>
                  <a:pt x="11" y="23"/>
                  <a:pt x="11" y="23"/>
                </a:cubicBezTo>
                <a:close/>
                <a:moveTo>
                  <a:pt x="11" y="37"/>
                </a:moveTo>
                <a:cubicBezTo>
                  <a:pt x="11" y="38"/>
                  <a:pt x="11" y="40"/>
                  <a:pt x="11" y="41"/>
                </a:cubicBezTo>
                <a:cubicBezTo>
                  <a:pt x="11" y="41"/>
                  <a:pt x="12" y="41"/>
                  <a:pt x="12" y="41"/>
                </a:cubicBezTo>
                <a:cubicBezTo>
                  <a:pt x="12" y="41"/>
                  <a:pt x="13" y="41"/>
                  <a:pt x="13" y="41"/>
                </a:cubicBezTo>
                <a:cubicBezTo>
                  <a:pt x="13" y="39"/>
                  <a:pt x="13" y="38"/>
                  <a:pt x="13" y="37"/>
                </a:cubicBezTo>
                <a:cubicBezTo>
                  <a:pt x="13" y="37"/>
                  <a:pt x="12" y="37"/>
                  <a:pt x="12" y="37"/>
                </a:cubicBezTo>
                <a:cubicBezTo>
                  <a:pt x="12" y="37"/>
                  <a:pt x="11" y="37"/>
                  <a:pt x="11" y="37"/>
                </a:cubicBezTo>
                <a:close/>
                <a:moveTo>
                  <a:pt x="11" y="44"/>
                </a:moveTo>
                <a:cubicBezTo>
                  <a:pt x="11" y="45"/>
                  <a:pt x="11" y="46"/>
                  <a:pt x="11" y="48"/>
                </a:cubicBezTo>
                <a:cubicBezTo>
                  <a:pt x="11" y="48"/>
                  <a:pt x="12" y="48"/>
                  <a:pt x="12" y="48"/>
                </a:cubicBezTo>
                <a:cubicBezTo>
                  <a:pt x="12" y="48"/>
                  <a:pt x="13" y="48"/>
                  <a:pt x="13" y="48"/>
                </a:cubicBezTo>
                <a:cubicBezTo>
                  <a:pt x="13" y="46"/>
                  <a:pt x="13" y="45"/>
                  <a:pt x="13" y="44"/>
                </a:cubicBezTo>
                <a:cubicBezTo>
                  <a:pt x="13" y="44"/>
                  <a:pt x="12" y="44"/>
                  <a:pt x="12" y="44"/>
                </a:cubicBezTo>
                <a:cubicBezTo>
                  <a:pt x="12" y="44"/>
                  <a:pt x="11" y="44"/>
                  <a:pt x="11" y="44"/>
                </a:cubicBezTo>
                <a:close/>
                <a:moveTo>
                  <a:pt x="11" y="51"/>
                </a:moveTo>
                <a:cubicBezTo>
                  <a:pt x="11" y="52"/>
                  <a:pt x="11" y="53"/>
                  <a:pt x="11" y="55"/>
                </a:cubicBezTo>
                <a:cubicBezTo>
                  <a:pt x="11" y="55"/>
                  <a:pt x="12" y="55"/>
                  <a:pt x="12" y="55"/>
                </a:cubicBezTo>
                <a:cubicBezTo>
                  <a:pt x="12" y="55"/>
                  <a:pt x="13" y="55"/>
                  <a:pt x="13" y="55"/>
                </a:cubicBezTo>
                <a:cubicBezTo>
                  <a:pt x="13" y="53"/>
                  <a:pt x="13" y="52"/>
                  <a:pt x="13" y="51"/>
                </a:cubicBezTo>
                <a:cubicBezTo>
                  <a:pt x="13" y="51"/>
                  <a:pt x="12" y="51"/>
                  <a:pt x="12" y="51"/>
                </a:cubicBezTo>
                <a:cubicBezTo>
                  <a:pt x="12" y="51"/>
                  <a:pt x="11" y="51"/>
                  <a:pt x="11" y="51"/>
                </a:cubicBez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77" name="Freeform 101"/>
          <p:cNvSpPr/>
          <p:nvPr/>
        </p:nvSpPr>
        <p:spPr bwMode="auto">
          <a:xfrm>
            <a:off x="7244792" y="2186250"/>
            <a:ext cx="378042" cy="468052"/>
          </a:xfrm>
          <a:custGeom>
            <a:avLst/>
            <a:gdLst>
              <a:gd name="T0" fmla="*/ 0 w 59"/>
              <a:gd name="T1" fmla="*/ 21 h 73"/>
              <a:gd name="T2" fmla="*/ 48 w 59"/>
              <a:gd name="T3" fmla="*/ 0 h 73"/>
              <a:gd name="T4" fmla="*/ 59 w 59"/>
              <a:gd name="T5" fmla="*/ 25 h 73"/>
              <a:gd name="T6" fmla="*/ 18 w 59"/>
              <a:gd name="T7" fmla="*/ 42 h 73"/>
              <a:gd name="T8" fmla="*/ 30 w 59"/>
              <a:gd name="T9" fmla="*/ 70 h 73"/>
              <a:gd name="T10" fmla="*/ 23 w 59"/>
              <a:gd name="T11" fmla="*/ 73 h 73"/>
              <a:gd name="T12" fmla="*/ 0 w 59"/>
              <a:gd name="T13" fmla="*/ 21 h 73"/>
            </a:gdLst>
            <a:ahLst/>
            <a:cxnLst>
              <a:cxn ang="0">
                <a:pos x="T0" y="T1"/>
              </a:cxn>
              <a:cxn ang="0">
                <a:pos x="T2" y="T3"/>
              </a:cxn>
              <a:cxn ang="0">
                <a:pos x="T4" y="T5"/>
              </a:cxn>
              <a:cxn ang="0">
                <a:pos x="T6" y="T7"/>
              </a:cxn>
              <a:cxn ang="0">
                <a:pos x="T8" y="T9"/>
              </a:cxn>
              <a:cxn ang="0">
                <a:pos x="T10" y="T11"/>
              </a:cxn>
              <a:cxn ang="0">
                <a:pos x="T12" y="T13"/>
              </a:cxn>
            </a:cxnLst>
            <a:rect l="0" t="0" r="r" b="b"/>
            <a:pathLst>
              <a:path w="59" h="73">
                <a:moveTo>
                  <a:pt x="0" y="21"/>
                </a:moveTo>
                <a:cubicBezTo>
                  <a:pt x="2" y="10"/>
                  <a:pt x="42" y="13"/>
                  <a:pt x="48" y="0"/>
                </a:cubicBezTo>
                <a:cubicBezTo>
                  <a:pt x="52" y="8"/>
                  <a:pt x="55" y="16"/>
                  <a:pt x="59" y="25"/>
                </a:cubicBezTo>
                <a:cubicBezTo>
                  <a:pt x="47" y="40"/>
                  <a:pt x="29" y="33"/>
                  <a:pt x="18" y="42"/>
                </a:cubicBezTo>
                <a:cubicBezTo>
                  <a:pt x="30" y="70"/>
                  <a:pt x="30" y="70"/>
                  <a:pt x="30" y="70"/>
                </a:cubicBezTo>
                <a:cubicBezTo>
                  <a:pt x="23" y="73"/>
                  <a:pt x="23" y="73"/>
                  <a:pt x="23" y="73"/>
                </a:cubicBezTo>
                <a:lnTo>
                  <a:pt x="0" y="21"/>
                </a:lnTo>
                <a:close/>
              </a:path>
            </a:pathLst>
          </a:custGeom>
          <a:solidFill>
            <a:schemeClr val="bg1"/>
          </a:solidFill>
          <a:ln>
            <a:noFill/>
          </a:ln>
        </p:spPr>
        <p:txBody>
          <a:bodyPr vert="horz" wrap="square" lIns="68580" tIns="34290" rIns="68580" bIns="34290" numCol="1" anchor="t" anchorCtr="0" compatLnSpc="1"/>
          <a:lstStyle/>
          <a:p>
            <a:endParaRPr lang="zh-CN" altLang="en-US" sz="1350">
              <a:solidFill>
                <a:prstClr val="black"/>
              </a:solidFill>
            </a:endParaRPr>
          </a:p>
        </p:txBody>
      </p:sp>
      <p:sp>
        <p:nvSpPr>
          <p:cNvPr id="79" name="文本框 78"/>
          <p:cNvSpPr txBox="1"/>
          <p:nvPr/>
        </p:nvSpPr>
        <p:spPr>
          <a:xfrm>
            <a:off x="827584" y="3924756"/>
            <a:ext cx="2156950" cy="738664"/>
          </a:xfrm>
          <a:prstGeom prst="rect">
            <a:avLst/>
          </a:prstGeom>
          <a:noFill/>
          <a:effectLst/>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炉子和反应器热空气干燥</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投用空气预热器</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3163017" y="3252821"/>
            <a:ext cx="1201783" cy="738664"/>
          </a:xfrm>
          <a:prstGeom prst="rect">
            <a:avLst/>
          </a:prstGeom>
          <a:noFill/>
          <a:effectLst/>
        </p:spPr>
        <p:txBody>
          <a:bodyPr wrap="square" rtlCol="0">
            <a:spAutoFit/>
          </a:bodyPr>
          <a:lstStyle/>
          <a:p>
            <a:pPr>
              <a:lnSpc>
                <a:spcPct val="150000"/>
              </a:lnSpc>
            </a:pPr>
            <a:r>
              <a:rPr lang="zh-CN" altLang="en-US" sz="1400" b="1" dirty="0" smtClean="0">
                <a:latin typeface="微软雅黑" panose="020B0503020204020204" pitchFamily="34" charset="-122"/>
                <a:ea typeface="微软雅黑" panose="020B0503020204020204" pitchFamily="34" charset="-122"/>
              </a:rPr>
              <a:t>装置引氮气</a:t>
            </a:r>
            <a:endParaRPr lang="en-US" altLang="zh-CN" sz="1400" b="1" dirty="0" smtClean="0">
              <a:latin typeface="微软雅黑" panose="020B0503020204020204" pitchFamily="34" charset="-122"/>
              <a:ea typeface="微软雅黑" panose="020B0503020204020204" pitchFamily="34" charset="-122"/>
            </a:endParaRPr>
          </a:p>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投用减压阀</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4686440" y="3820698"/>
            <a:ext cx="2156950" cy="1384995"/>
          </a:xfrm>
          <a:prstGeom prst="rect">
            <a:avLst/>
          </a:prstGeom>
          <a:noFill/>
          <a:effectLst/>
        </p:spPr>
        <p:txBody>
          <a:bodyPr wrap="square" rtlCol="0">
            <a:spAutoFit/>
          </a:bodyPr>
          <a:lstStyle/>
          <a:p>
            <a:pPr>
              <a:lnSpc>
                <a:spcPct val="150000"/>
              </a:lnSpc>
            </a:pPr>
            <a:r>
              <a:rPr lang="zh-CN" altLang="en-US" sz="1400" b="1" dirty="0" smtClean="0">
                <a:latin typeface="微软雅黑" panose="020B0503020204020204" pitchFamily="34" charset="-122"/>
                <a:ea typeface="微软雅黑" panose="020B0503020204020204" pitchFamily="34" charset="-122"/>
              </a:rPr>
              <a:t>装置引燃料气</a:t>
            </a:r>
            <a:endParaRPr lang="en-US" altLang="zh-CN" sz="14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a:solidFill>
                  <a:srgbClr val="FF0000"/>
                </a:solidFill>
                <a:latin typeface="微软雅黑" panose="020B0503020204020204" pitchFamily="34" charset="-122"/>
                <a:ea typeface="微软雅黑" panose="020B0503020204020204" pitchFamily="34" charset="-122"/>
              </a:rPr>
              <a:t>分析氧含量</a:t>
            </a:r>
            <a:r>
              <a:rPr lang="zh-CN" altLang="en-US" sz="1400" b="1" dirty="0" smtClean="0">
                <a:solidFill>
                  <a:srgbClr val="FF0000"/>
                </a:solidFill>
                <a:latin typeface="微软雅黑" panose="020B0503020204020204" pitchFamily="34" charset="-122"/>
                <a:ea typeface="微软雅黑" panose="020B0503020204020204" pitchFamily="34" charset="-122"/>
              </a:rPr>
              <a:t>合格</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a:solidFill>
                  <a:srgbClr val="FF0000"/>
                </a:solidFill>
                <a:latin typeface="微软雅黑" panose="020B0503020204020204" pitchFamily="34" charset="-122"/>
                <a:ea typeface="微软雅黑" panose="020B0503020204020204" pitchFamily="34" charset="-122"/>
              </a:rPr>
              <a:t>除氧</a:t>
            </a:r>
            <a:r>
              <a:rPr lang="zh-CN" altLang="en-US" sz="1400" b="1" dirty="0" smtClean="0">
                <a:solidFill>
                  <a:srgbClr val="FF0000"/>
                </a:solidFill>
                <a:latin typeface="微软雅黑" panose="020B0503020204020204" pitchFamily="34" charset="-122"/>
                <a:ea typeface="微软雅黑" panose="020B0503020204020204" pitchFamily="34" charset="-122"/>
              </a:rPr>
              <a:t>器投用</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a:solidFill>
                  <a:srgbClr val="FF0000"/>
                </a:solidFill>
                <a:latin typeface="微软雅黑" panose="020B0503020204020204" pitchFamily="34" charset="-122"/>
                <a:ea typeface="微软雅黑" panose="020B0503020204020204" pitchFamily="34" charset="-122"/>
              </a:rPr>
              <a:t>与煮炉方案协同进行</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6687930" y="3427485"/>
            <a:ext cx="2156950" cy="1061829"/>
          </a:xfrm>
          <a:prstGeom prst="rect">
            <a:avLst/>
          </a:prstGeom>
          <a:noFill/>
          <a:effectLst/>
        </p:spPr>
        <p:txBody>
          <a:bodyPr wrap="square" rtlCol="0">
            <a:spAutoFit/>
          </a:bodyPr>
          <a:lstStyle/>
          <a:p>
            <a:pPr>
              <a:lnSpc>
                <a:spcPct val="150000"/>
              </a:lnSpc>
            </a:pPr>
            <a:r>
              <a:rPr lang="zh-CN" altLang="en-US" sz="1400" b="1" dirty="0" smtClean="0">
                <a:latin typeface="微软雅黑" panose="020B0503020204020204" pitchFamily="34" charset="-122"/>
                <a:ea typeface="微软雅黑" panose="020B0503020204020204" pitchFamily="34" charset="-122"/>
              </a:rPr>
              <a:t>各炉子点火、升温</a:t>
            </a:r>
            <a:endParaRPr lang="en-US" altLang="zh-CN" sz="1400" b="1"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smtClean="0">
                <a:solidFill>
                  <a:srgbClr val="FF0000"/>
                </a:solidFill>
                <a:latin typeface="微软雅黑" panose="020B0503020204020204" pitchFamily="34" charset="-122"/>
                <a:ea typeface="微软雅黑" panose="020B0503020204020204" pitchFamily="34" charset="-122"/>
              </a:rPr>
              <a:t>按升温曲线升温</a:t>
            </a:r>
            <a:endParaRPr lang="en-US" altLang="zh-CN" sz="1400" b="1" dirty="0" smtClean="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smtClean="0">
                <a:solidFill>
                  <a:srgbClr val="FF0000"/>
                </a:solidFill>
                <a:latin typeface="微软雅黑" panose="020B0503020204020204" pitchFamily="34" charset="-122"/>
                <a:ea typeface="微软雅黑" panose="020B0503020204020204" pitchFamily="34" charset="-122"/>
              </a:rPr>
              <a:t>急冷塔建立液位</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86" name="矩形 85"/>
          <p:cNvSpPr/>
          <p:nvPr/>
        </p:nvSpPr>
        <p:spPr>
          <a:xfrm>
            <a:off x="1800151" y="4782933"/>
            <a:ext cx="6696743" cy="1384995"/>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注意：</a:t>
            </a:r>
          </a:p>
          <a:p>
            <a:pPr>
              <a:lnSpc>
                <a:spcPct val="150000"/>
              </a:lnSpc>
            </a:pPr>
            <a:r>
              <a:rPr lang="zh-CN" altLang="en-US" sz="1400" dirty="0">
                <a:latin typeface="微软雅黑" panose="020B0503020204020204" pitchFamily="34" charset="-122"/>
                <a:ea typeface="微软雅黑" panose="020B0503020204020204" pitchFamily="34" charset="-122"/>
              </a:rPr>
              <a:t>炉子点火操作必须按操作法进行，一次点火不成，必须按点火程序有足够的空气或氮气吹扫，防止点火时发生爆炸。炉子点着后，并确保安全联锁系统好用，做到在紧急情况下，能自动关闭空气和瓦斯阀。。</a:t>
            </a:r>
          </a:p>
        </p:txBody>
      </p:sp>
      <p:sp>
        <p:nvSpPr>
          <p:cNvPr id="87" name="Freeform 54@|5FFC:14657585|FBC:16777215|LFC:11765543|LBC:16777215"/>
          <p:cNvSpPr>
            <a:spLocks noChangeAspect="1"/>
          </p:cNvSpPr>
          <p:nvPr/>
        </p:nvSpPr>
        <p:spPr bwMode="auto">
          <a:xfrm>
            <a:off x="400274" y="4837944"/>
            <a:ext cx="1291050" cy="1291050"/>
          </a:xfrm>
          <a:custGeom>
            <a:avLst/>
            <a:gdLst>
              <a:gd name="T0" fmla="*/ 0 w 661361"/>
              <a:gd name="T1" fmla="*/ 872332 h 661361"/>
              <a:gd name="T2" fmla="*/ 255502 w 661361"/>
              <a:gd name="T3" fmla="*/ 255500 h 661361"/>
              <a:gd name="T4" fmla="*/ 872335 w 661361"/>
              <a:gd name="T5" fmla="*/ 0 h 661361"/>
              <a:gd name="T6" fmla="*/ 1489168 w 661361"/>
              <a:gd name="T7" fmla="*/ 255502 h 661361"/>
              <a:gd name="T8" fmla="*/ 1744667 w 661361"/>
              <a:gd name="T9" fmla="*/ 872335 h 661361"/>
              <a:gd name="T10" fmla="*/ 1489168 w 661361"/>
              <a:gd name="T11" fmla="*/ 1489168 h 661361"/>
              <a:gd name="T12" fmla="*/ 872335 w 661361"/>
              <a:gd name="T13" fmla="*/ 1744667 h 661361"/>
              <a:gd name="T14" fmla="*/ 255502 w 661361"/>
              <a:gd name="T15" fmla="*/ 1489168 h 661361"/>
              <a:gd name="T16" fmla="*/ 3 w 661361"/>
              <a:gd name="T17" fmla="*/ 872335 h 661361"/>
              <a:gd name="T18" fmla="*/ 0 w 661361"/>
              <a:gd name="T19" fmla="*/ 872332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FF0000"/>
          </a:solidFill>
          <a:ln>
            <a:noFill/>
          </a:ln>
        </p:spPr>
        <p:txBody>
          <a:bodyPr lIns="141562" tIns="141562" rIns="141562" bIns="141562" anchor="ctr"/>
          <a:lstStyle/>
          <a:p>
            <a:endParaRPr lang="zh-CN" altLang="en-US"/>
          </a:p>
        </p:txBody>
      </p:sp>
      <p:sp>
        <p:nvSpPr>
          <p:cNvPr id="88" name="Freeform 78@|5FFC:0|FBC:0|LFC:16777215|LBC:16777215"/>
          <p:cNvSpPr>
            <a:spLocks noChangeAspect="1" noEditPoints="1"/>
          </p:cNvSpPr>
          <p:nvPr/>
        </p:nvSpPr>
        <p:spPr bwMode="auto">
          <a:xfrm>
            <a:off x="789678" y="5092866"/>
            <a:ext cx="536858" cy="781206"/>
          </a:xfrm>
          <a:custGeom>
            <a:avLst/>
            <a:gdLst>
              <a:gd name="T0" fmla="*/ 358476 w 85"/>
              <a:gd name="T1" fmla="*/ 0 h 123"/>
              <a:gd name="T2" fmla="*/ 0 w 85"/>
              <a:gd name="T3" fmla="*/ 360479 h 123"/>
              <a:gd name="T4" fmla="*/ 162168 w 85"/>
              <a:gd name="T5" fmla="*/ 755289 h 123"/>
              <a:gd name="T6" fmla="*/ 358476 w 85"/>
              <a:gd name="T7" fmla="*/ 1055688 h 123"/>
              <a:gd name="T8" fmla="*/ 554785 w 85"/>
              <a:gd name="T9" fmla="*/ 755289 h 123"/>
              <a:gd name="T10" fmla="*/ 725488 w 85"/>
              <a:gd name="T11" fmla="*/ 360479 h 123"/>
              <a:gd name="T12" fmla="*/ 358476 w 85"/>
              <a:gd name="T13" fmla="*/ 0 h 123"/>
              <a:gd name="T14" fmla="*/ 443828 w 85"/>
              <a:gd name="T15" fmla="*/ 892614 h 123"/>
              <a:gd name="T16" fmla="*/ 281660 w 85"/>
              <a:gd name="T17" fmla="*/ 909780 h 123"/>
              <a:gd name="T18" fmla="*/ 264590 w 85"/>
              <a:gd name="T19" fmla="*/ 849700 h 123"/>
              <a:gd name="T20" fmla="*/ 264590 w 85"/>
              <a:gd name="T21" fmla="*/ 849700 h 123"/>
              <a:gd name="T22" fmla="*/ 469433 w 85"/>
              <a:gd name="T23" fmla="*/ 823952 h 123"/>
              <a:gd name="T24" fmla="*/ 460898 w 85"/>
              <a:gd name="T25" fmla="*/ 849700 h 123"/>
              <a:gd name="T26" fmla="*/ 443828 w 85"/>
              <a:gd name="T27" fmla="*/ 892614 h 123"/>
              <a:gd name="T28" fmla="*/ 256055 w 85"/>
              <a:gd name="T29" fmla="*/ 815369 h 123"/>
              <a:gd name="T30" fmla="*/ 230449 w 85"/>
              <a:gd name="T31" fmla="*/ 755289 h 123"/>
              <a:gd name="T32" fmla="*/ 486504 w 85"/>
              <a:gd name="T33" fmla="*/ 755289 h 123"/>
              <a:gd name="T34" fmla="*/ 477969 w 85"/>
              <a:gd name="T35" fmla="*/ 789620 h 123"/>
              <a:gd name="T36" fmla="*/ 256055 w 85"/>
              <a:gd name="T37" fmla="*/ 815369 h 123"/>
              <a:gd name="T38" fmla="*/ 358476 w 85"/>
              <a:gd name="T39" fmla="*/ 987025 h 123"/>
              <a:gd name="T40" fmla="*/ 298730 w 85"/>
              <a:gd name="T41" fmla="*/ 944111 h 123"/>
              <a:gd name="T42" fmla="*/ 435293 w 85"/>
              <a:gd name="T43" fmla="*/ 926946 h 123"/>
              <a:gd name="T44" fmla="*/ 358476 w 85"/>
              <a:gd name="T45" fmla="*/ 987025 h 123"/>
              <a:gd name="T46" fmla="*/ 512109 w 85"/>
              <a:gd name="T47" fmla="*/ 686626 h 123"/>
              <a:gd name="T48" fmla="*/ 204844 w 85"/>
              <a:gd name="T49" fmla="*/ 686626 h 123"/>
              <a:gd name="T50" fmla="*/ 153633 w 85"/>
              <a:gd name="T51" fmla="*/ 583632 h 123"/>
              <a:gd name="T52" fmla="*/ 68281 w 85"/>
              <a:gd name="T53" fmla="*/ 360479 h 123"/>
              <a:gd name="T54" fmla="*/ 358476 w 85"/>
              <a:gd name="T55" fmla="*/ 68663 h 123"/>
              <a:gd name="T56" fmla="*/ 657207 w 85"/>
              <a:gd name="T57" fmla="*/ 360479 h 123"/>
              <a:gd name="T58" fmla="*/ 571855 w 85"/>
              <a:gd name="T59" fmla="*/ 583632 h 123"/>
              <a:gd name="T60" fmla="*/ 512109 w 85"/>
              <a:gd name="T61" fmla="*/ 686626 h 123"/>
              <a:gd name="T62" fmla="*/ 512109 w 85"/>
              <a:gd name="T63" fmla="*/ 686626 h 123"/>
              <a:gd name="T64" fmla="*/ 512109 w 85"/>
              <a:gd name="T65" fmla="*/ 686626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89" name="Freeform 79@|5FFC:0|FBC:0|LFC:16777215|LBC:16777215"/>
          <p:cNvSpPr>
            <a:spLocks noChangeAspect="1" noEditPoints="1"/>
          </p:cNvSpPr>
          <p:nvPr/>
        </p:nvSpPr>
        <p:spPr bwMode="auto">
          <a:xfrm>
            <a:off x="953191" y="5254791"/>
            <a:ext cx="157423" cy="158595"/>
          </a:xfrm>
          <a:custGeom>
            <a:avLst/>
            <a:gdLst>
              <a:gd name="T0" fmla="*/ 195707 w 25"/>
              <a:gd name="T1" fmla="*/ 0 h 25"/>
              <a:gd name="T2" fmla="*/ 0 w 25"/>
              <a:gd name="T3" fmla="*/ 197168 h 25"/>
              <a:gd name="T4" fmla="*/ 17018 w 25"/>
              <a:gd name="T5" fmla="*/ 214313 h 25"/>
              <a:gd name="T6" fmla="*/ 34036 w 25"/>
              <a:gd name="T7" fmla="*/ 197168 h 25"/>
              <a:gd name="T8" fmla="*/ 195707 w 25"/>
              <a:gd name="T9" fmla="*/ 34290 h 25"/>
              <a:gd name="T10" fmla="*/ 212725 w 25"/>
              <a:gd name="T11" fmla="*/ 17145 h 25"/>
              <a:gd name="T12" fmla="*/ 195707 w 25"/>
              <a:gd name="T13" fmla="*/ 0 h 25"/>
              <a:gd name="T14" fmla="*/ 195707 w 25"/>
              <a:gd name="T15" fmla="*/ 0 h 25"/>
              <a:gd name="T16" fmla="*/ 195707 w 25"/>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Tree>
    <p:extLst>
      <p:ext uri="{BB962C8B-B14F-4D97-AF65-F5344CB8AC3E}">
        <p14:creationId xmlns:p14="http://schemas.microsoft.com/office/powerpoint/2010/main" val="310014062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additive="base">
                                        <p:cTn id="12" dur="500" fill="hold"/>
                                        <p:tgtEl>
                                          <p:spTgt spid="87"/>
                                        </p:tgtEl>
                                        <p:attrNameLst>
                                          <p:attrName>ppt_x</p:attrName>
                                        </p:attrNameLst>
                                      </p:cBhvr>
                                      <p:tavLst>
                                        <p:tav tm="0">
                                          <p:val>
                                            <p:strVal val="#ppt_x"/>
                                          </p:val>
                                        </p:tav>
                                        <p:tav tm="100000">
                                          <p:val>
                                            <p:strVal val="#ppt_x"/>
                                          </p:val>
                                        </p:tav>
                                      </p:tavLst>
                                    </p:anim>
                                    <p:anim calcmode="lin" valueType="num">
                                      <p:cBhvr additive="base">
                                        <p:cTn id="13" dur="500" fill="hold"/>
                                        <p:tgtEl>
                                          <p:spTgt spid="8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500" fill="hold"/>
                                        <p:tgtEl>
                                          <p:spTgt spid="86"/>
                                        </p:tgtEl>
                                        <p:attrNameLst>
                                          <p:attrName>ppt_x</p:attrName>
                                        </p:attrNameLst>
                                      </p:cBhvr>
                                      <p:tavLst>
                                        <p:tav tm="0">
                                          <p:val>
                                            <p:strVal val="#ppt_x"/>
                                          </p:val>
                                        </p:tav>
                                        <p:tav tm="100000">
                                          <p:val>
                                            <p:strVal val="#ppt_x"/>
                                          </p:val>
                                        </p:tav>
                                      </p:tavLst>
                                    </p:anim>
                                    <p:anim calcmode="lin" valueType="num">
                                      <p:cBhvr additive="base">
                                        <p:cTn id="1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animBg="1"/>
      <p:bldP spid="8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76567"/>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工艺检查</a:t>
            </a:r>
            <a:endParaRPr lang="zh-CN" altLang="en-US" sz="2000" b="1" dirty="0">
              <a:latin typeface="微软雅黑" panose="020B0503020204020204" pitchFamily="34" charset="-122"/>
              <a:ea typeface="微软雅黑" panose="020B0503020204020204" pitchFamily="34" charset="-122"/>
            </a:endParaRPr>
          </a:p>
        </p:txBody>
      </p:sp>
      <p:grpSp>
        <p:nvGrpSpPr>
          <p:cNvPr id="10" name="Group 3"/>
          <p:cNvGrpSpPr>
            <a:grpSpLocks noChangeAspect="1"/>
          </p:cNvGrpSpPr>
          <p:nvPr/>
        </p:nvGrpSpPr>
        <p:grpSpPr bwMode="auto">
          <a:xfrm>
            <a:off x="7459407" y="4385724"/>
            <a:ext cx="1452480" cy="1542787"/>
            <a:chOff x="2469" y="1167"/>
            <a:chExt cx="2509" cy="2665"/>
          </a:xfrm>
        </p:grpSpPr>
        <p:sp>
          <p:nvSpPr>
            <p:cNvPr id="14" name="Freeform: Shape 4"/>
            <p:cNvSpPr>
              <a:spLocks/>
            </p:cNvSpPr>
            <p:nvPr/>
          </p:nvSpPr>
          <p:spPr bwMode="auto">
            <a:xfrm>
              <a:off x="4196" y="2445"/>
              <a:ext cx="720" cy="330"/>
            </a:xfrm>
            <a:custGeom>
              <a:avLst/>
              <a:gdLst>
                <a:gd name="T0" fmla="*/ 720 w 720"/>
                <a:gd name="T1" fmla="*/ 0 h 330"/>
                <a:gd name="T2" fmla="*/ 430 w 720"/>
                <a:gd name="T3" fmla="*/ 117 h 330"/>
                <a:gd name="T4" fmla="*/ 189 w 720"/>
                <a:gd name="T5" fmla="*/ 295 h 330"/>
                <a:gd name="T6" fmla="*/ 87 w 720"/>
                <a:gd name="T7" fmla="*/ 148 h 330"/>
                <a:gd name="T8" fmla="*/ 0 w 720"/>
                <a:gd name="T9" fmla="*/ 233 h 330"/>
                <a:gd name="T10" fmla="*/ 160 w 720"/>
                <a:gd name="T11" fmla="*/ 330 h 330"/>
                <a:gd name="T12" fmla="*/ 297 w 720"/>
                <a:gd name="T13" fmla="*/ 319 h 330"/>
                <a:gd name="T14" fmla="*/ 720 w 72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330">
                  <a:moveTo>
                    <a:pt x="720" y="0"/>
                  </a:moveTo>
                  <a:lnTo>
                    <a:pt x="430" y="117"/>
                  </a:lnTo>
                  <a:lnTo>
                    <a:pt x="189" y="295"/>
                  </a:lnTo>
                  <a:lnTo>
                    <a:pt x="87" y="148"/>
                  </a:lnTo>
                  <a:lnTo>
                    <a:pt x="0" y="233"/>
                  </a:lnTo>
                  <a:lnTo>
                    <a:pt x="160" y="330"/>
                  </a:lnTo>
                  <a:lnTo>
                    <a:pt x="297" y="319"/>
                  </a:lnTo>
                  <a:lnTo>
                    <a:pt x="720" y="0"/>
                  </a:lnTo>
                  <a:close/>
                </a:path>
              </a:pathLst>
            </a:custGeom>
            <a:solidFill>
              <a:srgbClr val="325A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 name="Freeform: Shape 5"/>
            <p:cNvSpPr>
              <a:spLocks/>
            </p:cNvSpPr>
            <p:nvPr/>
          </p:nvSpPr>
          <p:spPr bwMode="auto">
            <a:xfrm>
              <a:off x="3166" y="1375"/>
              <a:ext cx="557" cy="377"/>
            </a:xfrm>
            <a:custGeom>
              <a:avLst/>
              <a:gdLst>
                <a:gd name="T0" fmla="*/ 0 w 557"/>
                <a:gd name="T1" fmla="*/ 0 h 377"/>
                <a:gd name="T2" fmla="*/ 0 w 557"/>
                <a:gd name="T3" fmla="*/ 87 h 377"/>
                <a:gd name="T4" fmla="*/ 384 w 557"/>
                <a:gd name="T5" fmla="*/ 259 h 377"/>
                <a:gd name="T6" fmla="*/ 404 w 557"/>
                <a:gd name="T7" fmla="*/ 377 h 377"/>
                <a:gd name="T8" fmla="*/ 557 w 557"/>
                <a:gd name="T9" fmla="*/ 306 h 377"/>
                <a:gd name="T10" fmla="*/ 556 w 557"/>
                <a:gd name="T11" fmla="*/ 235 h 377"/>
                <a:gd name="T12" fmla="*/ 0 w 557"/>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557" h="377">
                  <a:moveTo>
                    <a:pt x="0" y="0"/>
                  </a:moveTo>
                  <a:lnTo>
                    <a:pt x="0" y="87"/>
                  </a:lnTo>
                  <a:lnTo>
                    <a:pt x="384" y="259"/>
                  </a:lnTo>
                  <a:lnTo>
                    <a:pt x="404" y="377"/>
                  </a:lnTo>
                  <a:lnTo>
                    <a:pt x="557" y="306"/>
                  </a:lnTo>
                  <a:lnTo>
                    <a:pt x="556" y="235"/>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 name="Freeform: Shape 6"/>
            <p:cNvSpPr>
              <a:spLocks/>
            </p:cNvSpPr>
            <p:nvPr/>
          </p:nvSpPr>
          <p:spPr bwMode="auto">
            <a:xfrm>
              <a:off x="3065" y="2649"/>
              <a:ext cx="212" cy="784"/>
            </a:xfrm>
            <a:custGeom>
              <a:avLst/>
              <a:gdLst>
                <a:gd name="T0" fmla="*/ 24 w 212"/>
                <a:gd name="T1" fmla="*/ 784 h 784"/>
                <a:gd name="T2" fmla="*/ 212 w 212"/>
                <a:gd name="T3" fmla="*/ 685 h 784"/>
                <a:gd name="T4" fmla="*/ 170 w 212"/>
                <a:gd name="T5" fmla="*/ 0 h 784"/>
                <a:gd name="T6" fmla="*/ 0 w 212"/>
                <a:gd name="T7" fmla="*/ 97 h 784"/>
                <a:gd name="T8" fmla="*/ 24 w 212"/>
                <a:gd name="T9" fmla="*/ 784 h 784"/>
              </a:gdLst>
              <a:ahLst/>
              <a:cxnLst>
                <a:cxn ang="0">
                  <a:pos x="T0" y="T1"/>
                </a:cxn>
                <a:cxn ang="0">
                  <a:pos x="T2" y="T3"/>
                </a:cxn>
                <a:cxn ang="0">
                  <a:pos x="T4" y="T5"/>
                </a:cxn>
                <a:cxn ang="0">
                  <a:pos x="T6" y="T7"/>
                </a:cxn>
                <a:cxn ang="0">
                  <a:pos x="T8" y="T9"/>
                </a:cxn>
              </a:cxnLst>
              <a:rect l="0" t="0" r="r" b="b"/>
              <a:pathLst>
                <a:path w="212" h="784">
                  <a:moveTo>
                    <a:pt x="24" y="784"/>
                  </a:moveTo>
                  <a:lnTo>
                    <a:pt x="212" y="685"/>
                  </a:lnTo>
                  <a:lnTo>
                    <a:pt x="170" y="0"/>
                  </a:lnTo>
                  <a:lnTo>
                    <a:pt x="0" y="97"/>
                  </a:lnTo>
                  <a:lnTo>
                    <a:pt x="24" y="7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 name="Freeform: Shape 7"/>
            <p:cNvSpPr>
              <a:spLocks/>
            </p:cNvSpPr>
            <p:nvPr/>
          </p:nvSpPr>
          <p:spPr bwMode="auto">
            <a:xfrm>
              <a:off x="3017" y="1634"/>
              <a:ext cx="638" cy="1033"/>
            </a:xfrm>
            <a:custGeom>
              <a:avLst/>
              <a:gdLst>
                <a:gd name="T0" fmla="*/ 35 w 638"/>
                <a:gd name="T1" fmla="*/ 1033 h 1033"/>
                <a:gd name="T2" fmla="*/ 164 w 638"/>
                <a:gd name="T3" fmla="*/ 973 h 1033"/>
                <a:gd name="T4" fmla="*/ 150 w 638"/>
                <a:gd name="T5" fmla="*/ 366 h 1033"/>
                <a:gd name="T6" fmla="*/ 638 w 638"/>
                <a:gd name="T7" fmla="*/ 85 h 1033"/>
                <a:gd name="T8" fmla="*/ 638 w 638"/>
                <a:gd name="T9" fmla="*/ 0 h 1033"/>
                <a:gd name="T10" fmla="*/ 0 w 638"/>
                <a:gd name="T11" fmla="*/ 268 h 1033"/>
                <a:gd name="T12" fmla="*/ 35 w 638"/>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638" h="1033">
                  <a:moveTo>
                    <a:pt x="35" y="1033"/>
                  </a:moveTo>
                  <a:lnTo>
                    <a:pt x="164" y="973"/>
                  </a:lnTo>
                  <a:lnTo>
                    <a:pt x="150" y="366"/>
                  </a:lnTo>
                  <a:lnTo>
                    <a:pt x="638" y="85"/>
                  </a:lnTo>
                  <a:lnTo>
                    <a:pt x="638" y="0"/>
                  </a:lnTo>
                  <a:lnTo>
                    <a:pt x="0" y="268"/>
                  </a:lnTo>
                  <a:lnTo>
                    <a:pt x="35" y="1033"/>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 name="Freeform: Shape 8"/>
            <p:cNvSpPr>
              <a:spLocks/>
            </p:cNvSpPr>
            <p:nvPr/>
          </p:nvSpPr>
          <p:spPr bwMode="auto">
            <a:xfrm>
              <a:off x="4327" y="2740"/>
              <a:ext cx="95" cy="693"/>
            </a:xfrm>
            <a:custGeom>
              <a:avLst/>
              <a:gdLst>
                <a:gd name="T0" fmla="*/ 58 w 95"/>
                <a:gd name="T1" fmla="*/ 0 h 693"/>
                <a:gd name="T2" fmla="*/ 0 w 95"/>
                <a:gd name="T3" fmla="*/ 275 h 693"/>
                <a:gd name="T4" fmla="*/ 29 w 95"/>
                <a:gd name="T5" fmla="*/ 693 h 693"/>
                <a:gd name="T6" fmla="*/ 95 w 95"/>
                <a:gd name="T7" fmla="*/ 275 h 693"/>
                <a:gd name="T8" fmla="*/ 58 w 95"/>
                <a:gd name="T9" fmla="*/ 0 h 693"/>
              </a:gdLst>
              <a:ahLst/>
              <a:cxnLst>
                <a:cxn ang="0">
                  <a:pos x="T0" y="T1"/>
                </a:cxn>
                <a:cxn ang="0">
                  <a:pos x="T2" y="T3"/>
                </a:cxn>
                <a:cxn ang="0">
                  <a:pos x="T4" y="T5"/>
                </a:cxn>
                <a:cxn ang="0">
                  <a:pos x="T6" y="T7"/>
                </a:cxn>
                <a:cxn ang="0">
                  <a:pos x="T8" y="T9"/>
                </a:cxn>
              </a:cxnLst>
              <a:rect l="0" t="0" r="r" b="b"/>
              <a:pathLst>
                <a:path w="95" h="693">
                  <a:moveTo>
                    <a:pt x="58" y="0"/>
                  </a:moveTo>
                  <a:lnTo>
                    <a:pt x="0" y="275"/>
                  </a:lnTo>
                  <a:lnTo>
                    <a:pt x="29" y="693"/>
                  </a:lnTo>
                  <a:lnTo>
                    <a:pt x="95" y="275"/>
                  </a:lnTo>
                  <a:lnTo>
                    <a:pt x="58" y="0"/>
                  </a:lnTo>
                  <a:close/>
                </a:path>
              </a:pathLst>
            </a:custGeom>
            <a:solidFill>
              <a:srgbClr val="B81F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 name="Freeform: Shape 9"/>
            <p:cNvSpPr>
              <a:spLocks/>
            </p:cNvSpPr>
            <p:nvPr/>
          </p:nvSpPr>
          <p:spPr bwMode="auto">
            <a:xfrm>
              <a:off x="4117" y="2638"/>
              <a:ext cx="279" cy="795"/>
            </a:xfrm>
            <a:custGeom>
              <a:avLst/>
              <a:gdLst>
                <a:gd name="T0" fmla="*/ 279 w 279"/>
                <a:gd name="T1" fmla="*/ 102 h 795"/>
                <a:gd name="T2" fmla="*/ 82 w 279"/>
                <a:gd name="T3" fmla="*/ 0 h 795"/>
                <a:gd name="T4" fmla="*/ 0 w 279"/>
                <a:gd name="T5" fmla="*/ 29 h 795"/>
                <a:gd name="T6" fmla="*/ 24 w 279"/>
                <a:gd name="T7" fmla="*/ 151 h 795"/>
                <a:gd name="T8" fmla="*/ 113 w 279"/>
                <a:gd name="T9" fmla="*/ 199 h 795"/>
                <a:gd name="T10" fmla="*/ 199 w 279"/>
                <a:gd name="T11" fmla="*/ 769 h 795"/>
                <a:gd name="T12" fmla="*/ 250 w 279"/>
                <a:gd name="T13" fmla="*/ 795 h 795"/>
                <a:gd name="T14" fmla="*/ 279 w 279"/>
                <a:gd name="T15" fmla="*/ 102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795">
                  <a:moveTo>
                    <a:pt x="279" y="102"/>
                  </a:moveTo>
                  <a:lnTo>
                    <a:pt x="82" y="0"/>
                  </a:lnTo>
                  <a:lnTo>
                    <a:pt x="0" y="29"/>
                  </a:lnTo>
                  <a:lnTo>
                    <a:pt x="24" y="151"/>
                  </a:lnTo>
                  <a:lnTo>
                    <a:pt x="113" y="199"/>
                  </a:lnTo>
                  <a:lnTo>
                    <a:pt x="199" y="769"/>
                  </a:lnTo>
                  <a:lnTo>
                    <a:pt x="250" y="795"/>
                  </a:lnTo>
                  <a:lnTo>
                    <a:pt x="279" y="102"/>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 name="Freeform: Shape 10"/>
            <p:cNvSpPr>
              <a:spLocks/>
            </p:cNvSpPr>
            <p:nvPr/>
          </p:nvSpPr>
          <p:spPr bwMode="auto">
            <a:xfrm>
              <a:off x="3718" y="1375"/>
              <a:ext cx="562" cy="361"/>
            </a:xfrm>
            <a:custGeom>
              <a:avLst/>
              <a:gdLst>
                <a:gd name="T0" fmla="*/ 4 w 562"/>
                <a:gd name="T1" fmla="*/ 235 h 361"/>
                <a:gd name="T2" fmla="*/ 562 w 562"/>
                <a:gd name="T3" fmla="*/ 0 h 361"/>
                <a:gd name="T4" fmla="*/ 562 w 562"/>
                <a:gd name="T5" fmla="*/ 66 h 361"/>
                <a:gd name="T6" fmla="*/ 111 w 562"/>
                <a:gd name="T7" fmla="*/ 259 h 361"/>
                <a:gd name="T8" fmla="*/ 115 w 562"/>
                <a:gd name="T9" fmla="*/ 361 h 361"/>
                <a:gd name="T10" fmla="*/ 0 w 562"/>
                <a:gd name="T11" fmla="*/ 335 h 361"/>
                <a:gd name="T12" fmla="*/ 4 w 562"/>
                <a:gd name="T13" fmla="*/ 235 h 361"/>
              </a:gdLst>
              <a:ahLst/>
              <a:cxnLst>
                <a:cxn ang="0">
                  <a:pos x="T0" y="T1"/>
                </a:cxn>
                <a:cxn ang="0">
                  <a:pos x="T2" y="T3"/>
                </a:cxn>
                <a:cxn ang="0">
                  <a:pos x="T4" y="T5"/>
                </a:cxn>
                <a:cxn ang="0">
                  <a:pos x="T6" y="T7"/>
                </a:cxn>
                <a:cxn ang="0">
                  <a:pos x="T8" y="T9"/>
                </a:cxn>
                <a:cxn ang="0">
                  <a:pos x="T10" y="T11"/>
                </a:cxn>
                <a:cxn ang="0">
                  <a:pos x="T12" y="T13"/>
                </a:cxn>
              </a:cxnLst>
              <a:rect l="0" t="0" r="r" b="b"/>
              <a:pathLst>
                <a:path w="562" h="361">
                  <a:moveTo>
                    <a:pt x="4" y="235"/>
                  </a:moveTo>
                  <a:lnTo>
                    <a:pt x="562" y="0"/>
                  </a:lnTo>
                  <a:lnTo>
                    <a:pt x="562" y="66"/>
                  </a:lnTo>
                  <a:lnTo>
                    <a:pt x="111" y="259"/>
                  </a:lnTo>
                  <a:lnTo>
                    <a:pt x="115" y="361"/>
                  </a:lnTo>
                  <a:lnTo>
                    <a:pt x="0" y="335"/>
                  </a:lnTo>
                  <a:lnTo>
                    <a:pt x="4" y="2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 name="Freeform: Shape 11"/>
            <p:cNvSpPr>
              <a:spLocks/>
            </p:cNvSpPr>
            <p:nvPr/>
          </p:nvSpPr>
          <p:spPr bwMode="auto">
            <a:xfrm>
              <a:off x="3116" y="2689"/>
              <a:ext cx="1211" cy="427"/>
            </a:xfrm>
            <a:custGeom>
              <a:avLst/>
              <a:gdLst>
                <a:gd name="T0" fmla="*/ 0 w 1211"/>
                <a:gd name="T1" fmla="*/ 86 h 427"/>
                <a:gd name="T2" fmla="*/ 148 w 1211"/>
                <a:gd name="T3" fmla="*/ 0 h 427"/>
                <a:gd name="T4" fmla="*/ 1131 w 1211"/>
                <a:gd name="T5" fmla="*/ 44 h 427"/>
                <a:gd name="T6" fmla="*/ 1211 w 1211"/>
                <a:gd name="T7" fmla="*/ 86 h 427"/>
                <a:gd name="T8" fmla="*/ 607 w 1211"/>
                <a:gd name="T9" fmla="*/ 427 h 427"/>
                <a:gd name="T10" fmla="*/ 0 w 1211"/>
                <a:gd name="T11" fmla="*/ 86 h 427"/>
              </a:gdLst>
              <a:ahLst/>
              <a:cxnLst>
                <a:cxn ang="0">
                  <a:pos x="T0" y="T1"/>
                </a:cxn>
                <a:cxn ang="0">
                  <a:pos x="T2" y="T3"/>
                </a:cxn>
                <a:cxn ang="0">
                  <a:pos x="T4" y="T5"/>
                </a:cxn>
                <a:cxn ang="0">
                  <a:pos x="T6" y="T7"/>
                </a:cxn>
                <a:cxn ang="0">
                  <a:pos x="T8" y="T9"/>
                </a:cxn>
                <a:cxn ang="0">
                  <a:pos x="T10" y="T11"/>
                </a:cxn>
              </a:cxnLst>
              <a:rect l="0" t="0" r="r" b="b"/>
              <a:pathLst>
                <a:path w="1211" h="427">
                  <a:moveTo>
                    <a:pt x="0" y="86"/>
                  </a:moveTo>
                  <a:lnTo>
                    <a:pt x="148" y="0"/>
                  </a:lnTo>
                  <a:lnTo>
                    <a:pt x="1131" y="44"/>
                  </a:lnTo>
                  <a:lnTo>
                    <a:pt x="1211" y="86"/>
                  </a:lnTo>
                  <a:lnTo>
                    <a:pt x="607" y="427"/>
                  </a:lnTo>
                  <a:lnTo>
                    <a:pt x="0" y="8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 name="Freeform: Shape 12"/>
            <p:cNvSpPr>
              <a:spLocks/>
            </p:cNvSpPr>
            <p:nvPr/>
          </p:nvSpPr>
          <p:spPr bwMode="auto">
            <a:xfrm>
              <a:off x="4258" y="2328"/>
              <a:ext cx="658" cy="412"/>
            </a:xfrm>
            <a:custGeom>
              <a:avLst/>
              <a:gdLst>
                <a:gd name="T0" fmla="*/ 658 w 658"/>
                <a:gd name="T1" fmla="*/ 117 h 412"/>
                <a:gd name="T2" fmla="*/ 445 w 658"/>
                <a:gd name="T3" fmla="*/ 0 h 412"/>
                <a:gd name="T4" fmla="*/ 0 w 658"/>
                <a:gd name="T5" fmla="*/ 175 h 412"/>
                <a:gd name="T6" fmla="*/ 58 w 658"/>
                <a:gd name="T7" fmla="*/ 378 h 412"/>
                <a:gd name="T8" fmla="*/ 127 w 658"/>
                <a:gd name="T9" fmla="*/ 412 h 412"/>
                <a:gd name="T10" fmla="*/ 658 w 658"/>
                <a:gd name="T11" fmla="*/ 117 h 412"/>
              </a:gdLst>
              <a:ahLst/>
              <a:cxnLst>
                <a:cxn ang="0">
                  <a:pos x="T0" y="T1"/>
                </a:cxn>
                <a:cxn ang="0">
                  <a:pos x="T2" y="T3"/>
                </a:cxn>
                <a:cxn ang="0">
                  <a:pos x="T4" y="T5"/>
                </a:cxn>
                <a:cxn ang="0">
                  <a:pos x="T6" y="T7"/>
                </a:cxn>
                <a:cxn ang="0">
                  <a:pos x="T8" y="T9"/>
                </a:cxn>
                <a:cxn ang="0">
                  <a:pos x="T10" y="T11"/>
                </a:cxn>
              </a:cxnLst>
              <a:rect l="0" t="0" r="r" b="b"/>
              <a:pathLst>
                <a:path w="658" h="412">
                  <a:moveTo>
                    <a:pt x="658" y="117"/>
                  </a:moveTo>
                  <a:lnTo>
                    <a:pt x="445" y="0"/>
                  </a:lnTo>
                  <a:lnTo>
                    <a:pt x="0" y="175"/>
                  </a:lnTo>
                  <a:lnTo>
                    <a:pt x="58" y="378"/>
                  </a:lnTo>
                  <a:lnTo>
                    <a:pt x="127" y="412"/>
                  </a:lnTo>
                  <a:lnTo>
                    <a:pt x="658" y="1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 name="Freeform: Shape 13"/>
            <p:cNvSpPr>
              <a:spLocks/>
            </p:cNvSpPr>
            <p:nvPr/>
          </p:nvSpPr>
          <p:spPr bwMode="auto">
            <a:xfrm>
              <a:off x="2547" y="2330"/>
              <a:ext cx="598" cy="410"/>
            </a:xfrm>
            <a:custGeom>
              <a:avLst/>
              <a:gdLst>
                <a:gd name="T0" fmla="*/ 0 w 598"/>
                <a:gd name="T1" fmla="*/ 109 h 410"/>
                <a:gd name="T2" fmla="*/ 204 w 598"/>
                <a:gd name="T3" fmla="*/ 0 h 410"/>
                <a:gd name="T4" fmla="*/ 525 w 598"/>
                <a:gd name="T5" fmla="*/ 331 h 410"/>
                <a:gd name="T6" fmla="*/ 598 w 598"/>
                <a:gd name="T7" fmla="*/ 297 h 410"/>
                <a:gd name="T8" fmla="*/ 598 w 598"/>
                <a:gd name="T9" fmla="*/ 371 h 410"/>
                <a:gd name="T10" fmla="*/ 530 w 598"/>
                <a:gd name="T11" fmla="*/ 410 h 410"/>
                <a:gd name="T12" fmla="*/ 0 w 598"/>
                <a:gd name="T13" fmla="*/ 109 h 410"/>
              </a:gdLst>
              <a:ahLst/>
              <a:cxnLst>
                <a:cxn ang="0">
                  <a:pos x="T0" y="T1"/>
                </a:cxn>
                <a:cxn ang="0">
                  <a:pos x="T2" y="T3"/>
                </a:cxn>
                <a:cxn ang="0">
                  <a:pos x="T4" y="T5"/>
                </a:cxn>
                <a:cxn ang="0">
                  <a:pos x="T6" y="T7"/>
                </a:cxn>
                <a:cxn ang="0">
                  <a:pos x="T8" y="T9"/>
                </a:cxn>
                <a:cxn ang="0">
                  <a:pos x="T10" y="T11"/>
                </a:cxn>
                <a:cxn ang="0">
                  <a:pos x="T12" y="T13"/>
                </a:cxn>
              </a:cxnLst>
              <a:rect l="0" t="0" r="r" b="b"/>
              <a:pathLst>
                <a:path w="598" h="410">
                  <a:moveTo>
                    <a:pt x="0" y="109"/>
                  </a:moveTo>
                  <a:lnTo>
                    <a:pt x="204" y="0"/>
                  </a:lnTo>
                  <a:lnTo>
                    <a:pt x="525" y="331"/>
                  </a:lnTo>
                  <a:lnTo>
                    <a:pt x="598" y="297"/>
                  </a:lnTo>
                  <a:lnTo>
                    <a:pt x="598" y="371"/>
                  </a:lnTo>
                  <a:lnTo>
                    <a:pt x="530" y="410"/>
                  </a:lnTo>
                  <a:lnTo>
                    <a:pt x="0" y="10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 name="Freeform: Shape 14"/>
            <p:cNvSpPr>
              <a:spLocks/>
            </p:cNvSpPr>
            <p:nvPr/>
          </p:nvSpPr>
          <p:spPr bwMode="auto">
            <a:xfrm>
              <a:off x="2547" y="2441"/>
              <a:ext cx="554" cy="988"/>
            </a:xfrm>
            <a:custGeom>
              <a:avLst/>
              <a:gdLst>
                <a:gd name="T0" fmla="*/ 45 w 554"/>
                <a:gd name="T1" fmla="*/ 669 h 988"/>
                <a:gd name="T2" fmla="*/ 554 w 554"/>
                <a:gd name="T3" fmla="*/ 988 h 988"/>
                <a:gd name="T4" fmla="*/ 530 w 554"/>
                <a:gd name="T5" fmla="*/ 301 h 988"/>
                <a:gd name="T6" fmla="*/ 0 w 554"/>
                <a:gd name="T7" fmla="*/ 0 h 988"/>
                <a:gd name="T8" fmla="*/ 45 w 554"/>
                <a:gd name="T9" fmla="*/ 669 h 988"/>
              </a:gdLst>
              <a:ahLst/>
              <a:cxnLst>
                <a:cxn ang="0">
                  <a:pos x="T0" y="T1"/>
                </a:cxn>
                <a:cxn ang="0">
                  <a:pos x="T2" y="T3"/>
                </a:cxn>
                <a:cxn ang="0">
                  <a:pos x="T4" y="T5"/>
                </a:cxn>
                <a:cxn ang="0">
                  <a:pos x="T6" y="T7"/>
                </a:cxn>
                <a:cxn ang="0">
                  <a:pos x="T8" y="T9"/>
                </a:cxn>
              </a:cxnLst>
              <a:rect l="0" t="0" r="r" b="b"/>
              <a:pathLst>
                <a:path w="554" h="988">
                  <a:moveTo>
                    <a:pt x="45" y="669"/>
                  </a:moveTo>
                  <a:lnTo>
                    <a:pt x="554" y="988"/>
                  </a:lnTo>
                  <a:lnTo>
                    <a:pt x="530" y="301"/>
                  </a:lnTo>
                  <a:lnTo>
                    <a:pt x="0" y="0"/>
                  </a:lnTo>
                  <a:lnTo>
                    <a:pt x="45" y="6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Freeform: Shape 15"/>
            <p:cNvSpPr>
              <a:spLocks/>
            </p:cNvSpPr>
            <p:nvPr/>
          </p:nvSpPr>
          <p:spPr bwMode="auto">
            <a:xfrm>
              <a:off x="2474" y="1630"/>
              <a:ext cx="591" cy="1028"/>
            </a:xfrm>
            <a:custGeom>
              <a:avLst/>
              <a:gdLst>
                <a:gd name="T0" fmla="*/ 53 w 591"/>
                <a:gd name="T1" fmla="*/ 731 h 1028"/>
                <a:gd name="T2" fmla="*/ 591 w 591"/>
                <a:gd name="T3" fmla="*/ 1028 h 1028"/>
                <a:gd name="T4" fmla="*/ 556 w 591"/>
                <a:gd name="T5" fmla="*/ 263 h 1028"/>
                <a:gd name="T6" fmla="*/ 0 w 591"/>
                <a:gd name="T7" fmla="*/ 0 h 1028"/>
                <a:gd name="T8" fmla="*/ 53 w 591"/>
                <a:gd name="T9" fmla="*/ 731 h 1028"/>
              </a:gdLst>
              <a:ahLst/>
              <a:cxnLst>
                <a:cxn ang="0">
                  <a:pos x="T0" y="T1"/>
                </a:cxn>
                <a:cxn ang="0">
                  <a:pos x="T2" y="T3"/>
                </a:cxn>
                <a:cxn ang="0">
                  <a:pos x="T4" y="T5"/>
                </a:cxn>
                <a:cxn ang="0">
                  <a:pos x="T6" y="T7"/>
                </a:cxn>
                <a:cxn ang="0">
                  <a:pos x="T8" y="T9"/>
                </a:cxn>
              </a:cxnLst>
              <a:rect l="0" t="0" r="r" b="b"/>
              <a:pathLst>
                <a:path w="591" h="1028">
                  <a:moveTo>
                    <a:pt x="53" y="731"/>
                  </a:moveTo>
                  <a:lnTo>
                    <a:pt x="591" y="1028"/>
                  </a:lnTo>
                  <a:lnTo>
                    <a:pt x="556" y="263"/>
                  </a:lnTo>
                  <a:lnTo>
                    <a:pt x="0" y="0"/>
                  </a:lnTo>
                  <a:lnTo>
                    <a:pt x="53" y="73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 name="Freeform: Shape 16"/>
            <p:cNvSpPr>
              <a:spLocks/>
            </p:cNvSpPr>
            <p:nvPr/>
          </p:nvSpPr>
          <p:spPr bwMode="auto">
            <a:xfrm>
              <a:off x="3787" y="1639"/>
              <a:ext cx="635" cy="1028"/>
            </a:xfrm>
            <a:custGeom>
              <a:avLst/>
              <a:gdLst>
                <a:gd name="T0" fmla="*/ 0 w 635"/>
                <a:gd name="T1" fmla="*/ 0 h 1028"/>
                <a:gd name="T2" fmla="*/ 0 w 635"/>
                <a:gd name="T3" fmla="*/ 88 h 1028"/>
                <a:gd name="T4" fmla="*/ 503 w 635"/>
                <a:gd name="T5" fmla="*/ 310 h 1028"/>
                <a:gd name="T6" fmla="*/ 503 w 635"/>
                <a:gd name="T7" fmla="*/ 988 h 1028"/>
                <a:gd name="T8" fmla="*/ 598 w 635"/>
                <a:gd name="T9" fmla="*/ 1028 h 1028"/>
                <a:gd name="T10" fmla="*/ 635 w 635"/>
                <a:gd name="T11" fmla="*/ 265 h 1028"/>
                <a:gd name="T12" fmla="*/ 0 w 635"/>
                <a:gd name="T13" fmla="*/ 0 h 1028"/>
              </a:gdLst>
              <a:ahLst/>
              <a:cxnLst>
                <a:cxn ang="0">
                  <a:pos x="T0" y="T1"/>
                </a:cxn>
                <a:cxn ang="0">
                  <a:pos x="T2" y="T3"/>
                </a:cxn>
                <a:cxn ang="0">
                  <a:pos x="T4" y="T5"/>
                </a:cxn>
                <a:cxn ang="0">
                  <a:pos x="T6" y="T7"/>
                </a:cxn>
                <a:cxn ang="0">
                  <a:pos x="T8" y="T9"/>
                </a:cxn>
                <a:cxn ang="0">
                  <a:pos x="T10" y="T11"/>
                </a:cxn>
                <a:cxn ang="0">
                  <a:pos x="T12" y="T13"/>
                </a:cxn>
              </a:cxnLst>
              <a:rect l="0" t="0" r="r" b="b"/>
              <a:pathLst>
                <a:path w="635" h="1028">
                  <a:moveTo>
                    <a:pt x="0" y="0"/>
                  </a:moveTo>
                  <a:lnTo>
                    <a:pt x="0" y="88"/>
                  </a:lnTo>
                  <a:lnTo>
                    <a:pt x="503" y="310"/>
                  </a:lnTo>
                  <a:lnTo>
                    <a:pt x="503" y="988"/>
                  </a:lnTo>
                  <a:lnTo>
                    <a:pt x="598" y="1028"/>
                  </a:lnTo>
                  <a:lnTo>
                    <a:pt x="635" y="265"/>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 name="Freeform: Shape 17"/>
            <p:cNvSpPr>
              <a:spLocks/>
            </p:cNvSpPr>
            <p:nvPr/>
          </p:nvSpPr>
          <p:spPr bwMode="auto">
            <a:xfrm>
              <a:off x="3089" y="1933"/>
              <a:ext cx="634" cy="1097"/>
            </a:xfrm>
            <a:custGeom>
              <a:avLst/>
              <a:gdLst>
                <a:gd name="T0" fmla="*/ 0 w 634"/>
                <a:gd name="T1" fmla="*/ 0 h 1097"/>
                <a:gd name="T2" fmla="*/ 27 w 634"/>
                <a:gd name="T3" fmla="*/ 767 h 1097"/>
                <a:gd name="T4" fmla="*/ 634 w 634"/>
                <a:gd name="T5" fmla="*/ 1097 h 1097"/>
                <a:gd name="T6" fmla="*/ 634 w 634"/>
                <a:gd name="T7" fmla="*/ 300 h 1097"/>
                <a:gd name="T8" fmla="*/ 0 w 634"/>
                <a:gd name="T9" fmla="*/ 0 h 1097"/>
              </a:gdLst>
              <a:ahLst/>
              <a:cxnLst>
                <a:cxn ang="0">
                  <a:pos x="T0" y="T1"/>
                </a:cxn>
                <a:cxn ang="0">
                  <a:pos x="T2" y="T3"/>
                </a:cxn>
                <a:cxn ang="0">
                  <a:pos x="T4" y="T5"/>
                </a:cxn>
                <a:cxn ang="0">
                  <a:pos x="T6" y="T7"/>
                </a:cxn>
                <a:cxn ang="0">
                  <a:pos x="T8" y="T9"/>
                </a:cxn>
              </a:cxnLst>
              <a:rect l="0" t="0" r="r" b="b"/>
              <a:pathLst>
                <a:path w="634" h="1097">
                  <a:moveTo>
                    <a:pt x="0" y="0"/>
                  </a:moveTo>
                  <a:lnTo>
                    <a:pt x="27" y="767"/>
                  </a:lnTo>
                  <a:lnTo>
                    <a:pt x="634" y="1097"/>
                  </a:lnTo>
                  <a:lnTo>
                    <a:pt x="634" y="300"/>
                  </a:ln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 name="Freeform: Shape 18"/>
            <p:cNvSpPr>
              <a:spLocks/>
            </p:cNvSpPr>
            <p:nvPr/>
          </p:nvSpPr>
          <p:spPr bwMode="auto">
            <a:xfrm>
              <a:off x="3116" y="2775"/>
              <a:ext cx="607" cy="1057"/>
            </a:xfrm>
            <a:custGeom>
              <a:avLst/>
              <a:gdLst>
                <a:gd name="T0" fmla="*/ 607 w 607"/>
                <a:gd name="T1" fmla="*/ 1057 h 1057"/>
                <a:gd name="T2" fmla="*/ 607 w 607"/>
                <a:gd name="T3" fmla="*/ 341 h 1057"/>
                <a:gd name="T4" fmla="*/ 0 w 607"/>
                <a:gd name="T5" fmla="*/ 0 h 1057"/>
                <a:gd name="T6" fmla="*/ 30 w 607"/>
                <a:gd name="T7" fmla="*/ 693 h 1057"/>
                <a:gd name="T8" fmla="*/ 607 w 607"/>
                <a:gd name="T9" fmla="*/ 1057 h 1057"/>
              </a:gdLst>
              <a:ahLst/>
              <a:cxnLst>
                <a:cxn ang="0">
                  <a:pos x="T0" y="T1"/>
                </a:cxn>
                <a:cxn ang="0">
                  <a:pos x="T2" y="T3"/>
                </a:cxn>
                <a:cxn ang="0">
                  <a:pos x="T4" y="T5"/>
                </a:cxn>
                <a:cxn ang="0">
                  <a:pos x="T6" y="T7"/>
                </a:cxn>
                <a:cxn ang="0">
                  <a:pos x="T8" y="T9"/>
                </a:cxn>
              </a:cxnLst>
              <a:rect l="0" t="0" r="r" b="b"/>
              <a:pathLst>
                <a:path w="607" h="1057">
                  <a:moveTo>
                    <a:pt x="607" y="1057"/>
                  </a:moveTo>
                  <a:lnTo>
                    <a:pt x="607" y="341"/>
                  </a:lnTo>
                  <a:lnTo>
                    <a:pt x="0" y="0"/>
                  </a:lnTo>
                  <a:lnTo>
                    <a:pt x="30" y="693"/>
                  </a:lnTo>
                  <a:lnTo>
                    <a:pt x="607" y="105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 name="Freeform: Shape 19"/>
            <p:cNvSpPr>
              <a:spLocks/>
            </p:cNvSpPr>
            <p:nvPr/>
          </p:nvSpPr>
          <p:spPr bwMode="auto">
            <a:xfrm>
              <a:off x="3723" y="2775"/>
              <a:ext cx="604" cy="1057"/>
            </a:xfrm>
            <a:custGeom>
              <a:avLst/>
              <a:gdLst>
                <a:gd name="T0" fmla="*/ 0 w 604"/>
                <a:gd name="T1" fmla="*/ 341 h 1057"/>
                <a:gd name="T2" fmla="*/ 604 w 604"/>
                <a:gd name="T3" fmla="*/ 0 h 1057"/>
                <a:gd name="T4" fmla="*/ 580 w 604"/>
                <a:gd name="T5" fmla="*/ 693 h 1057"/>
                <a:gd name="T6" fmla="*/ 0 w 604"/>
                <a:gd name="T7" fmla="*/ 1057 h 1057"/>
                <a:gd name="T8" fmla="*/ 0 w 604"/>
                <a:gd name="T9" fmla="*/ 341 h 1057"/>
              </a:gdLst>
              <a:ahLst/>
              <a:cxnLst>
                <a:cxn ang="0">
                  <a:pos x="T0" y="T1"/>
                </a:cxn>
                <a:cxn ang="0">
                  <a:pos x="T2" y="T3"/>
                </a:cxn>
                <a:cxn ang="0">
                  <a:pos x="T4" y="T5"/>
                </a:cxn>
                <a:cxn ang="0">
                  <a:pos x="T6" y="T7"/>
                </a:cxn>
                <a:cxn ang="0">
                  <a:pos x="T8" y="T9"/>
                </a:cxn>
              </a:cxnLst>
              <a:rect l="0" t="0" r="r" b="b"/>
              <a:pathLst>
                <a:path w="604" h="1057">
                  <a:moveTo>
                    <a:pt x="0" y="341"/>
                  </a:moveTo>
                  <a:lnTo>
                    <a:pt x="604" y="0"/>
                  </a:lnTo>
                  <a:lnTo>
                    <a:pt x="580" y="693"/>
                  </a:lnTo>
                  <a:lnTo>
                    <a:pt x="0" y="1057"/>
                  </a:lnTo>
                  <a:lnTo>
                    <a:pt x="0" y="3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Freeform: Shape 20"/>
            <p:cNvSpPr>
              <a:spLocks/>
            </p:cNvSpPr>
            <p:nvPr/>
          </p:nvSpPr>
          <p:spPr bwMode="auto">
            <a:xfrm>
              <a:off x="3723" y="1933"/>
              <a:ext cx="633" cy="1097"/>
            </a:xfrm>
            <a:custGeom>
              <a:avLst/>
              <a:gdLst>
                <a:gd name="T0" fmla="*/ 0 w 633"/>
                <a:gd name="T1" fmla="*/ 300 h 1097"/>
                <a:gd name="T2" fmla="*/ 633 w 633"/>
                <a:gd name="T3" fmla="*/ 0 h 1097"/>
                <a:gd name="T4" fmla="*/ 604 w 633"/>
                <a:gd name="T5" fmla="*/ 767 h 1097"/>
                <a:gd name="T6" fmla="*/ 0 w 633"/>
                <a:gd name="T7" fmla="*/ 1097 h 1097"/>
                <a:gd name="T8" fmla="*/ 0 w 633"/>
                <a:gd name="T9" fmla="*/ 300 h 1097"/>
              </a:gdLst>
              <a:ahLst/>
              <a:cxnLst>
                <a:cxn ang="0">
                  <a:pos x="T0" y="T1"/>
                </a:cxn>
                <a:cxn ang="0">
                  <a:pos x="T2" y="T3"/>
                </a:cxn>
                <a:cxn ang="0">
                  <a:pos x="T4" y="T5"/>
                </a:cxn>
                <a:cxn ang="0">
                  <a:pos x="T6" y="T7"/>
                </a:cxn>
                <a:cxn ang="0">
                  <a:pos x="T8" y="T9"/>
                </a:cxn>
              </a:cxnLst>
              <a:rect l="0" t="0" r="r" b="b"/>
              <a:pathLst>
                <a:path w="633" h="1097">
                  <a:moveTo>
                    <a:pt x="0" y="300"/>
                  </a:moveTo>
                  <a:lnTo>
                    <a:pt x="633" y="0"/>
                  </a:lnTo>
                  <a:lnTo>
                    <a:pt x="604" y="767"/>
                  </a:lnTo>
                  <a:lnTo>
                    <a:pt x="0" y="1097"/>
                  </a:lnTo>
                  <a:lnTo>
                    <a:pt x="0" y="30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 name="Freeform: Shape 21"/>
            <p:cNvSpPr>
              <a:spLocks/>
            </p:cNvSpPr>
            <p:nvPr/>
          </p:nvSpPr>
          <p:spPr bwMode="auto">
            <a:xfrm>
              <a:off x="4374" y="1639"/>
              <a:ext cx="593" cy="1028"/>
            </a:xfrm>
            <a:custGeom>
              <a:avLst/>
              <a:gdLst>
                <a:gd name="T0" fmla="*/ 37 w 593"/>
                <a:gd name="T1" fmla="*/ 265 h 1028"/>
                <a:gd name="T2" fmla="*/ 0 w 593"/>
                <a:gd name="T3" fmla="*/ 1028 h 1028"/>
                <a:gd name="T4" fmla="*/ 538 w 593"/>
                <a:gd name="T5" fmla="*/ 729 h 1028"/>
                <a:gd name="T6" fmla="*/ 593 w 593"/>
                <a:gd name="T7" fmla="*/ 0 h 1028"/>
                <a:gd name="T8" fmla="*/ 37 w 593"/>
                <a:gd name="T9" fmla="*/ 265 h 1028"/>
              </a:gdLst>
              <a:ahLst/>
              <a:cxnLst>
                <a:cxn ang="0">
                  <a:pos x="T0" y="T1"/>
                </a:cxn>
                <a:cxn ang="0">
                  <a:pos x="T2" y="T3"/>
                </a:cxn>
                <a:cxn ang="0">
                  <a:pos x="T4" y="T5"/>
                </a:cxn>
                <a:cxn ang="0">
                  <a:pos x="T6" y="T7"/>
                </a:cxn>
                <a:cxn ang="0">
                  <a:pos x="T8" y="T9"/>
                </a:cxn>
              </a:cxnLst>
              <a:rect l="0" t="0" r="r" b="b"/>
              <a:pathLst>
                <a:path w="593" h="1028">
                  <a:moveTo>
                    <a:pt x="37" y="265"/>
                  </a:moveTo>
                  <a:lnTo>
                    <a:pt x="0" y="1028"/>
                  </a:lnTo>
                  <a:lnTo>
                    <a:pt x="538" y="729"/>
                  </a:lnTo>
                  <a:lnTo>
                    <a:pt x="593" y="0"/>
                  </a:lnTo>
                  <a:lnTo>
                    <a:pt x="37" y="26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Freeform: Shape 22"/>
            <p:cNvSpPr>
              <a:spLocks/>
            </p:cNvSpPr>
            <p:nvPr/>
          </p:nvSpPr>
          <p:spPr bwMode="auto">
            <a:xfrm>
              <a:off x="4356" y="2445"/>
              <a:ext cx="560" cy="988"/>
            </a:xfrm>
            <a:custGeom>
              <a:avLst/>
              <a:gdLst>
                <a:gd name="T0" fmla="*/ 0 w 560"/>
                <a:gd name="T1" fmla="*/ 988 h 988"/>
                <a:gd name="T2" fmla="*/ 29 w 560"/>
                <a:gd name="T3" fmla="*/ 295 h 988"/>
                <a:gd name="T4" fmla="*/ 560 w 560"/>
                <a:gd name="T5" fmla="*/ 0 h 988"/>
                <a:gd name="T6" fmla="*/ 511 w 560"/>
                <a:gd name="T7" fmla="*/ 665 h 988"/>
                <a:gd name="T8" fmla="*/ 0 w 560"/>
                <a:gd name="T9" fmla="*/ 988 h 988"/>
              </a:gdLst>
              <a:ahLst/>
              <a:cxnLst>
                <a:cxn ang="0">
                  <a:pos x="T0" y="T1"/>
                </a:cxn>
                <a:cxn ang="0">
                  <a:pos x="T2" y="T3"/>
                </a:cxn>
                <a:cxn ang="0">
                  <a:pos x="T4" y="T5"/>
                </a:cxn>
                <a:cxn ang="0">
                  <a:pos x="T6" y="T7"/>
                </a:cxn>
                <a:cxn ang="0">
                  <a:pos x="T8" y="T9"/>
                </a:cxn>
              </a:cxnLst>
              <a:rect l="0" t="0" r="r" b="b"/>
              <a:pathLst>
                <a:path w="560" h="988">
                  <a:moveTo>
                    <a:pt x="0" y="988"/>
                  </a:moveTo>
                  <a:lnTo>
                    <a:pt x="29" y="295"/>
                  </a:lnTo>
                  <a:lnTo>
                    <a:pt x="560" y="0"/>
                  </a:lnTo>
                  <a:lnTo>
                    <a:pt x="511" y="665"/>
                  </a:lnTo>
                  <a:lnTo>
                    <a:pt x="0" y="98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 name="Freeform: Shape 23"/>
            <p:cNvSpPr>
              <a:spLocks/>
            </p:cNvSpPr>
            <p:nvPr/>
          </p:nvSpPr>
          <p:spPr bwMode="auto">
            <a:xfrm>
              <a:off x="3089" y="1663"/>
              <a:ext cx="1267" cy="570"/>
            </a:xfrm>
            <a:custGeom>
              <a:avLst/>
              <a:gdLst>
                <a:gd name="T0" fmla="*/ 0 w 1267"/>
                <a:gd name="T1" fmla="*/ 270 h 570"/>
                <a:gd name="T2" fmla="*/ 634 w 1267"/>
                <a:gd name="T3" fmla="*/ 0 h 570"/>
                <a:gd name="T4" fmla="*/ 1267 w 1267"/>
                <a:gd name="T5" fmla="*/ 270 h 570"/>
                <a:gd name="T6" fmla="*/ 634 w 1267"/>
                <a:gd name="T7" fmla="*/ 570 h 570"/>
                <a:gd name="T8" fmla="*/ 0 w 1267"/>
                <a:gd name="T9" fmla="*/ 270 h 570"/>
              </a:gdLst>
              <a:ahLst/>
              <a:cxnLst>
                <a:cxn ang="0">
                  <a:pos x="T0" y="T1"/>
                </a:cxn>
                <a:cxn ang="0">
                  <a:pos x="T2" y="T3"/>
                </a:cxn>
                <a:cxn ang="0">
                  <a:pos x="T4" y="T5"/>
                </a:cxn>
                <a:cxn ang="0">
                  <a:pos x="T6" y="T7"/>
                </a:cxn>
                <a:cxn ang="0">
                  <a:pos x="T8" y="T9"/>
                </a:cxn>
              </a:cxnLst>
              <a:rect l="0" t="0" r="r" b="b"/>
              <a:pathLst>
                <a:path w="1267" h="570">
                  <a:moveTo>
                    <a:pt x="0" y="270"/>
                  </a:moveTo>
                  <a:lnTo>
                    <a:pt x="634" y="0"/>
                  </a:lnTo>
                  <a:lnTo>
                    <a:pt x="1267" y="270"/>
                  </a:lnTo>
                  <a:lnTo>
                    <a:pt x="634" y="570"/>
                  </a:lnTo>
                  <a:lnTo>
                    <a:pt x="0" y="27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 name="Freeform: Shape 24"/>
            <p:cNvSpPr>
              <a:spLocks/>
            </p:cNvSpPr>
            <p:nvPr/>
          </p:nvSpPr>
          <p:spPr bwMode="auto">
            <a:xfrm>
              <a:off x="2469" y="1399"/>
              <a:ext cx="1194" cy="503"/>
            </a:xfrm>
            <a:custGeom>
              <a:avLst/>
              <a:gdLst>
                <a:gd name="T0" fmla="*/ 0 w 1194"/>
                <a:gd name="T1" fmla="*/ 240 h 503"/>
                <a:gd name="T2" fmla="*/ 631 w 1194"/>
                <a:gd name="T3" fmla="*/ 0 h 503"/>
                <a:gd name="T4" fmla="*/ 1194 w 1194"/>
                <a:gd name="T5" fmla="*/ 235 h 503"/>
                <a:gd name="T6" fmla="*/ 556 w 1194"/>
                <a:gd name="T7" fmla="*/ 503 h 503"/>
                <a:gd name="T8" fmla="*/ 0 w 1194"/>
                <a:gd name="T9" fmla="*/ 240 h 503"/>
              </a:gdLst>
              <a:ahLst/>
              <a:cxnLst>
                <a:cxn ang="0">
                  <a:pos x="T0" y="T1"/>
                </a:cxn>
                <a:cxn ang="0">
                  <a:pos x="T2" y="T3"/>
                </a:cxn>
                <a:cxn ang="0">
                  <a:pos x="T4" y="T5"/>
                </a:cxn>
                <a:cxn ang="0">
                  <a:pos x="T6" y="T7"/>
                </a:cxn>
                <a:cxn ang="0">
                  <a:pos x="T8" y="T9"/>
                </a:cxn>
              </a:cxnLst>
              <a:rect l="0" t="0" r="r" b="b"/>
              <a:pathLst>
                <a:path w="1194" h="503">
                  <a:moveTo>
                    <a:pt x="0" y="240"/>
                  </a:moveTo>
                  <a:lnTo>
                    <a:pt x="631" y="0"/>
                  </a:lnTo>
                  <a:lnTo>
                    <a:pt x="1194" y="235"/>
                  </a:lnTo>
                  <a:lnTo>
                    <a:pt x="556" y="503"/>
                  </a:lnTo>
                  <a:lnTo>
                    <a:pt x="0" y="2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Freeform: Shape 25"/>
            <p:cNvSpPr>
              <a:spLocks/>
            </p:cNvSpPr>
            <p:nvPr/>
          </p:nvSpPr>
          <p:spPr bwMode="auto">
            <a:xfrm>
              <a:off x="3787" y="1399"/>
              <a:ext cx="1191" cy="505"/>
            </a:xfrm>
            <a:custGeom>
              <a:avLst/>
              <a:gdLst>
                <a:gd name="T0" fmla="*/ 635 w 1191"/>
                <a:gd name="T1" fmla="*/ 505 h 505"/>
                <a:gd name="T2" fmla="*/ 0 w 1191"/>
                <a:gd name="T3" fmla="*/ 240 h 505"/>
                <a:gd name="T4" fmla="*/ 564 w 1191"/>
                <a:gd name="T5" fmla="*/ 0 h 505"/>
                <a:gd name="T6" fmla="*/ 1191 w 1191"/>
                <a:gd name="T7" fmla="*/ 240 h 505"/>
                <a:gd name="T8" fmla="*/ 635 w 1191"/>
                <a:gd name="T9" fmla="*/ 505 h 505"/>
              </a:gdLst>
              <a:ahLst/>
              <a:cxnLst>
                <a:cxn ang="0">
                  <a:pos x="T0" y="T1"/>
                </a:cxn>
                <a:cxn ang="0">
                  <a:pos x="T2" y="T3"/>
                </a:cxn>
                <a:cxn ang="0">
                  <a:pos x="T4" y="T5"/>
                </a:cxn>
                <a:cxn ang="0">
                  <a:pos x="T6" y="T7"/>
                </a:cxn>
                <a:cxn ang="0">
                  <a:pos x="T8" y="T9"/>
                </a:cxn>
              </a:cxnLst>
              <a:rect l="0" t="0" r="r" b="b"/>
              <a:pathLst>
                <a:path w="1191" h="505">
                  <a:moveTo>
                    <a:pt x="635" y="505"/>
                  </a:moveTo>
                  <a:lnTo>
                    <a:pt x="0" y="240"/>
                  </a:lnTo>
                  <a:lnTo>
                    <a:pt x="564" y="0"/>
                  </a:lnTo>
                  <a:lnTo>
                    <a:pt x="1191" y="240"/>
                  </a:lnTo>
                  <a:lnTo>
                    <a:pt x="635" y="50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 name="Freeform: Shape 26"/>
            <p:cNvSpPr>
              <a:spLocks/>
            </p:cNvSpPr>
            <p:nvPr/>
          </p:nvSpPr>
          <p:spPr bwMode="auto">
            <a:xfrm>
              <a:off x="3162" y="1167"/>
              <a:ext cx="1123" cy="445"/>
            </a:xfrm>
            <a:custGeom>
              <a:avLst/>
              <a:gdLst>
                <a:gd name="T0" fmla="*/ 560 w 1123"/>
                <a:gd name="T1" fmla="*/ 0 h 445"/>
                <a:gd name="T2" fmla="*/ 1123 w 1123"/>
                <a:gd name="T3" fmla="*/ 208 h 445"/>
                <a:gd name="T4" fmla="*/ 560 w 1123"/>
                <a:gd name="T5" fmla="*/ 445 h 445"/>
                <a:gd name="T6" fmla="*/ 0 w 1123"/>
                <a:gd name="T7" fmla="*/ 208 h 445"/>
                <a:gd name="T8" fmla="*/ 560 w 1123"/>
                <a:gd name="T9" fmla="*/ 0 h 445"/>
              </a:gdLst>
              <a:ahLst/>
              <a:cxnLst>
                <a:cxn ang="0">
                  <a:pos x="T0" y="T1"/>
                </a:cxn>
                <a:cxn ang="0">
                  <a:pos x="T2" y="T3"/>
                </a:cxn>
                <a:cxn ang="0">
                  <a:pos x="T4" y="T5"/>
                </a:cxn>
                <a:cxn ang="0">
                  <a:pos x="T6" y="T7"/>
                </a:cxn>
                <a:cxn ang="0">
                  <a:pos x="T8" y="T9"/>
                </a:cxn>
              </a:cxnLst>
              <a:rect l="0" t="0" r="r" b="b"/>
              <a:pathLst>
                <a:path w="1123" h="445">
                  <a:moveTo>
                    <a:pt x="560" y="0"/>
                  </a:moveTo>
                  <a:lnTo>
                    <a:pt x="1123" y="208"/>
                  </a:lnTo>
                  <a:lnTo>
                    <a:pt x="560" y="445"/>
                  </a:lnTo>
                  <a:lnTo>
                    <a:pt x="0" y="208"/>
                  </a:lnTo>
                  <a:lnTo>
                    <a:pt x="5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825279" y="1487195"/>
            <a:ext cx="7540053" cy="4634561"/>
            <a:chOff x="3320425" y="1250002"/>
            <a:chExt cx="4733079" cy="713151"/>
          </a:xfrm>
        </p:grpSpPr>
        <p:sp>
          <p:nvSpPr>
            <p:cNvPr id="54" name="Freeform: Shape 45"/>
            <p:cNvSpPr>
              <a:spLocks/>
            </p:cNvSpPr>
            <p:nvPr/>
          </p:nvSpPr>
          <p:spPr bwMode="auto">
            <a:xfrm>
              <a:off x="3320425" y="1250002"/>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TextBox 53"/>
            <p:cNvSpPr txBox="1">
              <a:spLocks/>
            </p:cNvSpPr>
            <p:nvPr/>
          </p:nvSpPr>
          <p:spPr>
            <a:xfrm>
              <a:off x="3851402" y="1272306"/>
              <a:ext cx="4202102" cy="690847"/>
            </a:xfrm>
            <a:prstGeom prst="rect">
              <a:avLst/>
            </a:prstGeom>
            <a:ln>
              <a:noFill/>
            </a:ln>
          </p:spPr>
          <p:txBody>
            <a:bodyPr vert="horz" wrap="square" lIns="0" tIns="0" rIns="0" bIns="0" anchor="t" anchorCtr="0">
              <a:noAutofit/>
            </a:bodyPr>
            <a:lstStyle/>
            <a:p>
              <a:pPr>
                <a:lnSpc>
                  <a:spcPct val="120000"/>
                </a:lnSpc>
              </a:pPr>
              <a:r>
                <a:rPr lang="en-US" altLang="zh-CN" sz="1600" dirty="0" smtClean="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）阀门的</a:t>
              </a:r>
              <a:r>
                <a:rPr lang="zh-CN" altLang="en-US" sz="1600" b="1" dirty="0">
                  <a:solidFill>
                    <a:srgbClr val="FF0000"/>
                  </a:solidFill>
                  <a:latin typeface="微软雅黑" panose="020B0503020204020204" pitchFamily="34" charset="-122"/>
                  <a:ea typeface="微软雅黑" panose="020B0503020204020204" pitchFamily="34" charset="-122"/>
                </a:rPr>
                <a:t>盘根、压杆、大盖</a:t>
              </a:r>
              <a:r>
                <a:rPr lang="zh-CN" altLang="en-US" sz="1600" dirty="0">
                  <a:latin typeface="微软雅黑" panose="020B0503020204020204" pitchFamily="34" charset="-122"/>
                  <a:ea typeface="微软雅黑" panose="020B0503020204020204" pitchFamily="34" charset="-122"/>
                </a:rPr>
                <a:t>是否把紧，法兰垫片的</a:t>
              </a:r>
              <a:r>
                <a:rPr lang="zh-CN" altLang="en-US" sz="1600" b="1" dirty="0">
                  <a:solidFill>
                    <a:srgbClr val="FF0000"/>
                  </a:solidFill>
                  <a:latin typeface="微软雅黑" panose="020B0503020204020204" pitchFamily="34" charset="-122"/>
                  <a:ea typeface="微软雅黑" panose="020B0503020204020204" pitchFamily="34" charset="-122"/>
                </a:rPr>
                <a:t>规格、材质和安装</a:t>
              </a:r>
              <a:r>
                <a:rPr lang="zh-CN" altLang="en-US" sz="1600" dirty="0">
                  <a:latin typeface="微软雅黑" panose="020B0503020204020204" pitchFamily="34" charset="-122"/>
                  <a:ea typeface="微软雅黑" panose="020B0503020204020204" pitchFamily="34" charset="-122"/>
                </a:rPr>
                <a:t>是否符合要求，</a:t>
              </a:r>
              <a:r>
                <a:rPr lang="zh-CN" altLang="en-US" sz="1600" b="1" dirty="0">
                  <a:solidFill>
                    <a:srgbClr val="FF0000"/>
                  </a:solidFill>
                  <a:latin typeface="微软雅黑" panose="020B0503020204020204" pitchFamily="34" charset="-122"/>
                  <a:ea typeface="微软雅黑" panose="020B0503020204020204" pitchFamily="34" charset="-122"/>
                </a:rPr>
                <a:t>螺栓是否拧紧、扣满</a:t>
              </a:r>
              <a:r>
                <a:rPr lang="zh-CN" altLang="en-US" sz="1600" dirty="0">
                  <a:latin typeface="微软雅黑" panose="020B0503020204020204" pitchFamily="34" charset="-122"/>
                  <a:ea typeface="微软雅黑" panose="020B0503020204020204" pitchFamily="34" charset="-122"/>
                </a:rPr>
                <a:t>，阀门的</a:t>
              </a:r>
              <a:r>
                <a:rPr lang="zh-CN" altLang="en-US" sz="1600" b="1" dirty="0">
                  <a:solidFill>
                    <a:srgbClr val="FF0000"/>
                  </a:solidFill>
                  <a:latin typeface="微软雅黑" panose="020B0503020204020204" pitchFamily="34" charset="-122"/>
                  <a:ea typeface="微软雅黑" panose="020B0503020204020204" pitchFamily="34" charset="-122"/>
                </a:rPr>
                <a:t>类型和型号</a:t>
              </a:r>
              <a:r>
                <a:rPr lang="zh-CN" altLang="en-US" sz="1600" dirty="0">
                  <a:latin typeface="微软雅黑" panose="020B0503020204020204" pitchFamily="34" charset="-122"/>
                  <a:ea typeface="微软雅黑" panose="020B0503020204020204" pitchFamily="34" charset="-122"/>
                </a:rPr>
                <a:t>是否符合设计要求，配件是否缺少，阀门丝杆是否上</a:t>
              </a:r>
              <a:r>
                <a:rPr lang="zh-CN" altLang="en-US" sz="1600" dirty="0" smtClean="0">
                  <a:latin typeface="微软雅黑" panose="020B0503020204020204" pitchFamily="34" charset="-122"/>
                  <a:ea typeface="微软雅黑" panose="020B0503020204020204" pitchFamily="34" charset="-122"/>
                </a:rPr>
                <a:t>黄油；</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）阀门</a:t>
              </a:r>
              <a:r>
                <a:rPr lang="zh-CN" altLang="en-US" sz="1600" b="1" dirty="0">
                  <a:solidFill>
                    <a:srgbClr val="FF0000"/>
                  </a:solidFill>
                  <a:latin typeface="微软雅黑" panose="020B0503020204020204" pitchFamily="34" charset="-122"/>
                  <a:ea typeface="微软雅黑" panose="020B0503020204020204" pitchFamily="34" charset="-122"/>
                </a:rPr>
                <a:t>安装的位置</a:t>
              </a:r>
              <a:r>
                <a:rPr lang="zh-CN" altLang="en-US" sz="1600" dirty="0">
                  <a:latin typeface="微软雅黑" panose="020B0503020204020204" pitchFamily="34" charset="-122"/>
                  <a:ea typeface="微软雅黑" panose="020B0503020204020204" pitchFamily="34" charset="-122"/>
                </a:rPr>
                <a:t>是否合适，</a:t>
              </a:r>
              <a:r>
                <a:rPr lang="zh-CN" altLang="en-US" sz="1600" b="1" dirty="0">
                  <a:solidFill>
                    <a:srgbClr val="FF0000"/>
                  </a:solidFill>
                  <a:latin typeface="微软雅黑" panose="020B0503020204020204" pitchFamily="34" charset="-122"/>
                  <a:ea typeface="微软雅黑" panose="020B0503020204020204" pitchFamily="34" charset="-122"/>
                </a:rPr>
                <a:t>手轮的方向</a:t>
              </a:r>
              <a:r>
                <a:rPr lang="zh-CN" altLang="en-US" sz="1600" dirty="0">
                  <a:latin typeface="微软雅黑" panose="020B0503020204020204" pitchFamily="34" charset="-122"/>
                  <a:ea typeface="微软雅黑" panose="020B0503020204020204" pitchFamily="34" charset="-122"/>
                </a:rPr>
                <a:t>是否正确，</a:t>
              </a:r>
              <a:r>
                <a:rPr lang="zh-CN" altLang="en-US" sz="1600" b="1" dirty="0">
                  <a:solidFill>
                    <a:srgbClr val="FF0000"/>
                  </a:solidFill>
                  <a:latin typeface="微软雅黑" panose="020B0503020204020204" pitchFamily="34" charset="-122"/>
                  <a:ea typeface="微软雅黑" panose="020B0503020204020204" pitchFamily="34" charset="-122"/>
                </a:rPr>
                <a:t>阀门开关</a:t>
              </a:r>
              <a:r>
                <a:rPr lang="zh-CN" altLang="en-US" sz="1600" dirty="0">
                  <a:latin typeface="微软雅黑" panose="020B0503020204020204" pitchFamily="34" charset="-122"/>
                  <a:ea typeface="微软雅黑" panose="020B0503020204020204" pitchFamily="34" charset="-122"/>
                </a:rPr>
                <a:t>是否</a:t>
              </a:r>
              <a:r>
                <a:rPr lang="zh-CN" altLang="en-US" sz="1600" dirty="0" smtClean="0">
                  <a:latin typeface="微软雅黑" panose="020B0503020204020204" pitchFamily="34" charset="-122"/>
                  <a:ea typeface="微软雅黑" panose="020B0503020204020204" pitchFamily="34" charset="-122"/>
                </a:rPr>
                <a:t>灵活；</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）热力管线是否具备生产要求的</a:t>
              </a:r>
              <a:r>
                <a:rPr lang="zh-CN" altLang="en-US" sz="1600" b="1" dirty="0">
                  <a:solidFill>
                    <a:srgbClr val="FF0000"/>
                  </a:solidFill>
                  <a:latin typeface="微软雅黑" panose="020B0503020204020204" pitchFamily="34" charset="-122"/>
                  <a:ea typeface="微软雅黑" panose="020B0503020204020204" pitchFamily="34" charset="-122"/>
                </a:rPr>
                <a:t>热补偿</a:t>
              </a:r>
              <a:r>
                <a:rPr lang="zh-CN" altLang="en-US" sz="1600" b="1" dirty="0" smtClean="0">
                  <a:solidFill>
                    <a:srgbClr val="FF0000"/>
                  </a:solidFill>
                  <a:latin typeface="微软雅黑" panose="020B0503020204020204" pitchFamily="34" charset="-122"/>
                  <a:ea typeface="微软雅黑" panose="020B0503020204020204" pitchFamily="34" charset="-122"/>
                </a:rPr>
                <a:t>结构</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）管线</a:t>
              </a:r>
              <a:r>
                <a:rPr lang="zh-CN" altLang="en-US" sz="1600" b="1" dirty="0">
                  <a:solidFill>
                    <a:srgbClr val="FF0000"/>
                  </a:solidFill>
                  <a:latin typeface="微软雅黑" panose="020B0503020204020204" pitchFamily="34" charset="-122"/>
                  <a:ea typeface="微软雅黑" panose="020B0503020204020204" pitchFamily="34" charset="-122"/>
                </a:rPr>
                <a:t>直径的大小，管壁厚度</a:t>
              </a:r>
              <a:r>
                <a:rPr lang="zh-CN" altLang="en-US" sz="1600" dirty="0">
                  <a:latin typeface="微软雅黑" panose="020B0503020204020204" pitchFamily="34" charset="-122"/>
                  <a:ea typeface="微软雅黑" panose="020B0503020204020204" pitchFamily="34" charset="-122"/>
                </a:rPr>
                <a:t>是否符合设计要求，管线该用不锈钢的是否被其它材料</a:t>
              </a:r>
              <a:r>
                <a:rPr lang="zh-CN" altLang="en-US" sz="1600" dirty="0" smtClean="0">
                  <a:latin typeface="微软雅黑" panose="020B0503020204020204" pitchFamily="34" charset="-122"/>
                  <a:ea typeface="微软雅黑" panose="020B0503020204020204" pitchFamily="34" charset="-122"/>
                </a:rPr>
                <a:t>代用；</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）管线的</a:t>
              </a:r>
              <a:r>
                <a:rPr lang="zh-CN" altLang="en-US" sz="1600" b="1" dirty="0">
                  <a:solidFill>
                    <a:srgbClr val="FF0000"/>
                  </a:solidFill>
                  <a:latin typeface="微软雅黑" panose="020B0503020204020204" pitchFamily="34" charset="-122"/>
                  <a:ea typeface="微软雅黑" panose="020B0503020204020204" pitchFamily="34" charset="-122"/>
                </a:rPr>
                <a:t>支、吊、托设施</a:t>
              </a:r>
              <a:r>
                <a:rPr lang="zh-CN" altLang="en-US" sz="1600" dirty="0">
                  <a:latin typeface="微软雅黑" panose="020B0503020204020204" pitchFamily="34" charset="-122"/>
                  <a:ea typeface="微软雅黑" panose="020B0503020204020204" pitchFamily="34" charset="-122"/>
                </a:rPr>
                <a:t>是否安装，</a:t>
              </a:r>
              <a:r>
                <a:rPr lang="zh-CN" altLang="en-US" sz="1600" b="1" dirty="0">
                  <a:solidFill>
                    <a:srgbClr val="FF0000"/>
                  </a:solidFill>
                  <a:latin typeface="微软雅黑" panose="020B0503020204020204" pitchFamily="34" charset="-122"/>
                  <a:ea typeface="微软雅黑" panose="020B0503020204020204" pitchFamily="34" charset="-122"/>
                </a:rPr>
                <a:t>固定、润滑支撑件</a:t>
              </a:r>
              <a:r>
                <a:rPr lang="zh-CN" altLang="en-US" sz="1600" dirty="0">
                  <a:latin typeface="微软雅黑" panose="020B0503020204020204" pitchFamily="34" charset="-122"/>
                  <a:ea typeface="微软雅黑" panose="020B0503020204020204" pitchFamily="34" charset="-122"/>
                </a:rPr>
                <a:t>配置是否</a:t>
              </a:r>
              <a:r>
                <a:rPr lang="zh-CN" altLang="en-US" sz="1600" dirty="0" smtClean="0">
                  <a:latin typeface="微软雅黑" panose="020B0503020204020204" pitchFamily="34" charset="-122"/>
                  <a:ea typeface="微软雅黑" panose="020B0503020204020204" pitchFamily="34" charset="-122"/>
                </a:rPr>
                <a:t>合理；</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）管线的</a:t>
              </a:r>
              <a:r>
                <a:rPr lang="zh-CN" altLang="en-US" sz="1600" b="1" dirty="0">
                  <a:solidFill>
                    <a:srgbClr val="FF0000"/>
                  </a:solidFill>
                  <a:latin typeface="微软雅黑" panose="020B0503020204020204" pitchFamily="34" charset="-122"/>
                  <a:ea typeface="微软雅黑" panose="020B0503020204020204" pitchFamily="34" charset="-122"/>
                </a:rPr>
                <a:t>去向是否正确</a:t>
              </a:r>
              <a:r>
                <a:rPr lang="zh-CN" altLang="en-US" sz="1600" dirty="0">
                  <a:latin typeface="微软雅黑" panose="020B0503020204020204" pitchFamily="34" charset="-122"/>
                  <a:ea typeface="微软雅黑" panose="020B0503020204020204" pitchFamily="34" charset="-122"/>
                </a:rPr>
                <a:t>，是否</a:t>
              </a:r>
              <a:r>
                <a:rPr lang="zh-CN" altLang="en-US" sz="1600" b="1" dirty="0">
                  <a:solidFill>
                    <a:srgbClr val="FF0000"/>
                  </a:solidFill>
                  <a:latin typeface="微软雅黑" panose="020B0503020204020204" pitchFamily="34" charset="-122"/>
                  <a:ea typeface="微软雅黑" panose="020B0503020204020204" pitchFamily="34" charset="-122"/>
                </a:rPr>
                <a:t>挡道或容易伤害人身安全</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）管线低点的排污阀、管线各</a:t>
              </a:r>
              <a:r>
                <a:rPr lang="zh-CN" altLang="en-US" sz="1600" b="1" dirty="0">
                  <a:solidFill>
                    <a:srgbClr val="FF0000"/>
                  </a:solidFill>
                  <a:latin typeface="微软雅黑" panose="020B0503020204020204" pitchFamily="34" charset="-122"/>
                  <a:ea typeface="微软雅黑" panose="020B0503020204020204" pitchFamily="34" charset="-122"/>
                </a:rPr>
                <a:t>吹扫头</a:t>
              </a:r>
              <a:r>
                <a:rPr lang="zh-CN" altLang="en-US" sz="1600" dirty="0">
                  <a:latin typeface="微软雅黑" panose="020B0503020204020204" pitchFamily="34" charset="-122"/>
                  <a:ea typeface="微软雅黑" panose="020B0503020204020204" pitchFamily="34" charset="-122"/>
                </a:rPr>
                <a:t>是否安装，安装是否</a:t>
              </a:r>
              <a:r>
                <a:rPr lang="zh-CN" altLang="en-US" sz="1600" dirty="0" smtClean="0">
                  <a:latin typeface="微软雅黑" panose="020B0503020204020204" pitchFamily="34" charset="-122"/>
                  <a:ea typeface="微软雅黑" panose="020B0503020204020204" pitchFamily="34" charset="-122"/>
                </a:rPr>
                <a:t>合适；</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）管线外表面是否涂</a:t>
              </a:r>
              <a:r>
                <a:rPr lang="zh-CN" altLang="en-US" sz="1600" b="1" dirty="0">
                  <a:solidFill>
                    <a:srgbClr val="FF0000"/>
                  </a:solidFill>
                  <a:latin typeface="微软雅黑" panose="020B0503020204020204" pitchFamily="34" charset="-122"/>
                  <a:ea typeface="微软雅黑" panose="020B0503020204020204" pitchFamily="34" charset="-122"/>
                </a:rPr>
                <a:t>防腐漆</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油漆的颜色</a:t>
              </a:r>
              <a:r>
                <a:rPr lang="zh-CN" altLang="en-US" sz="1600" dirty="0">
                  <a:latin typeface="微软雅黑" panose="020B0503020204020204" pitchFamily="34" charset="-122"/>
                  <a:ea typeface="微软雅黑" panose="020B0503020204020204" pitchFamily="34" charset="-122"/>
                </a:rPr>
                <a:t>是否符合标准</a:t>
              </a:r>
              <a:r>
                <a:rPr lang="zh-CN" altLang="en-US" sz="1600" dirty="0" smtClean="0">
                  <a:latin typeface="微软雅黑" panose="020B0503020204020204" pitchFamily="34" charset="-122"/>
                  <a:ea typeface="微软雅黑" panose="020B0503020204020204" pitchFamily="34" charset="-122"/>
                </a:rPr>
                <a:t>要求；</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）对照盲板表，管线上的“</a:t>
              </a:r>
              <a:r>
                <a:rPr lang="en-US" altLang="zh-CN" sz="1600" b="1" dirty="0">
                  <a:solidFill>
                    <a:srgbClr val="FF0000"/>
                  </a:solidFill>
                  <a:latin typeface="微软雅黑" panose="020B0503020204020204" pitchFamily="34" charset="-122"/>
                  <a:ea typeface="微软雅黑" panose="020B0503020204020204" pitchFamily="34" charset="-122"/>
                </a:rPr>
                <a:t>8”</a:t>
              </a:r>
              <a:r>
                <a:rPr lang="zh-CN" altLang="en-US" sz="1600" b="1" dirty="0">
                  <a:solidFill>
                    <a:srgbClr val="FF0000"/>
                  </a:solidFill>
                  <a:latin typeface="微软雅黑" panose="020B0503020204020204" pitchFamily="34" charset="-122"/>
                  <a:ea typeface="微软雅黑" panose="020B0503020204020204" pitchFamily="34" charset="-122"/>
                </a:rPr>
                <a:t>字盲板方向</a:t>
              </a:r>
              <a:r>
                <a:rPr lang="zh-CN" altLang="en-US" sz="1600" dirty="0">
                  <a:latin typeface="微软雅黑" panose="020B0503020204020204" pitchFamily="34" charset="-122"/>
                  <a:ea typeface="微软雅黑" panose="020B0503020204020204" pitchFamily="34" charset="-122"/>
                </a:rPr>
                <a:t>是否正确，该装</a:t>
              </a:r>
              <a:r>
                <a:rPr lang="zh-CN" altLang="en-US" sz="1600" dirty="0" smtClean="0">
                  <a:latin typeface="微软雅黑" panose="020B0503020204020204" pitchFamily="34" charset="-122"/>
                  <a:ea typeface="微软雅黑" panose="020B0503020204020204" pitchFamily="34" charset="-122"/>
                </a:rPr>
                <a:t>的</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zh-CN" altLang="en-US" sz="1600" dirty="0" smtClean="0">
                  <a:latin typeface="微软雅黑" panose="020B0503020204020204" pitchFamily="34" charset="-122"/>
                  <a:ea typeface="微软雅黑" panose="020B0503020204020204" pitchFamily="34" charset="-122"/>
                </a:rPr>
                <a:t>地方</a:t>
              </a:r>
              <a:r>
                <a:rPr lang="zh-CN" altLang="en-US" sz="1600" dirty="0">
                  <a:latin typeface="微软雅黑" panose="020B0503020204020204" pitchFamily="34" charset="-122"/>
                  <a:ea typeface="微软雅黑" panose="020B0503020204020204" pitchFamily="34" charset="-122"/>
                </a:rPr>
                <a:t>是否装上，垫片是否</a:t>
              </a:r>
              <a:r>
                <a:rPr lang="zh-CN" altLang="en-US" sz="1600" dirty="0" smtClean="0">
                  <a:latin typeface="微软雅黑" panose="020B0503020204020204" pitchFamily="34" charset="-122"/>
                  <a:ea typeface="微软雅黑" panose="020B0503020204020204" pitchFamily="34" charset="-122"/>
                </a:rPr>
                <a:t>齐全；</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）高温管线</a:t>
              </a:r>
              <a:r>
                <a:rPr lang="zh-CN" altLang="en-US" sz="1600" b="1" dirty="0">
                  <a:solidFill>
                    <a:srgbClr val="FF0000"/>
                  </a:solidFill>
                  <a:latin typeface="微软雅黑" panose="020B0503020204020204" pitchFamily="34" charset="-122"/>
                  <a:ea typeface="微软雅黑" panose="020B0503020204020204" pitchFamily="34" charset="-122"/>
                </a:rPr>
                <a:t>外保温</a:t>
              </a:r>
              <a:r>
                <a:rPr lang="zh-CN" altLang="en-US" sz="1600" dirty="0">
                  <a:latin typeface="微软雅黑" panose="020B0503020204020204" pitchFamily="34" charset="-122"/>
                  <a:ea typeface="微软雅黑" panose="020B0503020204020204" pitchFamily="34" charset="-122"/>
                </a:rPr>
                <a:t>是否完好，保温材料和保温质量是否</a:t>
              </a:r>
              <a:r>
                <a:rPr lang="zh-CN" altLang="en-US" sz="1600" dirty="0" smtClean="0">
                  <a:latin typeface="微软雅黑" panose="020B0503020204020204" pitchFamily="34" charset="-122"/>
                  <a:ea typeface="微软雅黑" panose="020B0503020204020204" pitchFamily="34" charset="-122"/>
                </a:rPr>
                <a:t>符合</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zh-CN" altLang="en-US" sz="1600" dirty="0" smtClean="0">
                  <a:latin typeface="微软雅黑" panose="020B0503020204020204" pitchFamily="34" charset="-122"/>
                  <a:ea typeface="微软雅黑" panose="020B0503020204020204" pitchFamily="34" charset="-122"/>
                </a:rPr>
                <a:t>设计</a:t>
              </a:r>
              <a:r>
                <a:rPr lang="zh-CN" altLang="en-US" sz="1600" dirty="0">
                  <a:latin typeface="微软雅黑" panose="020B0503020204020204" pitchFamily="34" charset="-122"/>
                  <a:ea typeface="微软雅黑" panose="020B0503020204020204" pitchFamily="34" charset="-122"/>
                </a:rPr>
                <a:t>要求</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endParaRPr lang="zh-CN" altLang="en-US" sz="1600" dirty="0">
                <a:latin typeface="微软雅黑" panose="020B0503020204020204" pitchFamily="34" charset="-122"/>
                <a:ea typeface="微软雅黑" panose="020B0503020204020204" pitchFamily="34" charset="-122"/>
              </a:endParaRPr>
            </a:p>
          </p:txBody>
        </p:sp>
      </p:grpSp>
      <p:sp>
        <p:nvSpPr>
          <p:cNvPr id="63" name="Oval 44"/>
          <p:cNvSpPr>
            <a:spLocks/>
          </p:cNvSpPr>
          <p:nvPr/>
        </p:nvSpPr>
        <p:spPr bwMode="auto">
          <a:xfrm>
            <a:off x="604379" y="1770688"/>
            <a:ext cx="776296" cy="858923"/>
          </a:xfrm>
          <a:prstGeom prst="ellipse">
            <a:avLst/>
          </a:prstGeom>
          <a:solidFill>
            <a:schemeClr val="accent2"/>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Freeform: Shape 45"/>
          <p:cNvSpPr>
            <a:spLocks/>
          </p:cNvSpPr>
          <p:nvPr/>
        </p:nvSpPr>
        <p:spPr bwMode="auto">
          <a:xfrm>
            <a:off x="855486" y="1998670"/>
            <a:ext cx="274071" cy="402959"/>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Oval 30"/>
          <p:cNvSpPr>
            <a:spLocks/>
          </p:cNvSpPr>
          <p:nvPr/>
        </p:nvSpPr>
        <p:spPr bwMode="auto">
          <a:xfrm>
            <a:off x="604379" y="3239455"/>
            <a:ext cx="785077" cy="882495"/>
          </a:xfrm>
          <a:prstGeom prst="ellipse">
            <a:avLst/>
          </a:prstGeom>
          <a:solidFill>
            <a:schemeClr val="accent1"/>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Freeform: Shape 31"/>
          <p:cNvSpPr>
            <a:spLocks/>
          </p:cNvSpPr>
          <p:nvPr/>
        </p:nvSpPr>
        <p:spPr bwMode="auto">
          <a:xfrm>
            <a:off x="858331" y="3473693"/>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sp>
        <p:nvSpPr>
          <p:cNvPr id="55" name="Oval 30"/>
          <p:cNvSpPr>
            <a:spLocks/>
          </p:cNvSpPr>
          <p:nvPr/>
        </p:nvSpPr>
        <p:spPr bwMode="auto">
          <a:xfrm>
            <a:off x="613413" y="4759077"/>
            <a:ext cx="785077" cy="882495"/>
          </a:xfrm>
          <a:prstGeom prst="ellipse">
            <a:avLst/>
          </a:prstGeom>
          <a:solidFill>
            <a:srgbClr val="92D050"/>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6" name="Freeform: Shape 31"/>
          <p:cNvSpPr>
            <a:spLocks/>
          </p:cNvSpPr>
          <p:nvPr/>
        </p:nvSpPr>
        <p:spPr bwMode="auto">
          <a:xfrm>
            <a:off x="867365" y="4993315"/>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39579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40</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反应炉热启动</a:t>
            </a:r>
            <a:endParaRPr lang="en-US" altLang="zh-CN" sz="2000" b="1" dirty="0" smtClean="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00" y="1509166"/>
            <a:ext cx="7272808" cy="4652277"/>
          </a:xfrm>
          <a:prstGeom prst="rect">
            <a:avLst/>
          </a:prstGeom>
        </p:spPr>
      </p:pic>
    </p:spTree>
    <p:extLst>
      <p:ext uri="{BB962C8B-B14F-4D97-AF65-F5344CB8AC3E}">
        <p14:creationId xmlns:p14="http://schemas.microsoft.com/office/powerpoint/2010/main" val="3396599334"/>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41</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反应炉冷启动</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01" y="1565117"/>
            <a:ext cx="7056878" cy="4529629"/>
          </a:xfrm>
          <a:prstGeom prst="rect">
            <a:avLst/>
          </a:prstGeom>
        </p:spPr>
      </p:pic>
    </p:spTree>
    <p:extLst>
      <p:ext uri="{BB962C8B-B14F-4D97-AF65-F5344CB8AC3E}">
        <p14:creationId xmlns:p14="http://schemas.microsoft.com/office/powerpoint/2010/main" val="857041667"/>
      </p:ext>
    </p:extLst>
  </p:cSld>
  <p:clrMapOvr>
    <a:masterClrMapping/>
  </p:clrMapOvr>
  <p:transition spd="slow">
    <p:push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42</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反应炉紧急启动</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607" y="1565117"/>
            <a:ext cx="6984871" cy="4529629"/>
          </a:xfrm>
          <a:prstGeom prst="rect">
            <a:avLst/>
          </a:prstGeom>
        </p:spPr>
      </p:pic>
    </p:spTree>
    <p:extLst>
      <p:ext uri="{BB962C8B-B14F-4D97-AF65-F5344CB8AC3E}">
        <p14:creationId xmlns:p14="http://schemas.microsoft.com/office/powerpoint/2010/main" val="1757014061"/>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43</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第一在线炉启动</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9592" y="1565117"/>
            <a:ext cx="7128887" cy="4529629"/>
          </a:xfrm>
          <a:prstGeom prst="rect">
            <a:avLst/>
          </a:prstGeom>
        </p:spPr>
      </p:pic>
    </p:spTree>
    <p:extLst>
      <p:ext uri="{BB962C8B-B14F-4D97-AF65-F5344CB8AC3E}">
        <p14:creationId xmlns:p14="http://schemas.microsoft.com/office/powerpoint/2010/main" val="99517422"/>
      </p:ext>
    </p:extLst>
  </p:cSld>
  <p:clrMapOvr>
    <a:masterClrMapping/>
  </p:clrMapOvr>
  <p:transition spd="slow">
    <p:push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44</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第二在线炉启动</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9593" y="1565117"/>
            <a:ext cx="7200800" cy="4529629"/>
          </a:xfrm>
          <a:prstGeom prst="rect">
            <a:avLst/>
          </a:prstGeom>
        </p:spPr>
      </p:pic>
    </p:spTree>
    <p:extLst>
      <p:ext uri="{BB962C8B-B14F-4D97-AF65-F5344CB8AC3E}">
        <p14:creationId xmlns:p14="http://schemas.microsoft.com/office/powerpoint/2010/main" val="1496852615"/>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45</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尾气净化炉启动</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76" y="1565117"/>
            <a:ext cx="7272903" cy="4529629"/>
          </a:xfrm>
          <a:prstGeom prst="rect">
            <a:avLst/>
          </a:prstGeom>
        </p:spPr>
      </p:pic>
    </p:spTree>
    <p:extLst>
      <p:ext uri="{BB962C8B-B14F-4D97-AF65-F5344CB8AC3E}">
        <p14:creationId xmlns:p14="http://schemas.microsoft.com/office/powerpoint/2010/main" val="899894747"/>
      </p:ext>
    </p:extLst>
  </p:cSld>
  <p:clrMapOvr>
    <a:masterClrMapping/>
  </p:clrMapOvr>
  <p:transition spd="med">
    <p:pull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46</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尾气焚烧炉启动</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76" y="1565117"/>
            <a:ext cx="7272903" cy="4529629"/>
          </a:xfrm>
          <a:prstGeom prst="rect">
            <a:avLst/>
          </a:prstGeom>
        </p:spPr>
      </p:pic>
    </p:spTree>
    <p:extLst>
      <p:ext uri="{BB962C8B-B14F-4D97-AF65-F5344CB8AC3E}">
        <p14:creationId xmlns:p14="http://schemas.microsoft.com/office/powerpoint/2010/main" val="2474645062"/>
      </p:ext>
    </p:extLst>
  </p:cSld>
  <p:clrMapOvr>
    <a:masterClrMapping/>
  </p:clrMapOvr>
  <p:transition spd="med">
    <p:pull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47</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反应炉引酸性气</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1565117"/>
            <a:ext cx="7200895" cy="4529629"/>
          </a:xfrm>
          <a:prstGeom prst="rect">
            <a:avLst/>
          </a:prstGeom>
        </p:spPr>
      </p:pic>
    </p:spTree>
    <p:extLst>
      <p:ext uri="{BB962C8B-B14F-4D97-AF65-F5344CB8AC3E}">
        <p14:creationId xmlns:p14="http://schemas.microsoft.com/office/powerpoint/2010/main" val="1038676045"/>
      </p:ext>
    </p:extLst>
  </p:cSld>
  <p:clrMapOvr>
    <a:masterClrMapping/>
  </p:clrMapOvr>
  <p:transition spd="slow">
    <p:pull dir="l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48</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液硫池脱气启动</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5" y="1565117"/>
            <a:ext cx="7272808" cy="4529629"/>
          </a:xfrm>
          <a:prstGeom prst="rect">
            <a:avLst/>
          </a:prstGeom>
        </p:spPr>
      </p:pic>
    </p:spTree>
    <p:extLst>
      <p:ext uri="{BB962C8B-B14F-4D97-AF65-F5344CB8AC3E}">
        <p14:creationId xmlns:p14="http://schemas.microsoft.com/office/powerpoint/2010/main" val="4272979440"/>
      </p:ext>
    </p:extLst>
  </p:cSld>
  <p:clrMapOvr>
    <a:masterClrMapping/>
  </p:clrMapOvr>
  <p:transition spd="slow">
    <p:pull dir="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49</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47718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a:t>
            </a:r>
            <a:r>
              <a:rPr lang="zh-CN" altLang="en-US" sz="2800" b="1" dirty="0" smtClean="0">
                <a:latin typeface="微软雅黑" pitchFamily="34" charset="-122"/>
                <a:ea typeface="微软雅黑" pitchFamily="34" charset="-122"/>
                <a:cs typeface="方正苏新诗柳楷简体-yolan"/>
              </a:rPr>
              <a:t>装填</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系统降温</a:t>
            </a:r>
            <a:endParaRPr lang="en-US" altLang="zh-CN" sz="2000" b="1"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4531318" y="2384714"/>
            <a:ext cx="706511" cy="557274"/>
            <a:chOff x="4500760" y="2808312"/>
            <a:chExt cx="714375" cy="495300"/>
          </a:xfrm>
          <a:effectLst>
            <a:outerShdw blurRad="393700" dist="228600" dir="5400000" sx="90000" sy="-19000" rotWithShape="0">
              <a:prstClr val="black">
                <a:alpha val="59000"/>
              </a:prstClr>
            </a:outerShdw>
          </a:effectLst>
        </p:grpSpPr>
        <p:sp>
          <p:nvSpPr>
            <p:cNvPr id="37" name="Freeform 10"/>
            <p:cNvSpPr>
              <a:spLocks/>
            </p:cNvSpPr>
            <p:nvPr/>
          </p:nvSpPr>
          <p:spPr bwMode="auto">
            <a:xfrm flipH="1">
              <a:off x="4500760" y="2813074"/>
              <a:ext cx="712788" cy="490538"/>
            </a:xfrm>
            <a:custGeom>
              <a:avLst/>
              <a:gdLst>
                <a:gd name="T0" fmla="*/ 165 w 481"/>
                <a:gd name="T1" fmla="*/ 277 h 330"/>
                <a:gd name="T2" fmla="*/ 181 w 481"/>
                <a:gd name="T3" fmla="*/ 315 h 330"/>
                <a:gd name="T4" fmla="*/ 198 w 481"/>
                <a:gd name="T5" fmla="*/ 324 h 330"/>
                <a:gd name="T6" fmla="*/ 211 w 481"/>
                <a:gd name="T7" fmla="*/ 327 h 330"/>
                <a:gd name="T8" fmla="*/ 229 w 481"/>
                <a:gd name="T9" fmla="*/ 329 h 330"/>
                <a:gd name="T10" fmla="*/ 250 w 481"/>
                <a:gd name="T11" fmla="*/ 330 h 330"/>
                <a:gd name="T12" fmla="*/ 264 w 481"/>
                <a:gd name="T13" fmla="*/ 330 h 330"/>
                <a:gd name="T14" fmla="*/ 279 w 481"/>
                <a:gd name="T15" fmla="*/ 329 h 330"/>
                <a:gd name="T16" fmla="*/ 295 w 481"/>
                <a:gd name="T17" fmla="*/ 325 h 330"/>
                <a:gd name="T18" fmla="*/ 312 w 481"/>
                <a:gd name="T19" fmla="*/ 319 h 330"/>
                <a:gd name="T20" fmla="*/ 319 w 481"/>
                <a:gd name="T21" fmla="*/ 315 h 330"/>
                <a:gd name="T22" fmla="*/ 322 w 481"/>
                <a:gd name="T23" fmla="*/ 311 h 330"/>
                <a:gd name="T24" fmla="*/ 331 w 481"/>
                <a:gd name="T25" fmla="*/ 275 h 330"/>
                <a:gd name="T26" fmla="*/ 422 w 481"/>
                <a:gd name="T27" fmla="*/ 276 h 330"/>
                <a:gd name="T28" fmla="*/ 454 w 481"/>
                <a:gd name="T29" fmla="*/ 276 h 330"/>
                <a:gd name="T30" fmla="*/ 456 w 481"/>
                <a:gd name="T31" fmla="*/ 277 h 330"/>
                <a:gd name="T32" fmla="*/ 458 w 481"/>
                <a:gd name="T33" fmla="*/ 277 h 330"/>
                <a:gd name="T34" fmla="*/ 461 w 481"/>
                <a:gd name="T35" fmla="*/ 276 h 330"/>
                <a:gd name="T36" fmla="*/ 468 w 481"/>
                <a:gd name="T37" fmla="*/ 275 h 330"/>
                <a:gd name="T38" fmla="*/ 472 w 481"/>
                <a:gd name="T39" fmla="*/ 272 h 330"/>
                <a:gd name="T40" fmla="*/ 474 w 481"/>
                <a:gd name="T41" fmla="*/ 268 h 330"/>
                <a:gd name="T42" fmla="*/ 476 w 481"/>
                <a:gd name="T43" fmla="*/ 256 h 330"/>
                <a:gd name="T44" fmla="*/ 478 w 481"/>
                <a:gd name="T45" fmla="*/ 216 h 330"/>
                <a:gd name="T46" fmla="*/ 481 w 481"/>
                <a:gd name="T47" fmla="*/ 90 h 330"/>
                <a:gd name="T48" fmla="*/ 474 w 481"/>
                <a:gd name="T49" fmla="*/ 143 h 330"/>
                <a:gd name="T50" fmla="*/ 461 w 481"/>
                <a:gd name="T51" fmla="*/ 46 h 330"/>
                <a:gd name="T52" fmla="*/ 438 w 481"/>
                <a:gd name="T53" fmla="*/ 52 h 330"/>
                <a:gd name="T54" fmla="*/ 408 w 481"/>
                <a:gd name="T55" fmla="*/ 52 h 330"/>
                <a:gd name="T56" fmla="*/ 394 w 481"/>
                <a:gd name="T57" fmla="*/ 51 h 330"/>
                <a:gd name="T58" fmla="*/ 383 w 481"/>
                <a:gd name="T59" fmla="*/ 51 h 330"/>
                <a:gd name="T60" fmla="*/ 372 w 481"/>
                <a:gd name="T61" fmla="*/ 52 h 330"/>
                <a:gd name="T62" fmla="*/ 352 w 481"/>
                <a:gd name="T63" fmla="*/ 56 h 330"/>
                <a:gd name="T64" fmla="*/ 347 w 481"/>
                <a:gd name="T65" fmla="*/ 58 h 330"/>
                <a:gd name="T66" fmla="*/ 343 w 481"/>
                <a:gd name="T67" fmla="*/ 60 h 330"/>
                <a:gd name="T68" fmla="*/ 341 w 481"/>
                <a:gd name="T69" fmla="*/ 64 h 330"/>
                <a:gd name="T70" fmla="*/ 332 w 481"/>
                <a:gd name="T71" fmla="*/ 145 h 330"/>
                <a:gd name="T72" fmla="*/ 318 w 481"/>
                <a:gd name="T73" fmla="*/ 146 h 330"/>
                <a:gd name="T74" fmla="*/ 308 w 481"/>
                <a:gd name="T75" fmla="*/ 147 h 330"/>
                <a:gd name="T76" fmla="*/ 304 w 481"/>
                <a:gd name="T77" fmla="*/ 149 h 330"/>
                <a:gd name="T78" fmla="*/ 302 w 481"/>
                <a:gd name="T79" fmla="*/ 150 h 330"/>
                <a:gd name="T80" fmla="*/ 301 w 481"/>
                <a:gd name="T81" fmla="*/ 152 h 330"/>
                <a:gd name="T82" fmla="*/ 270 w 481"/>
                <a:gd name="T83" fmla="*/ 195 h 330"/>
                <a:gd name="T84" fmla="*/ 197 w 481"/>
                <a:gd name="T85" fmla="*/ 190 h 330"/>
                <a:gd name="T86" fmla="*/ 183 w 481"/>
                <a:gd name="T87" fmla="*/ 149 h 330"/>
                <a:gd name="T88" fmla="*/ 179 w 481"/>
                <a:gd name="T89" fmla="*/ 148 h 330"/>
                <a:gd name="T90" fmla="*/ 170 w 481"/>
                <a:gd name="T91" fmla="*/ 147 h 330"/>
                <a:gd name="T92" fmla="*/ 152 w 481"/>
                <a:gd name="T93" fmla="*/ 146 h 330"/>
                <a:gd name="T94" fmla="*/ 126 w 481"/>
                <a:gd name="T95" fmla="*/ 78 h 330"/>
                <a:gd name="T96" fmla="*/ 106 w 481"/>
                <a:gd name="T97" fmla="*/ 64 h 330"/>
                <a:gd name="T98" fmla="*/ 99 w 481"/>
                <a:gd name="T99" fmla="*/ 63 h 330"/>
                <a:gd name="T100" fmla="*/ 90 w 481"/>
                <a:gd name="T101" fmla="*/ 63 h 330"/>
                <a:gd name="T102" fmla="*/ 77 w 481"/>
                <a:gd name="T103" fmla="*/ 63 h 330"/>
                <a:gd name="T104" fmla="*/ 56 w 481"/>
                <a:gd name="T105" fmla="*/ 63 h 330"/>
                <a:gd name="T106" fmla="*/ 21 w 481"/>
                <a:gd name="T107" fmla="*/ 65 h 330"/>
                <a:gd name="T108" fmla="*/ 2 w 481"/>
                <a:gd name="T109" fmla="*/ 178 h 330"/>
                <a:gd name="T110" fmla="*/ 26 w 481"/>
                <a:gd name="T111" fmla="*/ 274 h 330"/>
                <a:gd name="T112" fmla="*/ 31 w 481"/>
                <a:gd name="T113" fmla="*/ 276 h 330"/>
                <a:gd name="T114" fmla="*/ 35 w 481"/>
                <a:gd name="T115" fmla="*/ 277 h 330"/>
                <a:gd name="T116" fmla="*/ 41 w 481"/>
                <a:gd name="T117" fmla="*/ 278 h 330"/>
                <a:gd name="T118" fmla="*/ 52 w 481"/>
                <a:gd name="T119" fmla="*/ 278 h 330"/>
                <a:gd name="T120" fmla="*/ 78 w 481"/>
                <a:gd name="T121"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1" h="330">
                  <a:moveTo>
                    <a:pt x="78" y="277"/>
                  </a:moveTo>
                  <a:cubicBezTo>
                    <a:pt x="81" y="277"/>
                    <a:pt x="84" y="277"/>
                    <a:pt x="87" y="277"/>
                  </a:cubicBezTo>
                  <a:cubicBezTo>
                    <a:pt x="93" y="277"/>
                    <a:pt x="99" y="277"/>
                    <a:pt x="106" y="277"/>
                  </a:cubicBezTo>
                  <a:cubicBezTo>
                    <a:pt x="107" y="277"/>
                    <a:pt x="107" y="277"/>
                    <a:pt x="107" y="277"/>
                  </a:cubicBezTo>
                  <a:cubicBezTo>
                    <a:pt x="113" y="276"/>
                    <a:pt x="120" y="276"/>
                    <a:pt x="127" y="276"/>
                  </a:cubicBezTo>
                  <a:cubicBezTo>
                    <a:pt x="130" y="276"/>
                    <a:pt x="134" y="276"/>
                    <a:pt x="137" y="276"/>
                  </a:cubicBezTo>
                  <a:cubicBezTo>
                    <a:pt x="138" y="276"/>
                    <a:pt x="138" y="276"/>
                    <a:pt x="138" y="276"/>
                  </a:cubicBezTo>
                  <a:cubicBezTo>
                    <a:pt x="141" y="276"/>
                    <a:pt x="144" y="276"/>
                    <a:pt x="147" y="276"/>
                  </a:cubicBezTo>
                  <a:cubicBezTo>
                    <a:pt x="148" y="276"/>
                    <a:pt x="148" y="276"/>
                    <a:pt x="148" y="276"/>
                  </a:cubicBezTo>
                  <a:cubicBezTo>
                    <a:pt x="149" y="276"/>
                    <a:pt x="151" y="276"/>
                    <a:pt x="152" y="276"/>
                  </a:cubicBezTo>
                  <a:cubicBezTo>
                    <a:pt x="153" y="276"/>
                    <a:pt x="153" y="276"/>
                    <a:pt x="153" y="276"/>
                  </a:cubicBezTo>
                  <a:cubicBezTo>
                    <a:pt x="154" y="276"/>
                    <a:pt x="155" y="276"/>
                    <a:pt x="157" y="276"/>
                  </a:cubicBezTo>
                  <a:cubicBezTo>
                    <a:pt x="157" y="276"/>
                    <a:pt x="157" y="276"/>
                    <a:pt x="157" y="276"/>
                  </a:cubicBezTo>
                  <a:cubicBezTo>
                    <a:pt x="159" y="276"/>
                    <a:pt x="160" y="276"/>
                    <a:pt x="161" y="276"/>
                  </a:cubicBezTo>
                  <a:cubicBezTo>
                    <a:pt x="161" y="276"/>
                    <a:pt x="161" y="276"/>
                    <a:pt x="161" y="276"/>
                  </a:cubicBezTo>
                  <a:cubicBezTo>
                    <a:pt x="163" y="277"/>
                    <a:pt x="164" y="277"/>
                    <a:pt x="165" y="277"/>
                  </a:cubicBezTo>
                  <a:cubicBezTo>
                    <a:pt x="166" y="277"/>
                    <a:pt x="166" y="277"/>
                    <a:pt x="166" y="277"/>
                  </a:cubicBezTo>
                  <a:cubicBezTo>
                    <a:pt x="167" y="277"/>
                    <a:pt x="168" y="277"/>
                    <a:pt x="169" y="277"/>
                  </a:cubicBezTo>
                  <a:cubicBezTo>
                    <a:pt x="169" y="277"/>
                    <a:pt x="169" y="277"/>
                    <a:pt x="169" y="277"/>
                  </a:cubicBezTo>
                  <a:cubicBezTo>
                    <a:pt x="171" y="277"/>
                    <a:pt x="172" y="277"/>
                    <a:pt x="173" y="277"/>
                  </a:cubicBezTo>
                  <a:cubicBezTo>
                    <a:pt x="173" y="277"/>
                    <a:pt x="173" y="277"/>
                    <a:pt x="173" y="277"/>
                  </a:cubicBezTo>
                  <a:cubicBezTo>
                    <a:pt x="173" y="277"/>
                    <a:pt x="173" y="277"/>
                    <a:pt x="173" y="277"/>
                  </a:cubicBezTo>
                  <a:cubicBezTo>
                    <a:pt x="175" y="277"/>
                    <a:pt x="176" y="278"/>
                    <a:pt x="177" y="278"/>
                  </a:cubicBezTo>
                  <a:cubicBezTo>
                    <a:pt x="177" y="287"/>
                    <a:pt x="177" y="297"/>
                    <a:pt x="177" y="307"/>
                  </a:cubicBezTo>
                  <a:cubicBezTo>
                    <a:pt x="177" y="307"/>
                    <a:pt x="177" y="308"/>
                    <a:pt x="177" y="309"/>
                  </a:cubicBezTo>
                  <a:cubicBezTo>
                    <a:pt x="178" y="310"/>
                    <a:pt x="178" y="310"/>
                    <a:pt x="178" y="310"/>
                  </a:cubicBezTo>
                  <a:cubicBezTo>
                    <a:pt x="178" y="310"/>
                    <a:pt x="178" y="311"/>
                    <a:pt x="178" y="311"/>
                  </a:cubicBezTo>
                  <a:cubicBezTo>
                    <a:pt x="178" y="311"/>
                    <a:pt x="178" y="311"/>
                    <a:pt x="178" y="311"/>
                  </a:cubicBezTo>
                  <a:cubicBezTo>
                    <a:pt x="178" y="312"/>
                    <a:pt x="178" y="312"/>
                    <a:pt x="178" y="312"/>
                  </a:cubicBezTo>
                  <a:cubicBezTo>
                    <a:pt x="179" y="312"/>
                    <a:pt x="179" y="312"/>
                    <a:pt x="179" y="312"/>
                  </a:cubicBezTo>
                  <a:cubicBezTo>
                    <a:pt x="179" y="313"/>
                    <a:pt x="179" y="313"/>
                    <a:pt x="180" y="314"/>
                  </a:cubicBezTo>
                  <a:cubicBezTo>
                    <a:pt x="181" y="315"/>
                    <a:pt x="181" y="315"/>
                    <a:pt x="181" y="315"/>
                  </a:cubicBezTo>
                  <a:cubicBezTo>
                    <a:pt x="181" y="316"/>
                    <a:pt x="181" y="316"/>
                    <a:pt x="181" y="316"/>
                  </a:cubicBezTo>
                  <a:cubicBezTo>
                    <a:pt x="182" y="316"/>
                    <a:pt x="182" y="316"/>
                    <a:pt x="182" y="316"/>
                  </a:cubicBezTo>
                  <a:cubicBezTo>
                    <a:pt x="182" y="317"/>
                    <a:pt x="182" y="317"/>
                    <a:pt x="182" y="317"/>
                  </a:cubicBezTo>
                  <a:cubicBezTo>
                    <a:pt x="183" y="317"/>
                    <a:pt x="183" y="317"/>
                    <a:pt x="183" y="317"/>
                  </a:cubicBezTo>
                  <a:cubicBezTo>
                    <a:pt x="184" y="318"/>
                    <a:pt x="184" y="318"/>
                    <a:pt x="185" y="318"/>
                  </a:cubicBezTo>
                  <a:cubicBezTo>
                    <a:pt x="185" y="319"/>
                    <a:pt x="186" y="319"/>
                    <a:pt x="186" y="319"/>
                  </a:cubicBezTo>
                  <a:cubicBezTo>
                    <a:pt x="187" y="320"/>
                    <a:pt x="187" y="320"/>
                    <a:pt x="187" y="320"/>
                  </a:cubicBezTo>
                  <a:cubicBezTo>
                    <a:pt x="187" y="320"/>
                    <a:pt x="188" y="320"/>
                    <a:pt x="188" y="321"/>
                  </a:cubicBezTo>
                  <a:cubicBezTo>
                    <a:pt x="189" y="321"/>
                    <a:pt x="189" y="321"/>
                    <a:pt x="189" y="321"/>
                  </a:cubicBezTo>
                  <a:cubicBezTo>
                    <a:pt x="190" y="322"/>
                    <a:pt x="190" y="322"/>
                    <a:pt x="190" y="322"/>
                  </a:cubicBezTo>
                  <a:cubicBezTo>
                    <a:pt x="191" y="322"/>
                    <a:pt x="191" y="322"/>
                    <a:pt x="191" y="322"/>
                  </a:cubicBezTo>
                  <a:cubicBezTo>
                    <a:pt x="192" y="322"/>
                    <a:pt x="194" y="323"/>
                    <a:pt x="195" y="323"/>
                  </a:cubicBezTo>
                  <a:cubicBezTo>
                    <a:pt x="195" y="323"/>
                    <a:pt x="195" y="323"/>
                    <a:pt x="195" y="323"/>
                  </a:cubicBezTo>
                  <a:cubicBezTo>
                    <a:pt x="196" y="324"/>
                    <a:pt x="196" y="324"/>
                    <a:pt x="196" y="324"/>
                  </a:cubicBezTo>
                  <a:cubicBezTo>
                    <a:pt x="197" y="324"/>
                    <a:pt x="197" y="324"/>
                    <a:pt x="197" y="324"/>
                  </a:cubicBezTo>
                  <a:cubicBezTo>
                    <a:pt x="198" y="324"/>
                    <a:pt x="198" y="324"/>
                    <a:pt x="198" y="324"/>
                  </a:cubicBezTo>
                  <a:cubicBezTo>
                    <a:pt x="199" y="324"/>
                    <a:pt x="199" y="324"/>
                    <a:pt x="199" y="324"/>
                  </a:cubicBezTo>
                  <a:cubicBezTo>
                    <a:pt x="199" y="324"/>
                    <a:pt x="199" y="324"/>
                    <a:pt x="199" y="324"/>
                  </a:cubicBezTo>
                  <a:cubicBezTo>
                    <a:pt x="199" y="324"/>
                    <a:pt x="199" y="324"/>
                    <a:pt x="199" y="324"/>
                  </a:cubicBezTo>
                  <a:cubicBezTo>
                    <a:pt x="200" y="325"/>
                    <a:pt x="200" y="325"/>
                    <a:pt x="200" y="325"/>
                  </a:cubicBezTo>
                  <a:cubicBezTo>
                    <a:pt x="200" y="325"/>
                    <a:pt x="200" y="325"/>
                    <a:pt x="200" y="325"/>
                  </a:cubicBezTo>
                  <a:cubicBezTo>
                    <a:pt x="201" y="325"/>
                    <a:pt x="201" y="325"/>
                    <a:pt x="201" y="325"/>
                  </a:cubicBezTo>
                  <a:cubicBezTo>
                    <a:pt x="202" y="325"/>
                    <a:pt x="202" y="325"/>
                    <a:pt x="202" y="325"/>
                  </a:cubicBezTo>
                  <a:cubicBezTo>
                    <a:pt x="203" y="325"/>
                    <a:pt x="203" y="325"/>
                    <a:pt x="203" y="325"/>
                  </a:cubicBezTo>
                  <a:cubicBezTo>
                    <a:pt x="203" y="325"/>
                    <a:pt x="203" y="325"/>
                    <a:pt x="203" y="325"/>
                  </a:cubicBezTo>
                  <a:cubicBezTo>
                    <a:pt x="204" y="325"/>
                    <a:pt x="204" y="326"/>
                    <a:pt x="205" y="326"/>
                  </a:cubicBezTo>
                  <a:cubicBezTo>
                    <a:pt x="205" y="326"/>
                    <a:pt x="206" y="326"/>
                    <a:pt x="206" y="326"/>
                  </a:cubicBezTo>
                  <a:cubicBezTo>
                    <a:pt x="206" y="326"/>
                    <a:pt x="206" y="326"/>
                    <a:pt x="206" y="326"/>
                  </a:cubicBezTo>
                  <a:cubicBezTo>
                    <a:pt x="206" y="326"/>
                    <a:pt x="206" y="326"/>
                    <a:pt x="206" y="326"/>
                  </a:cubicBezTo>
                  <a:cubicBezTo>
                    <a:pt x="207" y="326"/>
                    <a:pt x="207" y="326"/>
                    <a:pt x="208" y="326"/>
                  </a:cubicBezTo>
                  <a:cubicBezTo>
                    <a:pt x="208" y="326"/>
                    <a:pt x="209" y="326"/>
                    <a:pt x="209" y="326"/>
                  </a:cubicBezTo>
                  <a:cubicBezTo>
                    <a:pt x="210" y="327"/>
                    <a:pt x="210" y="327"/>
                    <a:pt x="211" y="327"/>
                  </a:cubicBezTo>
                  <a:cubicBezTo>
                    <a:pt x="212" y="327"/>
                    <a:pt x="212" y="327"/>
                    <a:pt x="213" y="327"/>
                  </a:cubicBezTo>
                  <a:cubicBezTo>
                    <a:pt x="213" y="327"/>
                    <a:pt x="214" y="327"/>
                    <a:pt x="214" y="327"/>
                  </a:cubicBezTo>
                  <a:cubicBezTo>
                    <a:pt x="215" y="327"/>
                    <a:pt x="215" y="327"/>
                    <a:pt x="216" y="327"/>
                  </a:cubicBezTo>
                  <a:cubicBezTo>
                    <a:pt x="216" y="327"/>
                    <a:pt x="217" y="328"/>
                    <a:pt x="217" y="328"/>
                  </a:cubicBezTo>
                  <a:cubicBezTo>
                    <a:pt x="218" y="328"/>
                    <a:pt x="219" y="328"/>
                    <a:pt x="219" y="328"/>
                  </a:cubicBezTo>
                  <a:cubicBezTo>
                    <a:pt x="219" y="328"/>
                    <a:pt x="219" y="328"/>
                    <a:pt x="219" y="328"/>
                  </a:cubicBezTo>
                  <a:cubicBezTo>
                    <a:pt x="220" y="328"/>
                    <a:pt x="220" y="328"/>
                    <a:pt x="220" y="328"/>
                  </a:cubicBezTo>
                  <a:cubicBezTo>
                    <a:pt x="220" y="328"/>
                    <a:pt x="220" y="328"/>
                    <a:pt x="221" y="328"/>
                  </a:cubicBezTo>
                  <a:cubicBezTo>
                    <a:pt x="221" y="328"/>
                    <a:pt x="222" y="328"/>
                    <a:pt x="222" y="328"/>
                  </a:cubicBezTo>
                  <a:cubicBezTo>
                    <a:pt x="223" y="328"/>
                    <a:pt x="224" y="328"/>
                    <a:pt x="224" y="328"/>
                  </a:cubicBezTo>
                  <a:cubicBezTo>
                    <a:pt x="225" y="328"/>
                    <a:pt x="225" y="329"/>
                    <a:pt x="226" y="329"/>
                  </a:cubicBezTo>
                  <a:cubicBezTo>
                    <a:pt x="227" y="329"/>
                    <a:pt x="227" y="329"/>
                    <a:pt x="227" y="329"/>
                  </a:cubicBezTo>
                  <a:cubicBezTo>
                    <a:pt x="227" y="329"/>
                    <a:pt x="227" y="329"/>
                    <a:pt x="227" y="329"/>
                  </a:cubicBezTo>
                  <a:cubicBezTo>
                    <a:pt x="227" y="329"/>
                    <a:pt x="227" y="329"/>
                    <a:pt x="227" y="329"/>
                  </a:cubicBezTo>
                  <a:cubicBezTo>
                    <a:pt x="228" y="329"/>
                    <a:pt x="228" y="329"/>
                    <a:pt x="228" y="329"/>
                  </a:cubicBezTo>
                  <a:cubicBezTo>
                    <a:pt x="228" y="329"/>
                    <a:pt x="229" y="329"/>
                    <a:pt x="229" y="329"/>
                  </a:cubicBezTo>
                  <a:cubicBezTo>
                    <a:pt x="230" y="329"/>
                    <a:pt x="230" y="329"/>
                    <a:pt x="231" y="329"/>
                  </a:cubicBezTo>
                  <a:cubicBezTo>
                    <a:pt x="231" y="329"/>
                    <a:pt x="232" y="329"/>
                    <a:pt x="233" y="329"/>
                  </a:cubicBezTo>
                  <a:cubicBezTo>
                    <a:pt x="233" y="329"/>
                    <a:pt x="234" y="329"/>
                    <a:pt x="234" y="329"/>
                  </a:cubicBezTo>
                  <a:cubicBezTo>
                    <a:pt x="235" y="329"/>
                    <a:pt x="235" y="329"/>
                    <a:pt x="236" y="329"/>
                  </a:cubicBezTo>
                  <a:cubicBezTo>
                    <a:pt x="236" y="329"/>
                    <a:pt x="237" y="329"/>
                    <a:pt x="238" y="330"/>
                  </a:cubicBezTo>
                  <a:cubicBezTo>
                    <a:pt x="238" y="330"/>
                    <a:pt x="239" y="330"/>
                    <a:pt x="239" y="330"/>
                  </a:cubicBezTo>
                  <a:cubicBezTo>
                    <a:pt x="240" y="330"/>
                    <a:pt x="240" y="330"/>
                    <a:pt x="241" y="330"/>
                  </a:cubicBezTo>
                  <a:cubicBezTo>
                    <a:pt x="241" y="330"/>
                    <a:pt x="242" y="330"/>
                    <a:pt x="242" y="330"/>
                  </a:cubicBezTo>
                  <a:cubicBezTo>
                    <a:pt x="242" y="330"/>
                    <a:pt x="242" y="330"/>
                    <a:pt x="242" y="330"/>
                  </a:cubicBezTo>
                  <a:cubicBezTo>
                    <a:pt x="242" y="330"/>
                    <a:pt x="242" y="330"/>
                    <a:pt x="242" y="330"/>
                  </a:cubicBezTo>
                  <a:cubicBezTo>
                    <a:pt x="242" y="330"/>
                    <a:pt x="242" y="330"/>
                    <a:pt x="242" y="330"/>
                  </a:cubicBezTo>
                  <a:cubicBezTo>
                    <a:pt x="243" y="330"/>
                    <a:pt x="243" y="330"/>
                    <a:pt x="244" y="330"/>
                  </a:cubicBezTo>
                  <a:cubicBezTo>
                    <a:pt x="244" y="330"/>
                    <a:pt x="245" y="330"/>
                    <a:pt x="246" y="330"/>
                  </a:cubicBezTo>
                  <a:cubicBezTo>
                    <a:pt x="246" y="330"/>
                    <a:pt x="247" y="330"/>
                    <a:pt x="247" y="330"/>
                  </a:cubicBezTo>
                  <a:cubicBezTo>
                    <a:pt x="248" y="330"/>
                    <a:pt x="248" y="330"/>
                    <a:pt x="249" y="330"/>
                  </a:cubicBezTo>
                  <a:cubicBezTo>
                    <a:pt x="249" y="330"/>
                    <a:pt x="249" y="330"/>
                    <a:pt x="250" y="330"/>
                  </a:cubicBezTo>
                  <a:cubicBezTo>
                    <a:pt x="250" y="330"/>
                    <a:pt x="250" y="330"/>
                    <a:pt x="250" y="330"/>
                  </a:cubicBezTo>
                  <a:cubicBezTo>
                    <a:pt x="250" y="330"/>
                    <a:pt x="250" y="330"/>
                    <a:pt x="250" y="330"/>
                  </a:cubicBezTo>
                  <a:cubicBezTo>
                    <a:pt x="251" y="330"/>
                    <a:pt x="251" y="330"/>
                    <a:pt x="252" y="330"/>
                  </a:cubicBezTo>
                  <a:cubicBezTo>
                    <a:pt x="252" y="330"/>
                    <a:pt x="253" y="330"/>
                    <a:pt x="253" y="330"/>
                  </a:cubicBezTo>
                  <a:cubicBezTo>
                    <a:pt x="254" y="330"/>
                    <a:pt x="254" y="330"/>
                    <a:pt x="254" y="330"/>
                  </a:cubicBezTo>
                  <a:cubicBezTo>
                    <a:pt x="255" y="330"/>
                    <a:pt x="255" y="330"/>
                    <a:pt x="255" y="330"/>
                  </a:cubicBezTo>
                  <a:cubicBezTo>
                    <a:pt x="256" y="330"/>
                    <a:pt x="256" y="330"/>
                    <a:pt x="256" y="330"/>
                  </a:cubicBezTo>
                  <a:cubicBezTo>
                    <a:pt x="257" y="330"/>
                    <a:pt x="257" y="330"/>
                    <a:pt x="257" y="330"/>
                  </a:cubicBezTo>
                  <a:cubicBezTo>
                    <a:pt x="258" y="330"/>
                    <a:pt x="258" y="330"/>
                    <a:pt x="258" y="330"/>
                  </a:cubicBezTo>
                  <a:cubicBezTo>
                    <a:pt x="258" y="330"/>
                    <a:pt x="258" y="330"/>
                    <a:pt x="258" y="330"/>
                  </a:cubicBezTo>
                  <a:cubicBezTo>
                    <a:pt x="259" y="330"/>
                    <a:pt x="259" y="330"/>
                    <a:pt x="259" y="330"/>
                  </a:cubicBezTo>
                  <a:cubicBezTo>
                    <a:pt x="259" y="330"/>
                    <a:pt x="259" y="330"/>
                    <a:pt x="259" y="330"/>
                  </a:cubicBezTo>
                  <a:cubicBezTo>
                    <a:pt x="260" y="330"/>
                    <a:pt x="260" y="330"/>
                    <a:pt x="260" y="330"/>
                  </a:cubicBezTo>
                  <a:cubicBezTo>
                    <a:pt x="260" y="330"/>
                    <a:pt x="261" y="330"/>
                    <a:pt x="261" y="330"/>
                  </a:cubicBezTo>
                  <a:cubicBezTo>
                    <a:pt x="262" y="330"/>
                    <a:pt x="262" y="330"/>
                    <a:pt x="263" y="330"/>
                  </a:cubicBezTo>
                  <a:cubicBezTo>
                    <a:pt x="263" y="330"/>
                    <a:pt x="264" y="330"/>
                    <a:pt x="264" y="330"/>
                  </a:cubicBezTo>
                  <a:cubicBezTo>
                    <a:pt x="264" y="330"/>
                    <a:pt x="265" y="330"/>
                    <a:pt x="265" y="330"/>
                  </a:cubicBezTo>
                  <a:cubicBezTo>
                    <a:pt x="266" y="330"/>
                    <a:pt x="266" y="330"/>
                    <a:pt x="267" y="330"/>
                  </a:cubicBezTo>
                  <a:cubicBezTo>
                    <a:pt x="267" y="330"/>
                    <a:pt x="267" y="330"/>
                    <a:pt x="268" y="330"/>
                  </a:cubicBezTo>
                  <a:cubicBezTo>
                    <a:pt x="268" y="330"/>
                    <a:pt x="269" y="330"/>
                    <a:pt x="269" y="330"/>
                  </a:cubicBezTo>
                  <a:cubicBezTo>
                    <a:pt x="269" y="330"/>
                    <a:pt x="269" y="330"/>
                    <a:pt x="269" y="330"/>
                  </a:cubicBezTo>
                  <a:cubicBezTo>
                    <a:pt x="269" y="330"/>
                    <a:pt x="269" y="330"/>
                    <a:pt x="269" y="330"/>
                  </a:cubicBezTo>
                  <a:cubicBezTo>
                    <a:pt x="269" y="330"/>
                    <a:pt x="269" y="330"/>
                    <a:pt x="269" y="330"/>
                  </a:cubicBezTo>
                  <a:cubicBezTo>
                    <a:pt x="269" y="330"/>
                    <a:pt x="270" y="330"/>
                    <a:pt x="270" y="330"/>
                  </a:cubicBezTo>
                  <a:cubicBezTo>
                    <a:pt x="271" y="329"/>
                    <a:pt x="271" y="329"/>
                    <a:pt x="272" y="329"/>
                  </a:cubicBezTo>
                  <a:cubicBezTo>
                    <a:pt x="272" y="329"/>
                    <a:pt x="273" y="329"/>
                    <a:pt x="273" y="329"/>
                  </a:cubicBezTo>
                  <a:cubicBezTo>
                    <a:pt x="273" y="329"/>
                    <a:pt x="274" y="329"/>
                    <a:pt x="274" y="329"/>
                  </a:cubicBezTo>
                  <a:cubicBezTo>
                    <a:pt x="274" y="329"/>
                    <a:pt x="274" y="329"/>
                    <a:pt x="274" y="329"/>
                  </a:cubicBezTo>
                  <a:cubicBezTo>
                    <a:pt x="274" y="329"/>
                    <a:pt x="274" y="329"/>
                    <a:pt x="274" y="329"/>
                  </a:cubicBezTo>
                  <a:cubicBezTo>
                    <a:pt x="275" y="329"/>
                    <a:pt x="275" y="329"/>
                    <a:pt x="276" y="329"/>
                  </a:cubicBezTo>
                  <a:cubicBezTo>
                    <a:pt x="276" y="329"/>
                    <a:pt x="277" y="329"/>
                    <a:pt x="277" y="329"/>
                  </a:cubicBezTo>
                  <a:cubicBezTo>
                    <a:pt x="278" y="329"/>
                    <a:pt x="278" y="329"/>
                    <a:pt x="279" y="329"/>
                  </a:cubicBezTo>
                  <a:cubicBezTo>
                    <a:pt x="279" y="329"/>
                    <a:pt x="279" y="329"/>
                    <a:pt x="279" y="329"/>
                  </a:cubicBezTo>
                  <a:cubicBezTo>
                    <a:pt x="280" y="329"/>
                    <a:pt x="280" y="329"/>
                    <a:pt x="280" y="329"/>
                  </a:cubicBezTo>
                  <a:cubicBezTo>
                    <a:pt x="280" y="329"/>
                    <a:pt x="280" y="329"/>
                    <a:pt x="280" y="329"/>
                  </a:cubicBezTo>
                  <a:cubicBezTo>
                    <a:pt x="281" y="328"/>
                    <a:pt x="281" y="328"/>
                    <a:pt x="281" y="328"/>
                  </a:cubicBezTo>
                  <a:cubicBezTo>
                    <a:pt x="281" y="328"/>
                    <a:pt x="282" y="328"/>
                    <a:pt x="282" y="328"/>
                  </a:cubicBezTo>
                  <a:cubicBezTo>
                    <a:pt x="283" y="328"/>
                    <a:pt x="283" y="328"/>
                    <a:pt x="284" y="328"/>
                  </a:cubicBezTo>
                  <a:cubicBezTo>
                    <a:pt x="284" y="328"/>
                    <a:pt x="285" y="328"/>
                    <a:pt x="285" y="328"/>
                  </a:cubicBezTo>
                  <a:cubicBezTo>
                    <a:pt x="286" y="328"/>
                    <a:pt x="286" y="328"/>
                    <a:pt x="286" y="328"/>
                  </a:cubicBezTo>
                  <a:cubicBezTo>
                    <a:pt x="287" y="327"/>
                    <a:pt x="288" y="327"/>
                    <a:pt x="289" y="327"/>
                  </a:cubicBezTo>
                  <a:cubicBezTo>
                    <a:pt x="289" y="327"/>
                    <a:pt x="289" y="327"/>
                    <a:pt x="289" y="327"/>
                  </a:cubicBezTo>
                  <a:cubicBezTo>
                    <a:pt x="289" y="327"/>
                    <a:pt x="289" y="327"/>
                    <a:pt x="289" y="327"/>
                  </a:cubicBezTo>
                  <a:cubicBezTo>
                    <a:pt x="289" y="327"/>
                    <a:pt x="289" y="327"/>
                    <a:pt x="289" y="327"/>
                  </a:cubicBezTo>
                  <a:cubicBezTo>
                    <a:pt x="290" y="327"/>
                    <a:pt x="291" y="326"/>
                    <a:pt x="292" y="326"/>
                  </a:cubicBezTo>
                  <a:cubicBezTo>
                    <a:pt x="293" y="326"/>
                    <a:pt x="293" y="326"/>
                    <a:pt x="293" y="326"/>
                  </a:cubicBezTo>
                  <a:cubicBezTo>
                    <a:pt x="293" y="326"/>
                    <a:pt x="294" y="326"/>
                    <a:pt x="294" y="326"/>
                  </a:cubicBezTo>
                  <a:cubicBezTo>
                    <a:pt x="295" y="326"/>
                    <a:pt x="295" y="325"/>
                    <a:pt x="295" y="325"/>
                  </a:cubicBezTo>
                  <a:cubicBezTo>
                    <a:pt x="296" y="325"/>
                    <a:pt x="296" y="325"/>
                    <a:pt x="296" y="325"/>
                  </a:cubicBezTo>
                  <a:cubicBezTo>
                    <a:pt x="296" y="325"/>
                    <a:pt x="296" y="325"/>
                    <a:pt x="296" y="325"/>
                  </a:cubicBezTo>
                  <a:cubicBezTo>
                    <a:pt x="297" y="325"/>
                    <a:pt x="297" y="325"/>
                    <a:pt x="297" y="325"/>
                  </a:cubicBezTo>
                  <a:cubicBezTo>
                    <a:pt x="297" y="325"/>
                    <a:pt x="297" y="325"/>
                    <a:pt x="297" y="325"/>
                  </a:cubicBezTo>
                  <a:cubicBezTo>
                    <a:pt x="299" y="324"/>
                    <a:pt x="300" y="324"/>
                    <a:pt x="301" y="323"/>
                  </a:cubicBezTo>
                  <a:cubicBezTo>
                    <a:pt x="301" y="323"/>
                    <a:pt x="302" y="323"/>
                    <a:pt x="302" y="323"/>
                  </a:cubicBezTo>
                  <a:cubicBezTo>
                    <a:pt x="303" y="322"/>
                    <a:pt x="303" y="322"/>
                    <a:pt x="303" y="322"/>
                  </a:cubicBezTo>
                  <a:cubicBezTo>
                    <a:pt x="304" y="322"/>
                    <a:pt x="304" y="322"/>
                    <a:pt x="304" y="322"/>
                  </a:cubicBezTo>
                  <a:cubicBezTo>
                    <a:pt x="305" y="322"/>
                    <a:pt x="306" y="321"/>
                    <a:pt x="306" y="321"/>
                  </a:cubicBezTo>
                  <a:cubicBezTo>
                    <a:pt x="308" y="321"/>
                    <a:pt x="308" y="321"/>
                    <a:pt x="308" y="321"/>
                  </a:cubicBezTo>
                  <a:cubicBezTo>
                    <a:pt x="308" y="321"/>
                    <a:pt x="308" y="321"/>
                    <a:pt x="308" y="321"/>
                  </a:cubicBezTo>
                  <a:cubicBezTo>
                    <a:pt x="308" y="320"/>
                    <a:pt x="308" y="320"/>
                    <a:pt x="308" y="320"/>
                  </a:cubicBezTo>
                  <a:cubicBezTo>
                    <a:pt x="309" y="320"/>
                    <a:pt x="309" y="320"/>
                    <a:pt x="309" y="320"/>
                  </a:cubicBezTo>
                  <a:cubicBezTo>
                    <a:pt x="310" y="320"/>
                    <a:pt x="310" y="320"/>
                    <a:pt x="311" y="319"/>
                  </a:cubicBezTo>
                  <a:cubicBezTo>
                    <a:pt x="311" y="319"/>
                    <a:pt x="312" y="319"/>
                    <a:pt x="312" y="319"/>
                  </a:cubicBezTo>
                  <a:cubicBezTo>
                    <a:pt x="312" y="319"/>
                    <a:pt x="312" y="319"/>
                    <a:pt x="312" y="319"/>
                  </a:cubicBezTo>
                  <a:cubicBezTo>
                    <a:pt x="312" y="319"/>
                    <a:pt x="312" y="319"/>
                    <a:pt x="312" y="319"/>
                  </a:cubicBezTo>
                  <a:cubicBezTo>
                    <a:pt x="313" y="318"/>
                    <a:pt x="313" y="318"/>
                    <a:pt x="313" y="318"/>
                  </a:cubicBezTo>
                  <a:cubicBezTo>
                    <a:pt x="314" y="318"/>
                    <a:pt x="314" y="318"/>
                    <a:pt x="315" y="317"/>
                  </a:cubicBezTo>
                  <a:cubicBezTo>
                    <a:pt x="315" y="317"/>
                    <a:pt x="315" y="317"/>
                    <a:pt x="315" y="317"/>
                  </a:cubicBezTo>
                  <a:cubicBezTo>
                    <a:pt x="316" y="317"/>
                    <a:pt x="316" y="317"/>
                    <a:pt x="316" y="317"/>
                  </a:cubicBezTo>
                  <a:cubicBezTo>
                    <a:pt x="316" y="317"/>
                    <a:pt x="316" y="317"/>
                    <a:pt x="316" y="317"/>
                  </a:cubicBezTo>
                  <a:cubicBezTo>
                    <a:pt x="316" y="317"/>
                    <a:pt x="316" y="317"/>
                    <a:pt x="316" y="317"/>
                  </a:cubicBezTo>
                  <a:cubicBezTo>
                    <a:pt x="316" y="317"/>
                    <a:pt x="316" y="317"/>
                    <a:pt x="316" y="317"/>
                  </a:cubicBezTo>
                  <a:cubicBezTo>
                    <a:pt x="317" y="316"/>
                    <a:pt x="317" y="316"/>
                    <a:pt x="317" y="316"/>
                  </a:cubicBezTo>
                  <a:cubicBezTo>
                    <a:pt x="317" y="316"/>
                    <a:pt x="317" y="316"/>
                    <a:pt x="317" y="316"/>
                  </a:cubicBezTo>
                  <a:cubicBezTo>
                    <a:pt x="318" y="316"/>
                    <a:pt x="318" y="316"/>
                    <a:pt x="318" y="316"/>
                  </a:cubicBezTo>
                  <a:cubicBezTo>
                    <a:pt x="318" y="315"/>
                    <a:pt x="318" y="315"/>
                    <a:pt x="318" y="315"/>
                  </a:cubicBezTo>
                  <a:cubicBezTo>
                    <a:pt x="318" y="315"/>
                    <a:pt x="318" y="315"/>
                    <a:pt x="318" y="315"/>
                  </a:cubicBezTo>
                  <a:cubicBezTo>
                    <a:pt x="318" y="315"/>
                    <a:pt x="318" y="315"/>
                    <a:pt x="318" y="315"/>
                  </a:cubicBezTo>
                  <a:cubicBezTo>
                    <a:pt x="318" y="315"/>
                    <a:pt x="318" y="315"/>
                    <a:pt x="318" y="315"/>
                  </a:cubicBezTo>
                  <a:cubicBezTo>
                    <a:pt x="319" y="315"/>
                    <a:pt x="319" y="315"/>
                    <a:pt x="319" y="315"/>
                  </a:cubicBezTo>
                  <a:cubicBezTo>
                    <a:pt x="319" y="314"/>
                    <a:pt x="319" y="314"/>
                    <a:pt x="319" y="314"/>
                  </a:cubicBezTo>
                  <a:cubicBezTo>
                    <a:pt x="319" y="314"/>
                    <a:pt x="319" y="314"/>
                    <a:pt x="319" y="314"/>
                  </a:cubicBezTo>
                  <a:cubicBezTo>
                    <a:pt x="320" y="314"/>
                    <a:pt x="320" y="314"/>
                    <a:pt x="320" y="314"/>
                  </a:cubicBezTo>
                  <a:cubicBezTo>
                    <a:pt x="320" y="314"/>
                    <a:pt x="320" y="314"/>
                    <a:pt x="320" y="314"/>
                  </a:cubicBezTo>
                  <a:cubicBezTo>
                    <a:pt x="320" y="313"/>
                    <a:pt x="320" y="313"/>
                    <a:pt x="320" y="313"/>
                  </a:cubicBezTo>
                  <a:cubicBezTo>
                    <a:pt x="320" y="313"/>
                    <a:pt x="320" y="313"/>
                    <a:pt x="320" y="313"/>
                  </a:cubicBezTo>
                  <a:cubicBezTo>
                    <a:pt x="321" y="313"/>
                    <a:pt x="321" y="313"/>
                    <a:pt x="321" y="313"/>
                  </a:cubicBezTo>
                  <a:cubicBezTo>
                    <a:pt x="321" y="313"/>
                    <a:pt x="321" y="313"/>
                    <a:pt x="321" y="313"/>
                  </a:cubicBezTo>
                  <a:cubicBezTo>
                    <a:pt x="321" y="313"/>
                    <a:pt x="321" y="313"/>
                    <a:pt x="321" y="313"/>
                  </a:cubicBezTo>
                  <a:cubicBezTo>
                    <a:pt x="321" y="312"/>
                    <a:pt x="321" y="312"/>
                    <a:pt x="321" y="312"/>
                  </a:cubicBezTo>
                  <a:cubicBezTo>
                    <a:pt x="321" y="312"/>
                    <a:pt x="321" y="312"/>
                    <a:pt x="321" y="312"/>
                  </a:cubicBezTo>
                  <a:cubicBezTo>
                    <a:pt x="321" y="312"/>
                    <a:pt x="321" y="312"/>
                    <a:pt x="321" y="312"/>
                  </a:cubicBezTo>
                  <a:cubicBezTo>
                    <a:pt x="321" y="312"/>
                    <a:pt x="321" y="312"/>
                    <a:pt x="321" y="312"/>
                  </a:cubicBezTo>
                  <a:cubicBezTo>
                    <a:pt x="322" y="311"/>
                    <a:pt x="322" y="311"/>
                    <a:pt x="322" y="311"/>
                  </a:cubicBezTo>
                  <a:cubicBezTo>
                    <a:pt x="322" y="311"/>
                    <a:pt x="322" y="311"/>
                    <a:pt x="322" y="311"/>
                  </a:cubicBezTo>
                  <a:cubicBezTo>
                    <a:pt x="322" y="311"/>
                    <a:pt x="322" y="311"/>
                    <a:pt x="322" y="311"/>
                  </a:cubicBezTo>
                  <a:cubicBezTo>
                    <a:pt x="322" y="311"/>
                    <a:pt x="322" y="311"/>
                    <a:pt x="322" y="311"/>
                  </a:cubicBezTo>
                  <a:cubicBezTo>
                    <a:pt x="322" y="311"/>
                    <a:pt x="322" y="311"/>
                    <a:pt x="322" y="311"/>
                  </a:cubicBezTo>
                  <a:cubicBezTo>
                    <a:pt x="322" y="311"/>
                    <a:pt x="322" y="311"/>
                    <a:pt x="322" y="311"/>
                  </a:cubicBezTo>
                  <a:cubicBezTo>
                    <a:pt x="322" y="311"/>
                    <a:pt x="322" y="311"/>
                    <a:pt x="322" y="311"/>
                  </a:cubicBezTo>
                  <a:cubicBezTo>
                    <a:pt x="322" y="310"/>
                    <a:pt x="322" y="310"/>
                    <a:pt x="322" y="310"/>
                  </a:cubicBezTo>
                  <a:cubicBezTo>
                    <a:pt x="322" y="310"/>
                    <a:pt x="322" y="310"/>
                    <a:pt x="322" y="310"/>
                  </a:cubicBezTo>
                  <a:cubicBezTo>
                    <a:pt x="322" y="310"/>
                    <a:pt x="322" y="310"/>
                    <a:pt x="322" y="310"/>
                  </a:cubicBezTo>
                  <a:cubicBezTo>
                    <a:pt x="322" y="310"/>
                    <a:pt x="322" y="310"/>
                    <a:pt x="322" y="310"/>
                  </a:cubicBezTo>
                  <a:cubicBezTo>
                    <a:pt x="322" y="310"/>
                    <a:pt x="322" y="310"/>
                    <a:pt x="322" y="310"/>
                  </a:cubicBezTo>
                  <a:cubicBezTo>
                    <a:pt x="322" y="309"/>
                    <a:pt x="322" y="309"/>
                    <a:pt x="322" y="309"/>
                  </a:cubicBezTo>
                  <a:cubicBezTo>
                    <a:pt x="322" y="309"/>
                    <a:pt x="322" y="309"/>
                    <a:pt x="322" y="309"/>
                  </a:cubicBezTo>
                  <a:cubicBezTo>
                    <a:pt x="322" y="309"/>
                    <a:pt x="322" y="309"/>
                    <a:pt x="322" y="309"/>
                  </a:cubicBezTo>
                  <a:cubicBezTo>
                    <a:pt x="322" y="298"/>
                    <a:pt x="322" y="287"/>
                    <a:pt x="323" y="276"/>
                  </a:cubicBezTo>
                  <a:cubicBezTo>
                    <a:pt x="323" y="276"/>
                    <a:pt x="323" y="276"/>
                    <a:pt x="323" y="276"/>
                  </a:cubicBezTo>
                  <a:cubicBezTo>
                    <a:pt x="324" y="276"/>
                    <a:pt x="325" y="275"/>
                    <a:pt x="326" y="275"/>
                  </a:cubicBezTo>
                  <a:cubicBezTo>
                    <a:pt x="328" y="275"/>
                    <a:pt x="329" y="275"/>
                    <a:pt x="331" y="275"/>
                  </a:cubicBezTo>
                  <a:cubicBezTo>
                    <a:pt x="332" y="275"/>
                    <a:pt x="334" y="275"/>
                    <a:pt x="336" y="275"/>
                  </a:cubicBezTo>
                  <a:cubicBezTo>
                    <a:pt x="338" y="275"/>
                    <a:pt x="340" y="275"/>
                    <a:pt x="343" y="275"/>
                  </a:cubicBezTo>
                  <a:cubicBezTo>
                    <a:pt x="343" y="275"/>
                    <a:pt x="344" y="275"/>
                    <a:pt x="345" y="275"/>
                  </a:cubicBezTo>
                  <a:cubicBezTo>
                    <a:pt x="347" y="275"/>
                    <a:pt x="349" y="275"/>
                    <a:pt x="352" y="275"/>
                  </a:cubicBezTo>
                  <a:cubicBezTo>
                    <a:pt x="352" y="275"/>
                    <a:pt x="353" y="275"/>
                    <a:pt x="353" y="275"/>
                  </a:cubicBezTo>
                  <a:cubicBezTo>
                    <a:pt x="354" y="275"/>
                    <a:pt x="355" y="275"/>
                    <a:pt x="356" y="275"/>
                  </a:cubicBezTo>
                  <a:cubicBezTo>
                    <a:pt x="359" y="275"/>
                    <a:pt x="362" y="275"/>
                    <a:pt x="365" y="275"/>
                  </a:cubicBezTo>
                  <a:cubicBezTo>
                    <a:pt x="366" y="275"/>
                    <a:pt x="367" y="275"/>
                    <a:pt x="368" y="275"/>
                  </a:cubicBezTo>
                  <a:cubicBezTo>
                    <a:pt x="371" y="275"/>
                    <a:pt x="374" y="275"/>
                    <a:pt x="377" y="275"/>
                  </a:cubicBezTo>
                  <a:cubicBezTo>
                    <a:pt x="378" y="275"/>
                    <a:pt x="380" y="275"/>
                    <a:pt x="381" y="275"/>
                  </a:cubicBezTo>
                  <a:cubicBezTo>
                    <a:pt x="384" y="275"/>
                    <a:pt x="388" y="275"/>
                    <a:pt x="392" y="275"/>
                  </a:cubicBezTo>
                  <a:cubicBezTo>
                    <a:pt x="393" y="275"/>
                    <a:pt x="394" y="275"/>
                    <a:pt x="395" y="275"/>
                  </a:cubicBezTo>
                  <a:cubicBezTo>
                    <a:pt x="398" y="275"/>
                    <a:pt x="401" y="275"/>
                    <a:pt x="403" y="276"/>
                  </a:cubicBezTo>
                  <a:cubicBezTo>
                    <a:pt x="405" y="276"/>
                    <a:pt x="407" y="276"/>
                    <a:pt x="408" y="276"/>
                  </a:cubicBezTo>
                  <a:cubicBezTo>
                    <a:pt x="409" y="276"/>
                    <a:pt x="409" y="276"/>
                    <a:pt x="410" y="276"/>
                  </a:cubicBezTo>
                  <a:cubicBezTo>
                    <a:pt x="414" y="276"/>
                    <a:pt x="418" y="276"/>
                    <a:pt x="422" y="276"/>
                  </a:cubicBezTo>
                  <a:cubicBezTo>
                    <a:pt x="422" y="276"/>
                    <a:pt x="422" y="276"/>
                    <a:pt x="422" y="276"/>
                  </a:cubicBezTo>
                  <a:cubicBezTo>
                    <a:pt x="423" y="276"/>
                    <a:pt x="424" y="276"/>
                    <a:pt x="425" y="276"/>
                  </a:cubicBezTo>
                  <a:cubicBezTo>
                    <a:pt x="426" y="276"/>
                    <a:pt x="426" y="276"/>
                    <a:pt x="426" y="276"/>
                  </a:cubicBezTo>
                  <a:cubicBezTo>
                    <a:pt x="428" y="276"/>
                    <a:pt x="430" y="276"/>
                    <a:pt x="432" y="276"/>
                  </a:cubicBezTo>
                  <a:cubicBezTo>
                    <a:pt x="432" y="276"/>
                    <a:pt x="433" y="276"/>
                    <a:pt x="433" y="276"/>
                  </a:cubicBezTo>
                  <a:cubicBezTo>
                    <a:pt x="434" y="276"/>
                    <a:pt x="434" y="276"/>
                    <a:pt x="434" y="276"/>
                  </a:cubicBezTo>
                  <a:cubicBezTo>
                    <a:pt x="439" y="276"/>
                    <a:pt x="442" y="276"/>
                    <a:pt x="446" y="276"/>
                  </a:cubicBezTo>
                  <a:cubicBezTo>
                    <a:pt x="446" y="276"/>
                    <a:pt x="446" y="276"/>
                    <a:pt x="446" y="276"/>
                  </a:cubicBezTo>
                  <a:cubicBezTo>
                    <a:pt x="447" y="276"/>
                    <a:pt x="448" y="276"/>
                    <a:pt x="449" y="276"/>
                  </a:cubicBezTo>
                  <a:cubicBezTo>
                    <a:pt x="450" y="276"/>
                    <a:pt x="450" y="276"/>
                    <a:pt x="451" y="276"/>
                  </a:cubicBezTo>
                  <a:cubicBezTo>
                    <a:pt x="452" y="276"/>
                    <a:pt x="452" y="276"/>
                    <a:pt x="452" y="276"/>
                  </a:cubicBezTo>
                  <a:cubicBezTo>
                    <a:pt x="452" y="276"/>
                    <a:pt x="453" y="276"/>
                    <a:pt x="453" y="276"/>
                  </a:cubicBezTo>
                  <a:cubicBezTo>
                    <a:pt x="453" y="276"/>
                    <a:pt x="454" y="276"/>
                    <a:pt x="454" y="276"/>
                  </a:cubicBezTo>
                  <a:cubicBezTo>
                    <a:pt x="454" y="276"/>
                    <a:pt x="454" y="276"/>
                    <a:pt x="454" y="276"/>
                  </a:cubicBezTo>
                  <a:cubicBezTo>
                    <a:pt x="454" y="276"/>
                    <a:pt x="454" y="276"/>
                    <a:pt x="454" y="276"/>
                  </a:cubicBezTo>
                  <a:cubicBezTo>
                    <a:pt x="454" y="276"/>
                    <a:pt x="454" y="276"/>
                    <a:pt x="454" y="276"/>
                  </a:cubicBezTo>
                  <a:cubicBezTo>
                    <a:pt x="454" y="276"/>
                    <a:pt x="454" y="276"/>
                    <a:pt x="454" y="276"/>
                  </a:cubicBezTo>
                  <a:cubicBezTo>
                    <a:pt x="454" y="276"/>
                    <a:pt x="454" y="276"/>
                    <a:pt x="454" y="276"/>
                  </a:cubicBezTo>
                  <a:cubicBezTo>
                    <a:pt x="454" y="276"/>
                    <a:pt x="454" y="276"/>
                    <a:pt x="454" y="276"/>
                  </a:cubicBezTo>
                  <a:cubicBezTo>
                    <a:pt x="454" y="276"/>
                    <a:pt x="454" y="276"/>
                    <a:pt x="454" y="276"/>
                  </a:cubicBezTo>
                  <a:cubicBezTo>
                    <a:pt x="454" y="276"/>
                    <a:pt x="454" y="276"/>
                    <a:pt x="454" y="276"/>
                  </a:cubicBezTo>
                  <a:cubicBezTo>
                    <a:pt x="454" y="276"/>
                    <a:pt x="454" y="276"/>
                    <a:pt x="454" y="276"/>
                  </a:cubicBezTo>
                  <a:cubicBezTo>
                    <a:pt x="454" y="276"/>
                    <a:pt x="454" y="276"/>
                    <a:pt x="454" y="276"/>
                  </a:cubicBezTo>
                  <a:cubicBezTo>
                    <a:pt x="454" y="276"/>
                    <a:pt x="454" y="276"/>
                    <a:pt x="454" y="276"/>
                  </a:cubicBezTo>
                  <a:cubicBezTo>
                    <a:pt x="455" y="276"/>
                    <a:pt x="455" y="276"/>
                    <a:pt x="455" y="276"/>
                  </a:cubicBezTo>
                  <a:cubicBezTo>
                    <a:pt x="455" y="276"/>
                    <a:pt x="455" y="276"/>
                    <a:pt x="455" y="276"/>
                  </a:cubicBezTo>
                  <a:cubicBezTo>
                    <a:pt x="455" y="276"/>
                    <a:pt x="455" y="276"/>
                    <a:pt x="455" y="276"/>
                  </a:cubicBezTo>
                  <a:cubicBezTo>
                    <a:pt x="455" y="276"/>
                    <a:pt x="455" y="276"/>
                    <a:pt x="455" y="276"/>
                  </a:cubicBezTo>
                  <a:cubicBezTo>
                    <a:pt x="455" y="277"/>
                    <a:pt x="455" y="277"/>
                    <a:pt x="455" y="277"/>
                  </a:cubicBezTo>
                  <a:cubicBezTo>
                    <a:pt x="455" y="277"/>
                    <a:pt x="455" y="277"/>
                    <a:pt x="455" y="277"/>
                  </a:cubicBezTo>
                  <a:cubicBezTo>
                    <a:pt x="455" y="277"/>
                    <a:pt x="455" y="277"/>
                    <a:pt x="455" y="277"/>
                  </a:cubicBezTo>
                  <a:cubicBezTo>
                    <a:pt x="456" y="277"/>
                    <a:pt x="456" y="277"/>
                    <a:pt x="456" y="277"/>
                  </a:cubicBezTo>
                  <a:cubicBezTo>
                    <a:pt x="456" y="277"/>
                    <a:pt x="456" y="277"/>
                    <a:pt x="456" y="277"/>
                  </a:cubicBezTo>
                  <a:cubicBezTo>
                    <a:pt x="456" y="277"/>
                    <a:pt x="456" y="277"/>
                    <a:pt x="456" y="277"/>
                  </a:cubicBezTo>
                  <a:cubicBezTo>
                    <a:pt x="456" y="277"/>
                    <a:pt x="456" y="277"/>
                    <a:pt x="456" y="277"/>
                  </a:cubicBezTo>
                  <a:cubicBezTo>
                    <a:pt x="456" y="277"/>
                    <a:pt x="456" y="277"/>
                    <a:pt x="456" y="277"/>
                  </a:cubicBezTo>
                  <a:cubicBezTo>
                    <a:pt x="457" y="277"/>
                    <a:pt x="457" y="277"/>
                    <a:pt x="457" y="277"/>
                  </a:cubicBezTo>
                  <a:cubicBezTo>
                    <a:pt x="457" y="277"/>
                    <a:pt x="457" y="277"/>
                    <a:pt x="457" y="277"/>
                  </a:cubicBezTo>
                  <a:cubicBezTo>
                    <a:pt x="457" y="277"/>
                    <a:pt x="457" y="277"/>
                    <a:pt x="457" y="277"/>
                  </a:cubicBezTo>
                  <a:cubicBezTo>
                    <a:pt x="457" y="277"/>
                    <a:pt x="457" y="277"/>
                    <a:pt x="457" y="277"/>
                  </a:cubicBezTo>
                  <a:cubicBezTo>
                    <a:pt x="457" y="277"/>
                    <a:pt x="457" y="277"/>
                    <a:pt x="457" y="277"/>
                  </a:cubicBezTo>
                  <a:cubicBezTo>
                    <a:pt x="457" y="277"/>
                    <a:pt x="457" y="277"/>
                    <a:pt x="457"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8" y="277"/>
                    <a:pt x="458" y="277"/>
                    <a:pt x="458" y="277"/>
                  </a:cubicBezTo>
                  <a:cubicBezTo>
                    <a:pt x="459" y="277"/>
                    <a:pt x="459" y="277"/>
                    <a:pt x="459" y="277"/>
                  </a:cubicBezTo>
                  <a:cubicBezTo>
                    <a:pt x="459" y="277"/>
                    <a:pt x="459" y="277"/>
                    <a:pt x="459" y="277"/>
                  </a:cubicBezTo>
                  <a:cubicBezTo>
                    <a:pt x="459" y="277"/>
                    <a:pt x="459" y="277"/>
                    <a:pt x="459" y="277"/>
                  </a:cubicBezTo>
                  <a:cubicBezTo>
                    <a:pt x="459" y="277"/>
                    <a:pt x="459" y="277"/>
                    <a:pt x="459" y="277"/>
                  </a:cubicBezTo>
                  <a:cubicBezTo>
                    <a:pt x="459" y="277"/>
                    <a:pt x="459" y="277"/>
                    <a:pt x="459" y="277"/>
                  </a:cubicBezTo>
                  <a:cubicBezTo>
                    <a:pt x="460" y="276"/>
                    <a:pt x="460" y="276"/>
                    <a:pt x="460" y="276"/>
                  </a:cubicBezTo>
                  <a:cubicBezTo>
                    <a:pt x="460" y="276"/>
                    <a:pt x="460" y="276"/>
                    <a:pt x="460" y="276"/>
                  </a:cubicBezTo>
                  <a:cubicBezTo>
                    <a:pt x="460" y="276"/>
                    <a:pt x="460" y="276"/>
                    <a:pt x="460" y="276"/>
                  </a:cubicBezTo>
                  <a:cubicBezTo>
                    <a:pt x="460" y="276"/>
                    <a:pt x="460" y="276"/>
                    <a:pt x="460" y="276"/>
                  </a:cubicBezTo>
                  <a:cubicBezTo>
                    <a:pt x="460" y="276"/>
                    <a:pt x="460" y="276"/>
                    <a:pt x="460" y="276"/>
                  </a:cubicBezTo>
                  <a:cubicBezTo>
                    <a:pt x="460" y="276"/>
                    <a:pt x="460" y="276"/>
                    <a:pt x="460" y="276"/>
                  </a:cubicBezTo>
                  <a:cubicBezTo>
                    <a:pt x="461" y="276"/>
                    <a:pt x="461" y="276"/>
                    <a:pt x="461" y="276"/>
                  </a:cubicBezTo>
                  <a:cubicBezTo>
                    <a:pt x="461" y="276"/>
                    <a:pt x="461" y="276"/>
                    <a:pt x="461" y="276"/>
                  </a:cubicBezTo>
                  <a:cubicBezTo>
                    <a:pt x="461" y="276"/>
                    <a:pt x="461" y="276"/>
                    <a:pt x="461" y="276"/>
                  </a:cubicBezTo>
                  <a:cubicBezTo>
                    <a:pt x="462" y="276"/>
                    <a:pt x="462" y="276"/>
                    <a:pt x="462" y="276"/>
                  </a:cubicBezTo>
                  <a:cubicBezTo>
                    <a:pt x="462" y="276"/>
                    <a:pt x="462" y="276"/>
                    <a:pt x="462" y="276"/>
                  </a:cubicBezTo>
                  <a:cubicBezTo>
                    <a:pt x="463" y="276"/>
                    <a:pt x="463" y="276"/>
                    <a:pt x="463" y="276"/>
                  </a:cubicBezTo>
                  <a:cubicBezTo>
                    <a:pt x="463" y="276"/>
                    <a:pt x="463" y="276"/>
                    <a:pt x="463" y="276"/>
                  </a:cubicBezTo>
                  <a:cubicBezTo>
                    <a:pt x="463" y="276"/>
                    <a:pt x="463" y="276"/>
                    <a:pt x="463" y="276"/>
                  </a:cubicBezTo>
                  <a:cubicBezTo>
                    <a:pt x="463" y="276"/>
                    <a:pt x="463" y="276"/>
                    <a:pt x="463" y="276"/>
                  </a:cubicBezTo>
                  <a:cubicBezTo>
                    <a:pt x="464" y="276"/>
                    <a:pt x="464" y="276"/>
                    <a:pt x="464" y="276"/>
                  </a:cubicBezTo>
                  <a:cubicBezTo>
                    <a:pt x="465" y="276"/>
                    <a:pt x="465" y="276"/>
                    <a:pt x="465" y="276"/>
                  </a:cubicBezTo>
                  <a:cubicBezTo>
                    <a:pt x="465" y="276"/>
                    <a:pt x="465" y="276"/>
                    <a:pt x="465" y="276"/>
                  </a:cubicBezTo>
                  <a:cubicBezTo>
                    <a:pt x="465" y="275"/>
                    <a:pt x="465" y="275"/>
                    <a:pt x="465" y="275"/>
                  </a:cubicBezTo>
                  <a:cubicBezTo>
                    <a:pt x="466" y="275"/>
                    <a:pt x="466" y="275"/>
                    <a:pt x="466" y="275"/>
                  </a:cubicBezTo>
                  <a:cubicBezTo>
                    <a:pt x="466" y="275"/>
                    <a:pt x="466" y="275"/>
                    <a:pt x="466" y="275"/>
                  </a:cubicBezTo>
                  <a:cubicBezTo>
                    <a:pt x="467" y="275"/>
                    <a:pt x="467" y="275"/>
                    <a:pt x="467" y="275"/>
                  </a:cubicBezTo>
                  <a:cubicBezTo>
                    <a:pt x="467" y="275"/>
                    <a:pt x="467" y="275"/>
                    <a:pt x="467" y="275"/>
                  </a:cubicBezTo>
                  <a:cubicBezTo>
                    <a:pt x="468" y="275"/>
                    <a:pt x="468" y="275"/>
                    <a:pt x="468" y="275"/>
                  </a:cubicBezTo>
                  <a:cubicBezTo>
                    <a:pt x="468" y="274"/>
                    <a:pt x="468" y="274"/>
                    <a:pt x="468" y="274"/>
                  </a:cubicBezTo>
                  <a:cubicBezTo>
                    <a:pt x="468" y="274"/>
                    <a:pt x="468" y="274"/>
                    <a:pt x="468" y="274"/>
                  </a:cubicBezTo>
                  <a:cubicBezTo>
                    <a:pt x="469" y="274"/>
                    <a:pt x="469" y="274"/>
                    <a:pt x="469" y="274"/>
                  </a:cubicBezTo>
                  <a:cubicBezTo>
                    <a:pt x="469" y="274"/>
                    <a:pt x="469" y="274"/>
                    <a:pt x="469" y="274"/>
                  </a:cubicBezTo>
                  <a:cubicBezTo>
                    <a:pt x="469" y="274"/>
                    <a:pt x="469" y="274"/>
                    <a:pt x="469" y="274"/>
                  </a:cubicBezTo>
                  <a:cubicBezTo>
                    <a:pt x="470" y="274"/>
                    <a:pt x="470" y="274"/>
                    <a:pt x="470" y="274"/>
                  </a:cubicBezTo>
                  <a:cubicBezTo>
                    <a:pt x="470" y="273"/>
                    <a:pt x="470" y="273"/>
                    <a:pt x="470" y="273"/>
                  </a:cubicBezTo>
                  <a:cubicBezTo>
                    <a:pt x="470" y="273"/>
                    <a:pt x="470" y="273"/>
                    <a:pt x="470" y="273"/>
                  </a:cubicBezTo>
                  <a:cubicBezTo>
                    <a:pt x="471" y="273"/>
                    <a:pt x="471" y="273"/>
                    <a:pt x="471" y="273"/>
                  </a:cubicBezTo>
                  <a:cubicBezTo>
                    <a:pt x="471" y="273"/>
                    <a:pt x="471" y="273"/>
                    <a:pt x="471" y="273"/>
                  </a:cubicBezTo>
                  <a:cubicBezTo>
                    <a:pt x="471" y="273"/>
                    <a:pt x="471" y="273"/>
                    <a:pt x="471" y="273"/>
                  </a:cubicBezTo>
                  <a:cubicBezTo>
                    <a:pt x="471" y="273"/>
                    <a:pt x="471" y="273"/>
                    <a:pt x="471" y="273"/>
                  </a:cubicBezTo>
                  <a:cubicBezTo>
                    <a:pt x="471" y="273"/>
                    <a:pt x="471" y="273"/>
                    <a:pt x="471" y="273"/>
                  </a:cubicBezTo>
                  <a:cubicBezTo>
                    <a:pt x="471" y="272"/>
                    <a:pt x="471" y="272"/>
                    <a:pt x="471" y="272"/>
                  </a:cubicBezTo>
                  <a:cubicBezTo>
                    <a:pt x="472" y="272"/>
                    <a:pt x="472" y="272"/>
                    <a:pt x="472" y="272"/>
                  </a:cubicBezTo>
                  <a:cubicBezTo>
                    <a:pt x="472" y="272"/>
                    <a:pt x="472" y="272"/>
                    <a:pt x="472" y="272"/>
                  </a:cubicBezTo>
                  <a:cubicBezTo>
                    <a:pt x="472" y="272"/>
                    <a:pt x="472" y="272"/>
                    <a:pt x="472" y="272"/>
                  </a:cubicBezTo>
                  <a:cubicBezTo>
                    <a:pt x="472" y="272"/>
                    <a:pt x="472" y="272"/>
                    <a:pt x="472" y="272"/>
                  </a:cubicBezTo>
                  <a:cubicBezTo>
                    <a:pt x="473" y="271"/>
                    <a:pt x="473" y="271"/>
                    <a:pt x="473" y="271"/>
                  </a:cubicBezTo>
                  <a:cubicBezTo>
                    <a:pt x="473" y="271"/>
                    <a:pt x="473" y="271"/>
                    <a:pt x="473" y="271"/>
                  </a:cubicBezTo>
                  <a:cubicBezTo>
                    <a:pt x="473" y="271"/>
                    <a:pt x="473" y="271"/>
                    <a:pt x="473" y="271"/>
                  </a:cubicBezTo>
                  <a:cubicBezTo>
                    <a:pt x="473" y="271"/>
                    <a:pt x="473" y="271"/>
                    <a:pt x="473" y="271"/>
                  </a:cubicBezTo>
                  <a:cubicBezTo>
                    <a:pt x="473" y="271"/>
                    <a:pt x="473" y="271"/>
                    <a:pt x="473" y="271"/>
                  </a:cubicBezTo>
                  <a:cubicBezTo>
                    <a:pt x="473" y="271"/>
                    <a:pt x="473" y="271"/>
                    <a:pt x="473" y="271"/>
                  </a:cubicBezTo>
                  <a:cubicBezTo>
                    <a:pt x="473" y="270"/>
                    <a:pt x="473" y="270"/>
                    <a:pt x="473" y="270"/>
                  </a:cubicBezTo>
                  <a:cubicBezTo>
                    <a:pt x="473" y="270"/>
                    <a:pt x="473" y="270"/>
                    <a:pt x="473" y="270"/>
                  </a:cubicBezTo>
                  <a:cubicBezTo>
                    <a:pt x="474" y="270"/>
                    <a:pt x="474" y="270"/>
                    <a:pt x="474" y="270"/>
                  </a:cubicBezTo>
                  <a:cubicBezTo>
                    <a:pt x="474" y="269"/>
                    <a:pt x="474" y="269"/>
                    <a:pt x="474" y="269"/>
                  </a:cubicBezTo>
                  <a:cubicBezTo>
                    <a:pt x="474" y="269"/>
                    <a:pt x="474" y="269"/>
                    <a:pt x="474" y="269"/>
                  </a:cubicBezTo>
                  <a:cubicBezTo>
                    <a:pt x="474" y="269"/>
                    <a:pt x="474" y="269"/>
                    <a:pt x="474" y="269"/>
                  </a:cubicBezTo>
                  <a:cubicBezTo>
                    <a:pt x="474" y="268"/>
                    <a:pt x="474" y="268"/>
                    <a:pt x="474" y="268"/>
                  </a:cubicBezTo>
                  <a:cubicBezTo>
                    <a:pt x="474" y="268"/>
                    <a:pt x="474" y="268"/>
                    <a:pt x="474" y="268"/>
                  </a:cubicBezTo>
                  <a:cubicBezTo>
                    <a:pt x="475" y="268"/>
                    <a:pt x="475" y="268"/>
                    <a:pt x="475" y="268"/>
                  </a:cubicBezTo>
                  <a:cubicBezTo>
                    <a:pt x="475" y="268"/>
                    <a:pt x="475" y="268"/>
                    <a:pt x="475" y="268"/>
                  </a:cubicBezTo>
                  <a:cubicBezTo>
                    <a:pt x="475" y="267"/>
                    <a:pt x="475" y="267"/>
                    <a:pt x="475" y="267"/>
                  </a:cubicBezTo>
                  <a:cubicBezTo>
                    <a:pt x="475" y="267"/>
                    <a:pt x="475" y="267"/>
                    <a:pt x="475" y="267"/>
                  </a:cubicBezTo>
                  <a:cubicBezTo>
                    <a:pt x="475" y="266"/>
                    <a:pt x="475" y="266"/>
                    <a:pt x="475" y="266"/>
                  </a:cubicBezTo>
                  <a:cubicBezTo>
                    <a:pt x="475" y="266"/>
                    <a:pt x="475" y="266"/>
                    <a:pt x="475" y="266"/>
                  </a:cubicBezTo>
                  <a:cubicBezTo>
                    <a:pt x="475" y="265"/>
                    <a:pt x="475" y="265"/>
                    <a:pt x="475" y="265"/>
                  </a:cubicBezTo>
                  <a:cubicBezTo>
                    <a:pt x="475" y="265"/>
                    <a:pt x="475" y="265"/>
                    <a:pt x="475" y="265"/>
                  </a:cubicBezTo>
                  <a:cubicBezTo>
                    <a:pt x="476" y="264"/>
                    <a:pt x="476" y="264"/>
                    <a:pt x="476" y="264"/>
                  </a:cubicBezTo>
                  <a:cubicBezTo>
                    <a:pt x="476" y="264"/>
                    <a:pt x="476" y="264"/>
                    <a:pt x="476" y="264"/>
                  </a:cubicBezTo>
                  <a:cubicBezTo>
                    <a:pt x="476" y="264"/>
                    <a:pt x="476" y="264"/>
                    <a:pt x="476" y="264"/>
                  </a:cubicBezTo>
                  <a:cubicBezTo>
                    <a:pt x="476" y="263"/>
                    <a:pt x="476" y="263"/>
                    <a:pt x="476" y="262"/>
                  </a:cubicBezTo>
                  <a:cubicBezTo>
                    <a:pt x="476" y="262"/>
                    <a:pt x="476" y="261"/>
                    <a:pt x="476" y="261"/>
                  </a:cubicBezTo>
                  <a:cubicBezTo>
                    <a:pt x="476" y="260"/>
                    <a:pt x="476" y="259"/>
                    <a:pt x="476" y="258"/>
                  </a:cubicBezTo>
                  <a:cubicBezTo>
                    <a:pt x="476" y="258"/>
                    <a:pt x="476" y="257"/>
                    <a:pt x="476" y="257"/>
                  </a:cubicBezTo>
                  <a:cubicBezTo>
                    <a:pt x="476" y="256"/>
                    <a:pt x="476" y="256"/>
                    <a:pt x="476" y="256"/>
                  </a:cubicBezTo>
                  <a:cubicBezTo>
                    <a:pt x="476" y="256"/>
                    <a:pt x="476" y="256"/>
                    <a:pt x="476" y="256"/>
                  </a:cubicBezTo>
                  <a:cubicBezTo>
                    <a:pt x="477" y="255"/>
                    <a:pt x="477" y="254"/>
                    <a:pt x="477" y="254"/>
                  </a:cubicBezTo>
                  <a:cubicBezTo>
                    <a:pt x="477" y="253"/>
                    <a:pt x="477" y="252"/>
                    <a:pt x="477" y="252"/>
                  </a:cubicBezTo>
                  <a:cubicBezTo>
                    <a:pt x="477" y="251"/>
                    <a:pt x="477" y="250"/>
                    <a:pt x="477" y="249"/>
                  </a:cubicBezTo>
                  <a:cubicBezTo>
                    <a:pt x="477" y="248"/>
                    <a:pt x="477" y="248"/>
                    <a:pt x="477" y="247"/>
                  </a:cubicBezTo>
                  <a:cubicBezTo>
                    <a:pt x="477" y="247"/>
                    <a:pt x="477" y="247"/>
                    <a:pt x="477" y="247"/>
                  </a:cubicBezTo>
                  <a:cubicBezTo>
                    <a:pt x="477" y="246"/>
                    <a:pt x="477" y="246"/>
                    <a:pt x="477" y="246"/>
                  </a:cubicBezTo>
                  <a:cubicBezTo>
                    <a:pt x="477" y="244"/>
                    <a:pt x="477" y="242"/>
                    <a:pt x="477" y="240"/>
                  </a:cubicBezTo>
                  <a:cubicBezTo>
                    <a:pt x="477" y="239"/>
                    <a:pt x="478" y="238"/>
                    <a:pt x="478" y="237"/>
                  </a:cubicBezTo>
                  <a:cubicBezTo>
                    <a:pt x="478" y="237"/>
                    <a:pt x="478" y="237"/>
                    <a:pt x="478" y="237"/>
                  </a:cubicBezTo>
                  <a:cubicBezTo>
                    <a:pt x="478" y="236"/>
                    <a:pt x="478" y="236"/>
                    <a:pt x="478" y="236"/>
                  </a:cubicBezTo>
                  <a:cubicBezTo>
                    <a:pt x="478" y="236"/>
                    <a:pt x="478" y="235"/>
                    <a:pt x="478" y="234"/>
                  </a:cubicBezTo>
                  <a:cubicBezTo>
                    <a:pt x="478" y="233"/>
                    <a:pt x="478" y="233"/>
                    <a:pt x="478" y="232"/>
                  </a:cubicBezTo>
                  <a:cubicBezTo>
                    <a:pt x="478" y="231"/>
                    <a:pt x="478" y="229"/>
                    <a:pt x="478" y="228"/>
                  </a:cubicBezTo>
                  <a:cubicBezTo>
                    <a:pt x="478" y="216"/>
                    <a:pt x="478" y="216"/>
                    <a:pt x="478" y="216"/>
                  </a:cubicBezTo>
                  <a:cubicBezTo>
                    <a:pt x="478" y="216"/>
                    <a:pt x="478" y="216"/>
                    <a:pt x="478" y="216"/>
                  </a:cubicBezTo>
                  <a:cubicBezTo>
                    <a:pt x="478" y="216"/>
                    <a:pt x="478" y="216"/>
                    <a:pt x="478" y="216"/>
                  </a:cubicBezTo>
                  <a:cubicBezTo>
                    <a:pt x="478" y="216"/>
                    <a:pt x="478" y="216"/>
                    <a:pt x="478" y="216"/>
                  </a:cubicBezTo>
                  <a:cubicBezTo>
                    <a:pt x="478" y="216"/>
                    <a:pt x="478" y="216"/>
                    <a:pt x="478" y="216"/>
                  </a:cubicBezTo>
                  <a:cubicBezTo>
                    <a:pt x="478" y="216"/>
                    <a:pt x="478" y="216"/>
                    <a:pt x="478" y="216"/>
                  </a:cubicBezTo>
                  <a:cubicBezTo>
                    <a:pt x="478" y="216"/>
                    <a:pt x="478" y="216"/>
                    <a:pt x="478" y="216"/>
                  </a:cubicBezTo>
                  <a:cubicBezTo>
                    <a:pt x="479" y="174"/>
                    <a:pt x="480" y="132"/>
                    <a:pt x="481" y="90"/>
                  </a:cubicBezTo>
                  <a:cubicBezTo>
                    <a:pt x="481" y="90"/>
                    <a:pt x="481" y="90"/>
                    <a:pt x="481" y="90"/>
                  </a:cubicBezTo>
                  <a:cubicBezTo>
                    <a:pt x="481" y="90"/>
                    <a:pt x="481" y="90"/>
                    <a:pt x="481" y="90"/>
                  </a:cubicBezTo>
                  <a:cubicBezTo>
                    <a:pt x="481" y="90"/>
                    <a:pt x="481" y="90"/>
                    <a:pt x="481" y="90"/>
                  </a:cubicBezTo>
                  <a:cubicBezTo>
                    <a:pt x="481" y="90"/>
                    <a:pt x="481" y="90"/>
                    <a:pt x="481" y="90"/>
                  </a:cubicBezTo>
                  <a:cubicBezTo>
                    <a:pt x="481" y="90"/>
                    <a:pt x="481" y="90"/>
                    <a:pt x="481" y="90"/>
                  </a:cubicBezTo>
                  <a:cubicBezTo>
                    <a:pt x="481" y="90"/>
                    <a:pt x="481" y="90"/>
                    <a:pt x="481" y="90"/>
                  </a:cubicBezTo>
                  <a:cubicBezTo>
                    <a:pt x="481" y="90"/>
                    <a:pt x="481" y="90"/>
                    <a:pt x="481" y="90"/>
                  </a:cubicBezTo>
                  <a:cubicBezTo>
                    <a:pt x="481" y="90"/>
                    <a:pt x="481" y="90"/>
                    <a:pt x="481" y="90"/>
                  </a:cubicBezTo>
                  <a:cubicBezTo>
                    <a:pt x="481" y="90"/>
                    <a:pt x="481" y="90"/>
                    <a:pt x="481" y="90"/>
                  </a:cubicBezTo>
                  <a:cubicBezTo>
                    <a:pt x="481" y="90"/>
                    <a:pt x="481" y="90"/>
                    <a:pt x="481" y="90"/>
                  </a:cubicBezTo>
                  <a:cubicBezTo>
                    <a:pt x="481" y="110"/>
                    <a:pt x="481" y="110"/>
                    <a:pt x="481" y="110"/>
                  </a:cubicBezTo>
                  <a:cubicBezTo>
                    <a:pt x="481" y="110"/>
                    <a:pt x="481" y="111"/>
                    <a:pt x="481" y="111"/>
                  </a:cubicBezTo>
                  <a:cubicBezTo>
                    <a:pt x="481" y="114"/>
                    <a:pt x="480" y="116"/>
                    <a:pt x="480" y="118"/>
                  </a:cubicBezTo>
                  <a:cubicBezTo>
                    <a:pt x="480" y="119"/>
                    <a:pt x="480" y="120"/>
                    <a:pt x="480" y="120"/>
                  </a:cubicBezTo>
                  <a:cubicBezTo>
                    <a:pt x="480" y="121"/>
                    <a:pt x="480" y="122"/>
                    <a:pt x="480" y="123"/>
                  </a:cubicBezTo>
                  <a:cubicBezTo>
                    <a:pt x="480" y="123"/>
                    <a:pt x="480" y="124"/>
                    <a:pt x="480" y="125"/>
                  </a:cubicBezTo>
                  <a:cubicBezTo>
                    <a:pt x="480" y="126"/>
                    <a:pt x="480" y="126"/>
                    <a:pt x="480" y="127"/>
                  </a:cubicBezTo>
                  <a:cubicBezTo>
                    <a:pt x="480" y="128"/>
                    <a:pt x="480" y="128"/>
                    <a:pt x="479" y="129"/>
                  </a:cubicBezTo>
                  <a:cubicBezTo>
                    <a:pt x="479" y="130"/>
                    <a:pt x="479" y="130"/>
                    <a:pt x="479" y="131"/>
                  </a:cubicBezTo>
                  <a:cubicBezTo>
                    <a:pt x="479" y="132"/>
                    <a:pt x="479" y="132"/>
                    <a:pt x="479" y="133"/>
                  </a:cubicBezTo>
                  <a:cubicBezTo>
                    <a:pt x="479" y="134"/>
                    <a:pt x="479" y="134"/>
                    <a:pt x="479" y="135"/>
                  </a:cubicBezTo>
                  <a:cubicBezTo>
                    <a:pt x="478" y="136"/>
                    <a:pt x="478" y="137"/>
                    <a:pt x="478" y="138"/>
                  </a:cubicBezTo>
                  <a:cubicBezTo>
                    <a:pt x="478" y="138"/>
                    <a:pt x="478" y="138"/>
                    <a:pt x="478" y="138"/>
                  </a:cubicBezTo>
                  <a:cubicBezTo>
                    <a:pt x="477" y="139"/>
                    <a:pt x="477" y="140"/>
                    <a:pt x="476" y="141"/>
                  </a:cubicBezTo>
                  <a:cubicBezTo>
                    <a:pt x="476" y="141"/>
                    <a:pt x="476" y="141"/>
                    <a:pt x="476" y="141"/>
                  </a:cubicBezTo>
                  <a:cubicBezTo>
                    <a:pt x="475" y="141"/>
                    <a:pt x="475" y="142"/>
                    <a:pt x="474" y="143"/>
                  </a:cubicBezTo>
                  <a:cubicBezTo>
                    <a:pt x="474" y="143"/>
                    <a:pt x="474" y="143"/>
                    <a:pt x="474" y="143"/>
                  </a:cubicBezTo>
                  <a:cubicBezTo>
                    <a:pt x="473" y="143"/>
                    <a:pt x="472" y="144"/>
                    <a:pt x="471" y="144"/>
                  </a:cubicBezTo>
                  <a:cubicBezTo>
                    <a:pt x="471" y="144"/>
                    <a:pt x="471" y="144"/>
                    <a:pt x="471" y="144"/>
                  </a:cubicBezTo>
                  <a:cubicBezTo>
                    <a:pt x="470" y="144"/>
                    <a:pt x="470" y="145"/>
                    <a:pt x="469" y="145"/>
                  </a:cubicBezTo>
                  <a:cubicBezTo>
                    <a:pt x="468" y="145"/>
                    <a:pt x="468" y="145"/>
                    <a:pt x="468" y="145"/>
                  </a:cubicBezTo>
                  <a:cubicBezTo>
                    <a:pt x="468" y="145"/>
                    <a:pt x="467" y="145"/>
                    <a:pt x="466" y="145"/>
                  </a:cubicBezTo>
                  <a:cubicBezTo>
                    <a:pt x="466" y="145"/>
                    <a:pt x="466" y="145"/>
                    <a:pt x="466" y="145"/>
                  </a:cubicBezTo>
                  <a:cubicBezTo>
                    <a:pt x="465" y="146"/>
                    <a:pt x="464" y="146"/>
                    <a:pt x="463" y="146"/>
                  </a:cubicBezTo>
                  <a:cubicBezTo>
                    <a:pt x="463" y="146"/>
                    <a:pt x="463" y="146"/>
                    <a:pt x="463" y="146"/>
                  </a:cubicBezTo>
                  <a:cubicBezTo>
                    <a:pt x="462" y="146"/>
                    <a:pt x="462" y="146"/>
                    <a:pt x="461" y="146"/>
                  </a:cubicBezTo>
                  <a:cubicBezTo>
                    <a:pt x="460" y="146"/>
                    <a:pt x="460" y="146"/>
                    <a:pt x="460" y="146"/>
                  </a:cubicBezTo>
                  <a:cubicBezTo>
                    <a:pt x="460" y="112"/>
                    <a:pt x="461" y="78"/>
                    <a:pt x="462" y="44"/>
                  </a:cubicBezTo>
                  <a:cubicBezTo>
                    <a:pt x="462" y="45"/>
                    <a:pt x="462" y="45"/>
                    <a:pt x="462" y="45"/>
                  </a:cubicBezTo>
                  <a:cubicBezTo>
                    <a:pt x="462" y="45"/>
                    <a:pt x="462" y="45"/>
                    <a:pt x="462" y="45"/>
                  </a:cubicBezTo>
                  <a:cubicBezTo>
                    <a:pt x="461" y="46"/>
                    <a:pt x="461" y="46"/>
                    <a:pt x="461" y="46"/>
                  </a:cubicBezTo>
                  <a:cubicBezTo>
                    <a:pt x="461" y="46"/>
                    <a:pt x="461" y="46"/>
                    <a:pt x="461" y="46"/>
                  </a:cubicBezTo>
                  <a:cubicBezTo>
                    <a:pt x="461" y="46"/>
                    <a:pt x="460" y="47"/>
                    <a:pt x="460" y="47"/>
                  </a:cubicBezTo>
                  <a:cubicBezTo>
                    <a:pt x="460" y="47"/>
                    <a:pt x="460" y="47"/>
                    <a:pt x="460" y="47"/>
                  </a:cubicBezTo>
                  <a:cubicBezTo>
                    <a:pt x="460" y="47"/>
                    <a:pt x="459" y="47"/>
                    <a:pt x="459" y="48"/>
                  </a:cubicBezTo>
                  <a:cubicBezTo>
                    <a:pt x="459" y="48"/>
                    <a:pt x="459" y="48"/>
                    <a:pt x="459" y="48"/>
                  </a:cubicBezTo>
                  <a:cubicBezTo>
                    <a:pt x="458" y="48"/>
                    <a:pt x="458" y="48"/>
                    <a:pt x="457" y="48"/>
                  </a:cubicBezTo>
                  <a:cubicBezTo>
                    <a:pt x="457" y="48"/>
                    <a:pt x="457" y="48"/>
                    <a:pt x="457" y="48"/>
                  </a:cubicBezTo>
                  <a:cubicBezTo>
                    <a:pt x="456" y="49"/>
                    <a:pt x="456" y="49"/>
                    <a:pt x="455" y="49"/>
                  </a:cubicBezTo>
                  <a:cubicBezTo>
                    <a:pt x="455" y="49"/>
                    <a:pt x="455" y="49"/>
                    <a:pt x="455" y="49"/>
                  </a:cubicBezTo>
                  <a:cubicBezTo>
                    <a:pt x="455" y="49"/>
                    <a:pt x="454" y="49"/>
                    <a:pt x="454" y="49"/>
                  </a:cubicBezTo>
                  <a:cubicBezTo>
                    <a:pt x="453" y="49"/>
                    <a:pt x="453" y="50"/>
                    <a:pt x="453" y="50"/>
                  </a:cubicBezTo>
                  <a:cubicBezTo>
                    <a:pt x="452" y="50"/>
                    <a:pt x="452" y="50"/>
                    <a:pt x="451" y="50"/>
                  </a:cubicBezTo>
                  <a:cubicBezTo>
                    <a:pt x="451" y="50"/>
                    <a:pt x="451" y="50"/>
                    <a:pt x="450" y="50"/>
                  </a:cubicBezTo>
                  <a:cubicBezTo>
                    <a:pt x="449" y="50"/>
                    <a:pt x="447" y="51"/>
                    <a:pt x="445" y="51"/>
                  </a:cubicBezTo>
                  <a:cubicBezTo>
                    <a:pt x="445" y="51"/>
                    <a:pt x="445" y="51"/>
                    <a:pt x="445" y="51"/>
                  </a:cubicBezTo>
                  <a:cubicBezTo>
                    <a:pt x="443" y="51"/>
                    <a:pt x="441" y="51"/>
                    <a:pt x="439" y="52"/>
                  </a:cubicBezTo>
                  <a:cubicBezTo>
                    <a:pt x="438" y="52"/>
                    <a:pt x="438" y="52"/>
                    <a:pt x="438" y="52"/>
                  </a:cubicBezTo>
                  <a:cubicBezTo>
                    <a:pt x="436" y="52"/>
                    <a:pt x="434" y="52"/>
                    <a:pt x="432" y="52"/>
                  </a:cubicBezTo>
                  <a:cubicBezTo>
                    <a:pt x="432" y="52"/>
                    <a:pt x="432" y="52"/>
                    <a:pt x="432" y="52"/>
                  </a:cubicBezTo>
                  <a:cubicBezTo>
                    <a:pt x="429" y="52"/>
                    <a:pt x="427" y="52"/>
                    <a:pt x="425" y="52"/>
                  </a:cubicBezTo>
                  <a:cubicBezTo>
                    <a:pt x="424" y="52"/>
                    <a:pt x="424" y="52"/>
                    <a:pt x="424" y="52"/>
                  </a:cubicBezTo>
                  <a:cubicBezTo>
                    <a:pt x="424" y="35"/>
                    <a:pt x="425" y="17"/>
                    <a:pt x="425" y="0"/>
                  </a:cubicBezTo>
                  <a:cubicBezTo>
                    <a:pt x="425" y="0"/>
                    <a:pt x="425" y="0"/>
                    <a:pt x="425" y="0"/>
                  </a:cubicBezTo>
                  <a:cubicBezTo>
                    <a:pt x="424" y="0"/>
                    <a:pt x="424" y="0"/>
                    <a:pt x="424" y="0"/>
                  </a:cubicBezTo>
                  <a:cubicBezTo>
                    <a:pt x="424" y="0"/>
                    <a:pt x="424" y="0"/>
                    <a:pt x="424" y="0"/>
                  </a:cubicBezTo>
                  <a:cubicBezTo>
                    <a:pt x="424" y="0"/>
                    <a:pt x="424" y="0"/>
                    <a:pt x="424" y="0"/>
                  </a:cubicBezTo>
                  <a:cubicBezTo>
                    <a:pt x="424" y="0"/>
                    <a:pt x="424" y="0"/>
                    <a:pt x="424" y="0"/>
                  </a:cubicBezTo>
                  <a:cubicBezTo>
                    <a:pt x="423" y="52"/>
                    <a:pt x="423" y="52"/>
                    <a:pt x="423" y="52"/>
                  </a:cubicBezTo>
                  <a:cubicBezTo>
                    <a:pt x="422" y="52"/>
                    <a:pt x="421" y="52"/>
                    <a:pt x="420" y="52"/>
                  </a:cubicBezTo>
                  <a:cubicBezTo>
                    <a:pt x="419" y="52"/>
                    <a:pt x="418" y="52"/>
                    <a:pt x="416" y="52"/>
                  </a:cubicBezTo>
                  <a:cubicBezTo>
                    <a:pt x="415" y="52"/>
                    <a:pt x="414" y="52"/>
                    <a:pt x="412" y="52"/>
                  </a:cubicBezTo>
                  <a:cubicBezTo>
                    <a:pt x="412" y="52"/>
                    <a:pt x="412" y="52"/>
                    <a:pt x="412" y="52"/>
                  </a:cubicBezTo>
                  <a:cubicBezTo>
                    <a:pt x="411" y="52"/>
                    <a:pt x="409" y="52"/>
                    <a:pt x="408" y="52"/>
                  </a:cubicBezTo>
                  <a:cubicBezTo>
                    <a:pt x="408" y="52"/>
                    <a:pt x="408" y="52"/>
                    <a:pt x="408" y="52"/>
                  </a:cubicBezTo>
                  <a:cubicBezTo>
                    <a:pt x="408" y="52"/>
                    <a:pt x="408" y="52"/>
                    <a:pt x="408" y="52"/>
                  </a:cubicBezTo>
                  <a:cubicBezTo>
                    <a:pt x="408" y="52"/>
                    <a:pt x="408" y="52"/>
                    <a:pt x="408" y="52"/>
                  </a:cubicBezTo>
                  <a:cubicBezTo>
                    <a:pt x="407" y="52"/>
                    <a:pt x="407" y="52"/>
                    <a:pt x="407" y="52"/>
                  </a:cubicBezTo>
                  <a:cubicBezTo>
                    <a:pt x="407" y="52"/>
                    <a:pt x="407" y="52"/>
                    <a:pt x="406" y="52"/>
                  </a:cubicBezTo>
                  <a:cubicBezTo>
                    <a:pt x="406" y="52"/>
                    <a:pt x="405" y="52"/>
                    <a:pt x="405" y="52"/>
                  </a:cubicBezTo>
                  <a:cubicBezTo>
                    <a:pt x="404" y="52"/>
                    <a:pt x="404" y="52"/>
                    <a:pt x="403" y="52"/>
                  </a:cubicBezTo>
                  <a:cubicBezTo>
                    <a:pt x="403" y="52"/>
                    <a:pt x="402" y="52"/>
                    <a:pt x="402" y="52"/>
                  </a:cubicBezTo>
                  <a:cubicBezTo>
                    <a:pt x="402" y="52"/>
                    <a:pt x="401" y="52"/>
                    <a:pt x="401" y="52"/>
                  </a:cubicBezTo>
                  <a:cubicBezTo>
                    <a:pt x="400" y="52"/>
                    <a:pt x="400" y="51"/>
                    <a:pt x="400" y="51"/>
                  </a:cubicBezTo>
                  <a:cubicBezTo>
                    <a:pt x="399" y="51"/>
                    <a:pt x="399" y="51"/>
                    <a:pt x="398" y="51"/>
                  </a:cubicBezTo>
                  <a:cubicBezTo>
                    <a:pt x="398" y="51"/>
                    <a:pt x="398" y="51"/>
                    <a:pt x="397" y="51"/>
                  </a:cubicBezTo>
                  <a:cubicBezTo>
                    <a:pt x="397" y="51"/>
                    <a:pt x="397" y="51"/>
                    <a:pt x="397" y="51"/>
                  </a:cubicBezTo>
                  <a:cubicBezTo>
                    <a:pt x="396" y="51"/>
                    <a:pt x="396" y="51"/>
                    <a:pt x="396" y="51"/>
                  </a:cubicBezTo>
                  <a:cubicBezTo>
                    <a:pt x="395" y="51"/>
                    <a:pt x="395" y="51"/>
                    <a:pt x="395" y="51"/>
                  </a:cubicBezTo>
                  <a:cubicBezTo>
                    <a:pt x="394" y="51"/>
                    <a:pt x="394" y="51"/>
                    <a:pt x="394" y="51"/>
                  </a:cubicBezTo>
                  <a:cubicBezTo>
                    <a:pt x="393" y="51"/>
                    <a:pt x="393" y="51"/>
                    <a:pt x="393" y="51"/>
                  </a:cubicBezTo>
                  <a:cubicBezTo>
                    <a:pt x="392" y="51"/>
                    <a:pt x="392" y="51"/>
                    <a:pt x="392" y="51"/>
                  </a:cubicBezTo>
                  <a:cubicBezTo>
                    <a:pt x="391" y="51"/>
                    <a:pt x="391" y="51"/>
                    <a:pt x="391" y="51"/>
                  </a:cubicBezTo>
                  <a:cubicBezTo>
                    <a:pt x="390" y="51"/>
                    <a:pt x="390" y="51"/>
                    <a:pt x="390" y="51"/>
                  </a:cubicBezTo>
                  <a:cubicBezTo>
                    <a:pt x="389" y="51"/>
                    <a:pt x="389" y="51"/>
                    <a:pt x="389" y="51"/>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7" y="51"/>
                    <a:pt x="387" y="51"/>
                    <a:pt x="387" y="51"/>
                  </a:cubicBezTo>
                  <a:cubicBezTo>
                    <a:pt x="386" y="51"/>
                    <a:pt x="386" y="51"/>
                    <a:pt x="386" y="51"/>
                  </a:cubicBezTo>
                  <a:cubicBezTo>
                    <a:pt x="386" y="51"/>
                    <a:pt x="386" y="51"/>
                    <a:pt x="386" y="51"/>
                  </a:cubicBezTo>
                  <a:cubicBezTo>
                    <a:pt x="385" y="51"/>
                    <a:pt x="385" y="51"/>
                    <a:pt x="385" y="51"/>
                  </a:cubicBezTo>
                  <a:cubicBezTo>
                    <a:pt x="384" y="51"/>
                    <a:pt x="384" y="51"/>
                    <a:pt x="384" y="51"/>
                  </a:cubicBezTo>
                  <a:cubicBezTo>
                    <a:pt x="383" y="51"/>
                    <a:pt x="383" y="51"/>
                    <a:pt x="383" y="51"/>
                  </a:cubicBezTo>
                  <a:cubicBezTo>
                    <a:pt x="382" y="51"/>
                    <a:pt x="382" y="51"/>
                    <a:pt x="382" y="51"/>
                  </a:cubicBezTo>
                  <a:cubicBezTo>
                    <a:pt x="381" y="51"/>
                    <a:pt x="381" y="51"/>
                    <a:pt x="381" y="51"/>
                  </a:cubicBezTo>
                  <a:cubicBezTo>
                    <a:pt x="380" y="52"/>
                    <a:pt x="380" y="52"/>
                    <a:pt x="380" y="52"/>
                  </a:cubicBezTo>
                  <a:cubicBezTo>
                    <a:pt x="380" y="52"/>
                    <a:pt x="380" y="52"/>
                    <a:pt x="380" y="52"/>
                  </a:cubicBezTo>
                  <a:cubicBezTo>
                    <a:pt x="379" y="52"/>
                    <a:pt x="379" y="52"/>
                    <a:pt x="379" y="52"/>
                  </a:cubicBezTo>
                  <a:cubicBezTo>
                    <a:pt x="378" y="52"/>
                    <a:pt x="378" y="52"/>
                    <a:pt x="378" y="52"/>
                  </a:cubicBezTo>
                  <a:cubicBezTo>
                    <a:pt x="378" y="52"/>
                    <a:pt x="378" y="52"/>
                    <a:pt x="378" y="52"/>
                  </a:cubicBezTo>
                  <a:cubicBezTo>
                    <a:pt x="378" y="52"/>
                    <a:pt x="378" y="52"/>
                    <a:pt x="378" y="52"/>
                  </a:cubicBezTo>
                  <a:cubicBezTo>
                    <a:pt x="378" y="52"/>
                    <a:pt x="378" y="52"/>
                    <a:pt x="378" y="52"/>
                  </a:cubicBezTo>
                  <a:cubicBezTo>
                    <a:pt x="377" y="52"/>
                    <a:pt x="377" y="52"/>
                    <a:pt x="377" y="52"/>
                  </a:cubicBezTo>
                  <a:cubicBezTo>
                    <a:pt x="376" y="52"/>
                    <a:pt x="376" y="52"/>
                    <a:pt x="376" y="52"/>
                  </a:cubicBezTo>
                  <a:cubicBezTo>
                    <a:pt x="375" y="52"/>
                    <a:pt x="375" y="52"/>
                    <a:pt x="375" y="52"/>
                  </a:cubicBezTo>
                  <a:cubicBezTo>
                    <a:pt x="374" y="52"/>
                    <a:pt x="374" y="52"/>
                    <a:pt x="374" y="52"/>
                  </a:cubicBezTo>
                  <a:cubicBezTo>
                    <a:pt x="373" y="52"/>
                    <a:pt x="373" y="52"/>
                    <a:pt x="373" y="52"/>
                  </a:cubicBezTo>
                  <a:cubicBezTo>
                    <a:pt x="373" y="52"/>
                    <a:pt x="373" y="52"/>
                    <a:pt x="373" y="52"/>
                  </a:cubicBezTo>
                  <a:cubicBezTo>
                    <a:pt x="373" y="52"/>
                    <a:pt x="372" y="52"/>
                    <a:pt x="372" y="52"/>
                  </a:cubicBezTo>
                  <a:cubicBezTo>
                    <a:pt x="371" y="52"/>
                    <a:pt x="371" y="52"/>
                    <a:pt x="370" y="52"/>
                  </a:cubicBezTo>
                  <a:cubicBezTo>
                    <a:pt x="369" y="53"/>
                    <a:pt x="369" y="53"/>
                    <a:pt x="369" y="53"/>
                  </a:cubicBezTo>
                  <a:cubicBezTo>
                    <a:pt x="369" y="53"/>
                    <a:pt x="369" y="53"/>
                    <a:pt x="369" y="53"/>
                  </a:cubicBezTo>
                  <a:cubicBezTo>
                    <a:pt x="369" y="53"/>
                    <a:pt x="369" y="53"/>
                    <a:pt x="369" y="53"/>
                  </a:cubicBezTo>
                  <a:cubicBezTo>
                    <a:pt x="369" y="53"/>
                    <a:pt x="369" y="53"/>
                    <a:pt x="369" y="53"/>
                  </a:cubicBezTo>
                  <a:cubicBezTo>
                    <a:pt x="367" y="53"/>
                    <a:pt x="366" y="53"/>
                    <a:pt x="365" y="53"/>
                  </a:cubicBezTo>
                  <a:cubicBezTo>
                    <a:pt x="364" y="53"/>
                    <a:pt x="363" y="53"/>
                    <a:pt x="362" y="54"/>
                  </a:cubicBezTo>
                  <a:cubicBezTo>
                    <a:pt x="361" y="54"/>
                    <a:pt x="361" y="54"/>
                    <a:pt x="361" y="54"/>
                  </a:cubicBezTo>
                  <a:cubicBezTo>
                    <a:pt x="361" y="54"/>
                    <a:pt x="361" y="54"/>
                    <a:pt x="361" y="54"/>
                  </a:cubicBezTo>
                  <a:cubicBezTo>
                    <a:pt x="361" y="54"/>
                    <a:pt x="361" y="54"/>
                    <a:pt x="361" y="54"/>
                  </a:cubicBezTo>
                  <a:cubicBezTo>
                    <a:pt x="360" y="54"/>
                    <a:pt x="359" y="54"/>
                    <a:pt x="357" y="54"/>
                  </a:cubicBezTo>
                  <a:cubicBezTo>
                    <a:pt x="356" y="55"/>
                    <a:pt x="355" y="55"/>
                    <a:pt x="354" y="55"/>
                  </a:cubicBezTo>
                  <a:cubicBezTo>
                    <a:pt x="353" y="55"/>
                    <a:pt x="353" y="55"/>
                    <a:pt x="353" y="55"/>
                  </a:cubicBezTo>
                  <a:cubicBezTo>
                    <a:pt x="353" y="55"/>
                    <a:pt x="353" y="55"/>
                    <a:pt x="353" y="55"/>
                  </a:cubicBezTo>
                  <a:cubicBezTo>
                    <a:pt x="353" y="55"/>
                    <a:pt x="353" y="55"/>
                    <a:pt x="353" y="55"/>
                  </a:cubicBezTo>
                  <a:cubicBezTo>
                    <a:pt x="352" y="56"/>
                    <a:pt x="352" y="56"/>
                    <a:pt x="352" y="56"/>
                  </a:cubicBezTo>
                  <a:cubicBezTo>
                    <a:pt x="352" y="56"/>
                    <a:pt x="352" y="56"/>
                    <a:pt x="352" y="56"/>
                  </a:cubicBezTo>
                  <a:cubicBezTo>
                    <a:pt x="351" y="56"/>
                    <a:pt x="351" y="56"/>
                    <a:pt x="351" y="56"/>
                  </a:cubicBezTo>
                  <a:cubicBezTo>
                    <a:pt x="351" y="56"/>
                    <a:pt x="351" y="56"/>
                    <a:pt x="351" y="56"/>
                  </a:cubicBezTo>
                  <a:cubicBezTo>
                    <a:pt x="351" y="56"/>
                    <a:pt x="351" y="56"/>
                    <a:pt x="351" y="56"/>
                  </a:cubicBezTo>
                  <a:cubicBezTo>
                    <a:pt x="351" y="56"/>
                    <a:pt x="351" y="56"/>
                    <a:pt x="351" y="56"/>
                  </a:cubicBezTo>
                  <a:cubicBezTo>
                    <a:pt x="350" y="56"/>
                    <a:pt x="350" y="56"/>
                    <a:pt x="350" y="56"/>
                  </a:cubicBezTo>
                  <a:cubicBezTo>
                    <a:pt x="350" y="56"/>
                    <a:pt x="350" y="56"/>
                    <a:pt x="350" y="56"/>
                  </a:cubicBezTo>
                  <a:cubicBezTo>
                    <a:pt x="349" y="57"/>
                    <a:pt x="349" y="57"/>
                    <a:pt x="349" y="57"/>
                  </a:cubicBezTo>
                  <a:cubicBezTo>
                    <a:pt x="349" y="57"/>
                    <a:pt x="349" y="57"/>
                    <a:pt x="349" y="57"/>
                  </a:cubicBezTo>
                  <a:cubicBezTo>
                    <a:pt x="348" y="57"/>
                    <a:pt x="348" y="57"/>
                    <a:pt x="348" y="57"/>
                  </a:cubicBezTo>
                  <a:cubicBezTo>
                    <a:pt x="348" y="57"/>
                    <a:pt x="348" y="57"/>
                    <a:pt x="348" y="57"/>
                  </a:cubicBezTo>
                  <a:cubicBezTo>
                    <a:pt x="348" y="57"/>
                    <a:pt x="348" y="57"/>
                    <a:pt x="348" y="57"/>
                  </a:cubicBezTo>
                  <a:cubicBezTo>
                    <a:pt x="348" y="57"/>
                    <a:pt x="348" y="57"/>
                    <a:pt x="348" y="57"/>
                  </a:cubicBezTo>
                  <a:cubicBezTo>
                    <a:pt x="348" y="57"/>
                    <a:pt x="348" y="57"/>
                    <a:pt x="348" y="57"/>
                  </a:cubicBezTo>
                  <a:cubicBezTo>
                    <a:pt x="348" y="57"/>
                    <a:pt x="348" y="57"/>
                    <a:pt x="348" y="57"/>
                  </a:cubicBezTo>
                  <a:cubicBezTo>
                    <a:pt x="347" y="58"/>
                    <a:pt x="347" y="58"/>
                    <a:pt x="347" y="58"/>
                  </a:cubicBezTo>
                  <a:cubicBezTo>
                    <a:pt x="347" y="58"/>
                    <a:pt x="347" y="58"/>
                    <a:pt x="347" y="58"/>
                  </a:cubicBezTo>
                  <a:cubicBezTo>
                    <a:pt x="346" y="58"/>
                    <a:pt x="346" y="58"/>
                    <a:pt x="346" y="58"/>
                  </a:cubicBezTo>
                  <a:cubicBezTo>
                    <a:pt x="346" y="58"/>
                    <a:pt x="346" y="58"/>
                    <a:pt x="346" y="58"/>
                  </a:cubicBezTo>
                  <a:cubicBezTo>
                    <a:pt x="346" y="58"/>
                    <a:pt x="346" y="58"/>
                    <a:pt x="346" y="58"/>
                  </a:cubicBezTo>
                  <a:cubicBezTo>
                    <a:pt x="346" y="58"/>
                    <a:pt x="346" y="58"/>
                    <a:pt x="346" y="58"/>
                  </a:cubicBezTo>
                  <a:cubicBezTo>
                    <a:pt x="346" y="58"/>
                    <a:pt x="346" y="58"/>
                    <a:pt x="346" y="58"/>
                  </a:cubicBezTo>
                  <a:cubicBezTo>
                    <a:pt x="345" y="59"/>
                    <a:pt x="345" y="59"/>
                    <a:pt x="345" y="59"/>
                  </a:cubicBezTo>
                  <a:cubicBezTo>
                    <a:pt x="345" y="59"/>
                    <a:pt x="345" y="59"/>
                    <a:pt x="345" y="59"/>
                  </a:cubicBezTo>
                  <a:cubicBezTo>
                    <a:pt x="345" y="59"/>
                    <a:pt x="345" y="59"/>
                    <a:pt x="345" y="59"/>
                  </a:cubicBezTo>
                  <a:cubicBezTo>
                    <a:pt x="344" y="59"/>
                    <a:pt x="344" y="59"/>
                    <a:pt x="344" y="59"/>
                  </a:cubicBezTo>
                  <a:cubicBezTo>
                    <a:pt x="344" y="60"/>
                    <a:pt x="344" y="60"/>
                    <a:pt x="344" y="60"/>
                  </a:cubicBezTo>
                  <a:cubicBezTo>
                    <a:pt x="344" y="60"/>
                    <a:pt x="344" y="60"/>
                    <a:pt x="344" y="60"/>
                  </a:cubicBezTo>
                  <a:cubicBezTo>
                    <a:pt x="344" y="60"/>
                    <a:pt x="344" y="60"/>
                    <a:pt x="344" y="60"/>
                  </a:cubicBezTo>
                  <a:cubicBezTo>
                    <a:pt x="344" y="60"/>
                    <a:pt x="344" y="60"/>
                    <a:pt x="344" y="60"/>
                  </a:cubicBezTo>
                  <a:cubicBezTo>
                    <a:pt x="344" y="60"/>
                    <a:pt x="344" y="60"/>
                    <a:pt x="344" y="60"/>
                  </a:cubicBezTo>
                  <a:cubicBezTo>
                    <a:pt x="343" y="60"/>
                    <a:pt x="343" y="60"/>
                    <a:pt x="343" y="60"/>
                  </a:cubicBezTo>
                  <a:cubicBezTo>
                    <a:pt x="343" y="60"/>
                    <a:pt x="343" y="60"/>
                    <a:pt x="343" y="60"/>
                  </a:cubicBezTo>
                  <a:cubicBezTo>
                    <a:pt x="343" y="61"/>
                    <a:pt x="343" y="61"/>
                    <a:pt x="343" y="61"/>
                  </a:cubicBezTo>
                  <a:cubicBezTo>
                    <a:pt x="343" y="61"/>
                    <a:pt x="343" y="61"/>
                    <a:pt x="343" y="61"/>
                  </a:cubicBezTo>
                  <a:cubicBezTo>
                    <a:pt x="342" y="61"/>
                    <a:pt x="342" y="61"/>
                    <a:pt x="342" y="61"/>
                  </a:cubicBezTo>
                  <a:cubicBezTo>
                    <a:pt x="342" y="61"/>
                    <a:pt x="342" y="61"/>
                    <a:pt x="342" y="61"/>
                  </a:cubicBezTo>
                  <a:cubicBezTo>
                    <a:pt x="342" y="61"/>
                    <a:pt x="342" y="61"/>
                    <a:pt x="342" y="61"/>
                  </a:cubicBezTo>
                  <a:cubicBezTo>
                    <a:pt x="342" y="62"/>
                    <a:pt x="342" y="62"/>
                    <a:pt x="342" y="62"/>
                  </a:cubicBezTo>
                  <a:cubicBezTo>
                    <a:pt x="342" y="62"/>
                    <a:pt x="342" y="62"/>
                    <a:pt x="342" y="62"/>
                  </a:cubicBezTo>
                  <a:cubicBezTo>
                    <a:pt x="342" y="62"/>
                    <a:pt x="342" y="62"/>
                    <a:pt x="342" y="62"/>
                  </a:cubicBezTo>
                  <a:cubicBezTo>
                    <a:pt x="341" y="63"/>
                    <a:pt x="341" y="63"/>
                    <a:pt x="341" y="63"/>
                  </a:cubicBezTo>
                  <a:cubicBezTo>
                    <a:pt x="341" y="63"/>
                    <a:pt x="341" y="63"/>
                    <a:pt x="341" y="63"/>
                  </a:cubicBezTo>
                  <a:cubicBezTo>
                    <a:pt x="341" y="63"/>
                    <a:pt x="341" y="63"/>
                    <a:pt x="341" y="63"/>
                  </a:cubicBezTo>
                  <a:cubicBezTo>
                    <a:pt x="341" y="63"/>
                    <a:pt x="341" y="63"/>
                    <a:pt x="341" y="63"/>
                  </a:cubicBezTo>
                  <a:cubicBezTo>
                    <a:pt x="341" y="63"/>
                    <a:pt x="341" y="63"/>
                    <a:pt x="341" y="63"/>
                  </a:cubicBezTo>
                  <a:cubicBezTo>
                    <a:pt x="341" y="63"/>
                    <a:pt x="341" y="63"/>
                    <a:pt x="341" y="63"/>
                  </a:cubicBezTo>
                  <a:cubicBezTo>
                    <a:pt x="341" y="64"/>
                    <a:pt x="341" y="64"/>
                    <a:pt x="341" y="64"/>
                  </a:cubicBezTo>
                  <a:cubicBezTo>
                    <a:pt x="341" y="64"/>
                    <a:pt x="341" y="64"/>
                    <a:pt x="341" y="64"/>
                  </a:cubicBezTo>
                  <a:cubicBezTo>
                    <a:pt x="341" y="65"/>
                    <a:pt x="341" y="65"/>
                    <a:pt x="341" y="65"/>
                  </a:cubicBezTo>
                  <a:cubicBezTo>
                    <a:pt x="340" y="65"/>
                    <a:pt x="340" y="65"/>
                    <a:pt x="340" y="65"/>
                  </a:cubicBezTo>
                  <a:cubicBezTo>
                    <a:pt x="340" y="65"/>
                    <a:pt x="340" y="65"/>
                    <a:pt x="340" y="65"/>
                  </a:cubicBezTo>
                  <a:cubicBezTo>
                    <a:pt x="340" y="65"/>
                    <a:pt x="340" y="65"/>
                    <a:pt x="340" y="65"/>
                  </a:cubicBezTo>
                  <a:cubicBezTo>
                    <a:pt x="340" y="65"/>
                    <a:pt x="340" y="65"/>
                    <a:pt x="340" y="65"/>
                  </a:cubicBezTo>
                  <a:cubicBezTo>
                    <a:pt x="340" y="66"/>
                    <a:pt x="340" y="66"/>
                    <a:pt x="340" y="66"/>
                  </a:cubicBezTo>
                  <a:cubicBezTo>
                    <a:pt x="340" y="66"/>
                    <a:pt x="340" y="66"/>
                    <a:pt x="340" y="66"/>
                  </a:cubicBezTo>
                  <a:cubicBezTo>
                    <a:pt x="340" y="67"/>
                    <a:pt x="340" y="67"/>
                    <a:pt x="340" y="67"/>
                  </a:cubicBezTo>
                  <a:cubicBezTo>
                    <a:pt x="340" y="67"/>
                    <a:pt x="340" y="67"/>
                    <a:pt x="340" y="67"/>
                  </a:cubicBezTo>
                  <a:cubicBezTo>
                    <a:pt x="340" y="67"/>
                    <a:pt x="340" y="67"/>
                    <a:pt x="340" y="67"/>
                  </a:cubicBezTo>
                  <a:cubicBezTo>
                    <a:pt x="340" y="93"/>
                    <a:pt x="339" y="119"/>
                    <a:pt x="339" y="145"/>
                  </a:cubicBezTo>
                  <a:cubicBezTo>
                    <a:pt x="339" y="145"/>
                    <a:pt x="338" y="145"/>
                    <a:pt x="337" y="145"/>
                  </a:cubicBezTo>
                  <a:cubicBezTo>
                    <a:pt x="337" y="145"/>
                    <a:pt x="336" y="145"/>
                    <a:pt x="336" y="145"/>
                  </a:cubicBezTo>
                  <a:cubicBezTo>
                    <a:pt x="335" y="145"/>
                    <a:pt x="334" y="145"/>
                    <a:pt x="334" y="145"/>
                  </a:cubicBezTo>
                  <a:cubicBezTo>
                    <a:pt x="333" y="145"/>
                    <a:pt x="333" y="145"/>
                    <a:pt x="332" y="145"/>
                  </a:cubicBezTo>
                  <a:cubicBezTo>
                    <a:pt x="332" y="145"/>
                    <a:pt x="331" y="145"/>
                    <a:pt x="330" y="145"/>
                  </a:cubicBezTo>
                  <a:cubicBezTo>
                    <a:pt x="330" y="145"/>
                    <a:pt x="329" y="145"/>
                    <a:pt x="328" y="145"/>
                  </a:cubicBezTo>
                  <a:cubicBezTo>
                    <a:pt x="328" y="145"/>
                    <a:pt x="328" y="145"/>
                    <a:pt x="328" y="145"/>
                  </a:cubicBezTo>
                  <a:cubicBezTo>
                    <a:pt x="327" y="145"/>
                    <a:pt x="327" y="145"/>
                    <a:pt x="327" y="145"/>
                  </a:cubicBezTo>
                  <a:cubicBezTo>
                    <a:pt x="327" y="145"/>
                    <a:pt x="326" y="145"/>
                    <a:pt x="326" y="145"/>
                  </a:cubicBezTo>
                  <a:cubicBezTo>
                    <a:pt x="325" y="145"/>
                    <a:pt x="324" y="145"/>
                    <a:pt x="324" y="145"/>
                  </a:cubicBezTo>
                  <a:cubicBezTo>
                    <a:pt x="323" y="145"/>
                    <a:pt x="322" y="145"/>
                    <a:pt x="322" y="145"/>
                  </a:cubicBezTo>
                  <a:cubicBezTo>
                    <a:pt x="321" y="145"/>
                    <a:pt x="321" y="145"/>
                    <a:pt x="321" y="145"/>
                  </a:cubicBezTo>
                  <a:cubicBezTo>
                    <a:pt x="321" y="145"/>
                    <a:pt x="321" y="145"/>
                    <a:pt x="321" y="145"/>
                  </a:cubicBezTo>
                  <a:cubicBezTo>
                    <a:pt x="320" y="145"/>
                    <a:pt x="320" y="145"/>
                    <a:pt x="320" y="145"/>
                  </a:cubicBezTo>
                  <a:cubicBezTo>
                    <a:pt x="320" y="145"/>
                    <a:pt x="320" y="145"/>
                    <a:pt x="320" y="145"/>
                  </a:cubicBezTo>
                  <a:cubicBezTo>
                    <a:pt x="320" y="145"/>
                    <a:pt x="320" y="145"/>
                    <a:pt x="320" y="145"/>
                  </a:cubicBezTo>
                  <a:cubicBezTo>
                    <a:pt x="319" y="145"/>
                    <a:pt x="319" y="145"/>
                    <a:pt x="319" y="145"/>
                  </a:cubicBezTo>
                  <a:cubicBezTo>
                    <a:pt x="319" y="145"/>
                    <a:pt x="319" y="145"/>
                    <a:pt x="319" y="145"/>
                  </a:cubicBezTo>
                  <a:cubicBezTo>
                    <a:pt x="318" y="146"/>
                    <a:pt x="318" y="146"/>
                    <a:pt x="318" y="146"/>
                  </a:cubicBezTo>
                  <a:cubicBezTo>
                    <a:pt x="318" y="146"/>
                    <a:pt x="318" y="146"/>
                    <a:pt x="318" y="146"/>
                  </a:cubicBezTo>
                  <a:cubicBezTo>
                    <a:pt x="317" y="146"/>
                    <a:pt x="317" y="146"/>
                    <a:pt x="317" y="146"/>
                  </a:cubicBezTo>
                  <a:cubicBezTo>
                    <a:pt x="316" y="146"/>
                    <a:pt x="316" y="146"/>
                    <a:pt x="316" y="146"/>
                  </a:cubicBezTo>
                  <a:cubicBezTo>
                    <a:pt x="316" y="146"/>
                    <a:pt x="316" y="146"/>
                    <a:pt x="316" y="146"/>
                  </a:cubicBezTo>
                  <a:cubicBezTo>
                    <a:pt x="315" y="146"/>
                    <a:pt x="315" y="146"/>
                    <a:pt x="315" y="146"/>
                  </a:cubicBezTo>
                  <a:cubicBezTo>
                    <a:pt x="315" y="146"/>
                    <a:pt x="315" y="146"/>
                    <a:pt x="315" y="146"/>
                  </a:cubicBezTo>
                  <a:cubicBezTo>
                    <a:pt x="315" y="146"/>
                    <a:pt x="315" y="146"/>
                    <a:pt x="315" y="146"/>
                  </a:cubicBezTo>
                  <a:cubicBezTo>
                    <a:pt x="314" y="146"/>
                    <a:pt x="314" y="146"/>
                    <a:pt x="314" y="146"/>
                  </a:cubicBezTo>
                  <a:cubicBezTo>
                    <a:pt x="313" y="146"/>
                    <a:pt x="313" y="146"/>
                    <a:pt x="313" y="146"/>
                  </a:cubicBezTo>
                  <a:cubicBezTo>
                    <a:pt x="313" y="146"/>
                    <a:pt x="313" y="146"/>
                    <a:pt x="313" y="146"/>
                  </a:cubicBezTo>
                  <a:cubicBezTo>
                    <a:pt x="312" y="146"/>
                    <a:pt x="312" y="146"/>
                    <a:pt x="311" y="146"/>
                  </a:cubicBezTo>
                  <a:cubicBezTo>
                    <a:pt x="311" y="146"/>
                    <a:pt x="311" y="146"/>
                    <a:pt x="311" y="146"/>
                  </a:cubicBezTo>
                  <a:cubicBezTo>
                    <a:pt x="311" y="146"/>
                    <a:pt x="311" y="146"/>
                    <a:pt x="311" y="146"/>
                  </a:cubicBezTo>
                  <a:cubicBezTo>
                    <a:pt x="311" y="146"/>
                    <a:pt x="311" y="146"/>
                    <a:pt x="311" y="146"/>
                  </a:cubicBezTo>
                  <a:cubicBezTo>
                    <a:pt x="311" y="146"/>
                    <a:pt x="310" y="146"/>
                    <a:pt x="310" y="147"/>
                  </a:cubicBezTo>
                  <a:cubicBezTo>
                    <a:pt x="310" y="147"/>
                    <a:pt x="309" y="147"/>
                    <a:pt x="309" y="147"/>
                  </a:cubicBezTo>
                  <a:cubicBezTo>
                    <a:pt x="308" y="147"/>
                    <a:pt x="308" y="147"/>
                    <a:pt x="308" y="147"/>
                  </a:cubicBezTo>
                  <a:cubicBezTo>
                    <a:pt x="308" y="147"/>
                    <a:pt x="308" y="147"/>
                    <a:pt x="308" y="147"/>
                  </a:cubicBezTo>
                  <a:cubicBezTo>
                    <a:pt x="308" y="147"/>
                    <a:pt x="308" y="147"/>
                    <a:pt x="308" y="147"/>
                  </a:cubicBezTo>
                  <a:cubicBezTo>
                    <a:pt x="307" y="147"/>
                    <a:pt x="307" y="147"/>
                    <a:pt x="307" y="147"/>
                  </a:cubicBezTo>
                  <a:cubicBezTo>
                    <a:pt x="307" y="147"/>
                    <a:pt x="307" y="147"/>
                    <a:pt x="307" y="147"/>
                  </a:cubicBezTo>
                  <a:cubicBezTo>
                    <a:pt x="306" y="147"/>
                    <a:pt x="306" y="147"/>
                    <a:pt x="306" y="147"/>
                  </a:cubicBezTo>
                  <a:cubicBezTo>
                    <a:pt x="306" y="148"/>
                    <a:pt x="306" y="148"/>
                    <a:pt x="306" y="148"/>
                  </a:cubicBezTo>
                  <a:cubicBezTo>
                    <a:pt x="305" y="148"/>
                    <a:pt x="305" y="148"/>
                    <a:pt x="305" y="148"/>
                  </a:cubicBezTo>
                  <a:cubicBezTo>
                    <a:pt x="305" y="148"/>
                    <a:pt x="305" y="148"/>
                    <a:pt x="305" y="148"/>
                  </a:cubicBezTo>
                  <a:cubicBezTo>
                    <a:pt x="305" y="148"/>
                    <a:pt x="305" y="148"/>
                    <a:pt x="305" y="148"/>
                  </a:cubicBezTo>
                  <a:cubicBezTo>
                    <a:pt x="305" y="148"/>
                    <a:pt x="305" y="148"/>
                    <a:pt x="305" y="148"/>
                  </a:cubicBezTo>
                  <a:cubicBezTo>
                    <a:pt x="304" y="148"/>
                    <a:pt x="304" y="148"/>
                    <a:pt x="304" y="148"/>
                  </a:cubicBezTo>
                  <a:cubicBezTo>
                    <a:pt x="304" y="148"/>
                    <a:pt x="304" y="148"/>
                    <a:pt x="304" y="148"/>
                  </a:cubicBezTo>
                  <a:cubicBezTo>
                    <a:pt x="304" y="148"/>
                    <a:pt x="304" y="148"/>
                    <a:pt x="304" y="148"/>
                  </a:cubicBezTo>
                  <a:cubicBezTo>
                    <a:pt x="304" y="149"/>
                    <a:pt x="304" y="149"/>
                    <a:pt x="304" y="149"/>
                  </a:cubicBezTo>
                  <a:cubicBezTo>
                    <a:pt x="304" y="149"/>
                    <a:pt x="304" y="149"/>
                    <a:pt x="304" y="149"/>
                  </a:cubicBezTo>
                  <a:cubicBezTo>
                    <a:pt x="304" y="149"/>
                    <a:pt x="304" y="149"/>
                    <a:pt x="304" y="149"/>
                  </a:cubicBezTo>
                  <a:cubicBezTo>
                    <a:pt x="304" y="149"/>
                    <a:pt x="304" y="149"/>
                    <a:pt x="304" y="149"/>
                  </a:cubicBezTo>
                  <a:cubicBezTo>
                    <a:pt x="304" y="149"/>
                    <a:pt x="304" y="149"/>
                    <a:pt x="304" y="149"/>
                  </a:cubicBezTo>
                  <a:cubicBezTo>
                    <a:pt x="303" y="149"/>
                    <a:pt x="303" y="149"/>
                    <a:pt x="303" y="149"/>
                  </a:cubicBezTo>
                  <a:cubicBezTo>
                    <a:pt x="303" y="149"/>
                    <a:pt x="303" y="149"/>
                    <a:pt x="303" y="149"/>
                  </a:cubicBezTo>
                  <a:cubicBezTo>
                    <a:pt x="303" y="149"/>
                    <a:pt x="303" y="149"/>
                    <a:pt x="303" y="149"/>
                  </a:cubicBezTo>
                  <a:cubicBezTo>
                    <a:pt x="303" y="149"/>
                    <a:pt x="303" y="149"/>
                    <a:pt x="303" y="149"/>
                  </a:cubicBezTo>
                  <a:cubicBezTo>
                    <a:pt x="303" y="149"/>
                    <a:pt x="303" y="149"/>
                    <a:pt x="303" y="149"/>
                  </a:cubicBezTo>
                  <a:cubicBezTo>
                    <a:pt x="303" y="149"/>
                    <a:pt x="303" y="149"/>
                    <a:pt x="303" y="149"/>
                  </a:cubicBezTo>
                  <a:cubicBezTo>
                    <a:pt x="303" y="149"/>
                    <a:pt x="303" y="149"/>
                    <a:pt x="303" y="149"/>
                  </a:cubicBezTo>
                  <a:cubicBezTo>
                    <a:pt x="303" y="150"/>
                    <a:pt x="303" y="150"/>
                    <a:pt x="303"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0"/>
                    <a:pt x="302" y="150"/>
                    <a:pt x="302" y="150"/>
                  </a:cubicBezTo>
                  <a:cubicBezTo>
                    <a:pt x="302" y="151"/>
                    <a:pt x="302" y="151"/>
                    <a:pt x="302" y="151"/>
                  </a:cubicBezTo>
                  <a:cubicBezTo>
                    <a:pt x="302" y="151"/>
                    <a:pt x="302" y="151"/>
                    <a:pt x="302" y="151"/>
                  </a:cubicBezTo>
                  <a:cubicBezTo>
                    <a:pt x="302" y="151"/>
                    <a:pt x="302" y="151"/>
                    <a:pt x="302" y="151"/>
                  </a:cubicBezTo>
                  <a:cubicBezTo>
                    <a:pt x="302" y="151"/>
                    <a:pt x="302" y="151"/>
                    <a:pt x="302" y="151"/>
                  </a:cubicBezTo>
                  <a:cubicBezTo>
                    <a:pt x="302" y="151"/>
                    <a:pt x="302" y="151"/>
                    <a:pt x="302" y="151"/>
                  </a:cubicBezTo>
                  <a:cubicBezTo>
                    <a:pt x="302" y="151"/>
                    <a:pt x="302" y="151"/>
                    <a:pt x="302" y="151"/>
                  </a:cubicBezTo>
                  <a:cubicBezTo>
                    <a:pt x="301" y="151"/>
                    <a:pt x="301" y="151"/>
                    <a:pt x="301" y="151"/>
                  </a:cubicBezTo>
                  <a:cubicBezTo>
                    <a:pt x="301" y="151"/>
                    <a:pt x="301" y="151"/>
                    <a:pt x="301" y="151"/>
                  </a:cubicBezTo>
                  <a:cubicBezTo>
                    <a:pt x="301" y="152"/>
                    <a:pt x="301" y="152"/>
                    <a:pt x="301" y="152"/>
                  </a:cubicBezTo>
                  <a:cubicBezTo>
                    <a:pt x="301" y="152"/>
                    <a:pt x="301" y="152"/>
                    <a:pt x="301" y="152"/>
                  </a:cubicBezTo>
                  <a:cubicBezTo>
                    <a:pt x="301" y="152"/>
                    <a:pt x="301" y="152"/>
                    <a:pt x="301" y="152"/>
                  </a:cubicBezTo>
                  <a:cubicBezTo>
                    <a:pt x="301" y="152"/>
                    <a:pt x="301" y="152"/>
                    <a:pt x="301" y="152"/>
                  </a:cubicBezTo>
                  <a:cubicBezTo>
                    <a:pt x="301" y="152"/>
                    <a:pt x="301" y="152"/>
                    <a:pt x="301" y="152"/>
                  </a:cubicBezTo>
                  <a:cubicBezTo>
                    <a:pt x="301" y="152"/>
                    <a:pt x="301" y="152"/>
                    <a:pt x="301" y="152"/>
                  </a:cubicBezTo>
                  <a:cubicBezTo>
                    <a:pt x="301" y="165"/>
                    <a:pt x="301" y="177"/>
                    <a:pt x="301" y="190"/>
                  </a:cubicBezTo>
                  <a:cubicBezTo>
                    <a:pt x="300" y="190"/>
                    <a:pt x="299" y="190"/>
                    <a:pt x="299" y="191"/>
                  </a:cubicBezTo>
                  <a:cubicBezTo>
                    <a:pt x="298" y="191"/>
                    <a:pt x="296" y="191"/>
                    <a:pt x="295" y="192"/>
                  </a:cubicBezTo>
                  <a:cubicBezTo>
                    <a:pt x="295" y="192"/>
                    <a:pt x="294" y="192"/>
                    <a:pt x="294" y="192"/>
                  </a:cubicBezTo>
                  <a:cubicBezTo>
                    <a:pt x="293" y="192"/>
                    <a:pt x="292" y="192"/>
                    <a:pt x="290" y="193"/>
                  </a:cubicBezTo>
                  <a:cubicBezTo>
                    <a:pt x="290" y="193"/>
                    <a:pt x="290" y="193"/>
                    <a:pt x="290" y="193"/>
                  </a:cubicBezTo>
                  <a:cubicBezTo>
                    <a:pt x="289" y="193"/>
                    <a:pt x="287" y="193"/>
                    <a:pt x="286" y="193"/>
                  </a:cubicBezTo>
                  <a:cubicBezTo>
                    <a:pt x="286" y="194"/>
                    <a:pt x="285" y="194"/>
                    <a:pt x="285" y="194"/>
                  </a:cubicBezTo>
                  <a:cubicBezTo>
                    <a:pt x="283" y="194"/>
                    <a:pt x="282" y="194"/>
                    <a:pt x="281" y="194"/>
                  </a:cubicBezTo>
                  <a:cubicBezTo>
                    <a:pt x="280" y="194"/>
                    <a:pt x="280" y="194"/>
                    <a:pt x="280" y="194"/>
                  </a:cubicBezTo>
                  <a:cubicBezTo>
                    <a:pt x="279" y="194"/>
                    <a:pt x="277" y="195"/>
                    <a:pt x="275" y="195"/>
                  </a:cubicBezTo>
                  <a:cubicBezTo>
                    <a:pt x="275" y="195"/>
                    <a:pt x="275" y="195"/>
                    <a:pt x="275" y="195"/>
                  </a:cubicBezTo>
                  <a:cubicBezTo>
                    <a:pt x="273" y="195"/>
                    <a:pt x="272" y="195"/>
                    <a:pt x="270" y="195"/>
                  </a:cubicBezTo>
                  <a:cubicBezTo>
                    <a:pt x="270" y="195"/>
                    <a:pt x="270" y="195"/>
                    <a:pt x="270" y="195"/>
                  </a:cubicBezTo>
                  <a:cubicBezTo>
                    <a:pt x="266" y="195"/>
                    <a:pt x="262" y="196"/>
                    <a:pt x="258" y="196"/>
                  </a:cubicBezTo>
                  <a:cubicBezTo>
                    <a:pt x="253" y="196"/>
                    <a:pt x="248" y="196"/>
                    <a:pt x="243" y="195"/>
                  </a:cubicBezTo>
                  <a:cubicBezTo>
                    <a:pt x="243" y="195"/>
                    <a:pt x="243" y="195"/>
                    <a:pt x="243" y="195"/>
                  </a:cubicBezTo>
                  <a:cubicBezTo>
                    <a:pt x="240" y="195"/>
                    <a:pt x="237" y="195"/>
                    <a:pt x="235" y="195"/>
                  </a:cubicBezTo>
                  <a:cubicBezTo>
                    <a:pt x="235" y="195"/>
                    <a:pt x="235" y="195"/>
                    <a:pt x="235" y="195"/>
                  </a:cubicBezTo>
                  <a:cubicBezTo>
                    <a:pt x="232" y="195"/>
                    <a:pt x="230" y="195"/>
                    <a:pt x="227" y="194"/>
                  </a:cubicBezTo>
                  <a:cubicBezTo>
                    <a:pt x="227" y="194"/>
                    <a:pt x="227" y="194"/>
                    <a:pt x="227" y="194"/>
                  </a:cubicBezTo>
                  <a:cubicBezTo>
                    <a:pt x="225" y="194"/>
                    <a:pt x="222" y="194"/>
                    <a:pt x="220" y="194"/>
                  </a:cubicBezTo>
                  <a:cubicBezTo>
                    <a:pt x="220" y="194"/>
                    <a:pt x="220" y="194"/>
                    <a:pt x="220" y="194"/>
                  </a:cubicBezTo>
                  <a:cubicBezTo>
                    <a:pt x="217" y="193"/>
                    <a:pt x="215" y="193"/>
                    <a:pt x="213" y="193"/>
                  </a:cubicBezTo>
                  <a:cubicBezTo>
                    <a:pt x="213" y="193"/>
                    <a:pt x="213" y="193"/>
                    <a:pt x="213" y="193"/>
                  </a:cubicBezTo>
                  <a:cubicBezTo>
                    <a:pt x="210" y="193"/>
                    <a:pt x="208" y="192"/>
                    <a:pt x="206" y="192"/>
                  </a:cubicBezTo>
                  <a:cubicBezTo>
                    <a:pt x="206" y="192"/>
                    <a:pt x="206" y="192"/>
                    <a:pt x="206" y="192"/>
                  </a:cubicBezTo>
                  <a:cubicBezTo>
                    <a:pt x="204" y="192"/>
                    <a:pt x="202" y="191"/>
                    <a:pt x="200" y="191"/>
                  </a:cubicBezTo>
                  <a:cubicBezTo>
                    <a:pt x="199" y="191"/>
                    <a:pt x="198" y="190"/>
                    <a:pt x="197" y="190"/>
                  </a:cubicBezTo>
                  <a:cubicBezTo>
                    <a:pt x="197" y="190"/>
                    <a:pt x="197" y="190"/>
                    <a:pt x="197" y="190"/>
                  </a:cubicBezTo>
                  <a:cubicBezTo>
                    <a:pt x="196" y="190"/>
                    <a:pt x="196" y="190"/>
                    <a:pt x="195" y="190"/>
                  </a:cubicBezTo>
                  <a:cubicBezTo>
                    <a:pt x="194" y="189"/>
                    <a:pt x="192" y="189"/>
                    <a:pt x="191" y="188"/>
                  </a:cubicBezTo>
                  <a:cubicBezTo>
                    <a:pt x="190" y="188"/>
                    <a:pt x="190" y="188"/>
                    <a:pt x="190" y="188"/>
                  </a:cubicBezTo>
                  <a:cubicBezTo>
                    <a:pt x="190" y="188"/>
                    <a:pt x="190" y="188"/>
                    <a:pt x="190" y="188"/>
                  </a:cubicBezTo>
                  <a:cubicBezTo>
                    <a:pt x="190" y="177"/>
                    <a:pt x="190" y="167"/>
                    <a:pt x="190" y="157"/>
                  </a:cubicBezTo>
                  <a:cubicBezTo>
                    <a:pt x="190" y="156"/>
                    <a:pt x="190" y="156"/>
                    <a:pt x="190" y="155"/>
                  </a:cubicBezTo>
                  <a:cubicBezTo>
                    <a:pt x="190" y="154"/>
                    <a:pt x="189" y="154"/>
                    <a:pt x="189" y="153"/>
                  </a:cubicBezTo>
                  <a:cubicBezTo>
                    <a:pt x="189" y="153"/>
                    <a:pt x="188" y="152"/>
                    <a:pt x="188" y="152"/>
                  </a:cubicBezTo>
                  <a:cubicBezTo>
                    <a:pt x="187" y="151"/>
                    <a:pt x="187" y="151"/>
                    <a:pt x="186" y="150"/>
                  </a:cubicBezTo>
                  <a:cubicBezTo>
                    <a:pt x="185" y="150"/>
                    <a:pt x="185" y="150"/>
                    <a:pt x="185" y="150"/>
                  </a:cubicBezTo>
                  <a:cubicBezTo>
                    <a:pt x="185" y="149"/>
                    <a:pt x="185" y="149"/>
                    <a:pt x="185" y="149"/>
                  </a:cubicBezTo>
                  <a:cubicBezTo>
                    <a:pt x="185" y="149"/>
                    <a:pt x="185" y="149"/>
                    <a:pt x="185" y="149"/>
                  </a:cubicBezTo>
                  <a:cubicBezTo>
                    <a:pt x="185" y="149"/>
                    <a:pt x="185" y="149"/>
                    <a:pt x="185" y="149"/>
                  </a:cubicBezTo>
                  <a:cubicBezTo>
                    <a:pt x="184" y="149"/>
                    <a:pt x="184" y="149"/>
                    <a:pt x="184" y="149"/>
                  </a:cubicBezTo>
                  <a:cubicBezTo>
                    <a:pt x="183" y="149"/>
                    <a:pt x="183" y="149"/>
                    <a:pt x="183" y="149"/>
                  </a:cubicBezTo>
                  <a:cubicBezTo>
                    <a:pt x="183" y="149"/>
                    <a:pt x="183" y="149"/>
                    <a:pt x="183" y="149"/>
                  </a:cubicBezTo>
                  <a:cubicBezTo>
                    <a:pt x="183" y="149"/>
                    <a:pt x="183" y="149"/>
                    <a:pt x="183" y="149"/>
                  </a:cubicBezTo>
                  <a:cubicBezTo>
                    <a:pt x="183" y="149"/>
                    <a:pt x="183" y="149"/>
                    <a:pt x="183" y="149"/>
                  </a:cubicBezTo>
                  <a:cubicBezTo>
                    <a:pt x="182" y="148"/>
                    <a:pt x="182" y="148"/>
                    <a:pt x="182" y="148"/>
                  </a:cubicBezTo>
                  <a:cubicBezTo>
                    <a:pt x="182" y="148"/>
                    <a:pt x="182" y="148"/>
                    <a:pt x="182" y="148"/>
                  </a:cubicBezTo>
                  <a:cubicBezTo>
                    <a:pt x="181" y="148"/>
                    <a:pt x="181" y="148"/>
                    <a:pt x="181" y="148"/>
                  </a:cubicBezTo>
                  <a:cubicBezTo>
                    <a:pt x="181" y="148"/>
                    <a:pt x="181" y="148"/>
                    <a:pt x="181" y="148"/>
                  </a:cubicBezTo>
                  <a:cubicBezTo>
                    <a:pt x="181" y="148"/>
                    <a:pt x="181" y="148"/>
                    <a:pt x="181" y="148"/>
                  </a:cubicBezTo>
                  <a:cubicBezTo>
                    <a:pt x="181" y="148"/>
                    <a:pt x="181" y="148"/>
                    <a:pt x="181" y="148"/>
                  </a:cubicBezTo>
                  <a:cubicBezTo>
                    <a:pt x="181" y="148"/>
                    <a:pt x="181" y="148"/>
                    <a:pt x="181" y="148"/>
                  </a:cubicBezTo>
                  <a:cubicBezTo>
                    <a:pt x="180" y="148"/>
                    <a:pt x="180" y="148"/>
                    <a:pt x="180" y="148"/>
                  </a:cubicBezTo>
                  <a:cubicBezTo>
                    <a:pt x="180" y="148"/>
                    <a:pt x="180" y="148"/>
                    <a:pt x="180" y="148"/>
                  </a:cubicBezTo>
                  <a:cubicBezTo>
                    <a:pt x="180" y="148"/>
                    <a:pt x="180" y="148"/>
                    <a:pt x="180" y="148"/>
                  </a:cubicBezTo>
                  <a:cubicBezTo>
                    <a:pt x="179" y="148"/>
                    <a:pt x="179" y="148"/>
                    <a:pt x="179" y="148"/>
                  </a:cubicBezTo>
                  <a:cubicBezTo>
                    <a:pt x="179" y="148"/>
                    <a:pt x="179" y="148"/>
                    <a:pt x="179" y="148"/>
                  </a:cubicBezTo>
                  <a:cubicBezTo>
                    <a:pt x="179" y="148"/>
                    <a:pt x="179" y="148"/>
                    <a:pt x="179" y="148"/>
                  </a:cubicBezTo>
                  <a:cubicBezTo>
                    <a:pt x="179" y="148"/>
                    <a:pt x="179" y="148"/>
                    <a:pt x="179" y="148"/>
                  </a:cubicBezTo>
                  <a:cubicBezTo>
                    <a:pt x="178" y="148"/>
                    <a:pt x="178" y="148"/>
                    <a:pt x="178" y="148"/>
                  </a:cubicBezTo>
                  <a:cubicBezTo>
                    <a:pt x="178" y="148"/>
                    <a:pt x="178" y="148"/>
                    <a:pt x="178" y="148"/>
                  </a:cubicBezTo>
                  <a:cubicBezTo>
                    <a:pt x="177" y="148"/>
                    <a:pt x="177" y="148"/>
                    <a:pt x="177" y="148"/>
                  </a:cubicBezTo>
                  <a:cubicBezTo>
                    <a:pt x="177" y="148"/>
                    <a:pt x="177" y="148"/>
                    <a:pt x="177" y="148"/>
                  </a:cubicBezTo>
                  <a:cubicBezTo>
                    <a:pt x="177" y="148"/>
                    <a:pt x="177" y="148"/>
                    <a:pt x="177" y="148"/>
                  </a:cubicBezTo>
                  <a:cubicBezTo>
                    <a:pt x="176" y="147"/>
                    <a:pt x="176" y="147"/>
                    <a:pt x="176" y="147"/>
                  </a:cubicBezTo>
                  <a:cubicBezTo>
                    <a:pt x="176" y="147"/>
                    <a:pt x="176" y="147"/>
                    <a:pt x="176" y="147"/>
                  </a:cubicBezTo>
                  <a:cubicBezTo>
                    <a:pt x="175" y="147"/>
                    <a:pt x="175" y="147"/>
                    <a:pt x="175" y="147"/>
                  </a:cubicBezTo>
                  <a:cubicBezTo>
                    <a:pt x="175" y="147"/>
                    <a:pt x="175" y="147"/>
                    <a:pt x="175" y="147"/>
                  </a:cubicBezTo>
                  <a:cubicBezTo>
                    <a:pt x="174" y="147"/>
                    <a:pt x="174" y="147"/>
                    <a:pt x="174" y="147"/>
                  </a:cubicBezTo>
                  <a:cubicBezTo>
                    <a:pt x="173" y="147"/>
                    <a:pt x="173" y="147"/>
                    <a:pt x="173" y="147"/>
                  </a:cubicBezTo>
                  <a:cubicBezTo>
                    <a:pt x="173" y="147"/>
                    <a:pt x="173" y="147"/>
                    <a:pt x="173" y="147"/>
                  </a:cubicBezTo>
                  <a:cubicBezTo>
                    <a:pt x="172" y="147"/>
                    <a:pt x="172" y="147"/>
                    <a:pt x="172" y="147"/>
                  </a:cubicBezTo>
                  <a:cubicBezTo>
                    <a:pt x="171" y="147"/>
                    <a:pt x="171" y="147"/>
                    <a:pt x="171" y="147"/>
                  </a:cubicBezTo>
                  <a:cubicBezTo>
                    <a:pt x="171" y="147"/>
                    <a:pt x="171" y="147"/>
                    <a:pt x="171" y="147"/>
                  </a:cubicBezTo>
                  <a:cubicBezTo>
                    <a:pt x="170" y="147"/>
                    <a:pt x="170" y="147"/>
                    <a:pt x="170" y="147"/>
                  </a:cubicBezTo>
                  <a:cubicBezTo>
                    <a:pt x="169" y="147"/>
                    <a:pt x="169" y="147"/>
                    <a:pt x="169" y="147"/>
                  </a:cubicBezTo>
                  <a:cubicBezTo>
                    <a:pt x="168" y="147"/>
                    <a:pt x="168" y="147"/>
                    <a:pt x="168" y="147"/>
                  </a:cubicBezTo>
                  <a:cubicBezTo>
                    <a:pt x="167" y="147"/>
                    <a:pt x="167" y="147"/>
                    <a:pt x="167" y="147"/>
                  </a:cubicBezTo>
                  <a:cubicBezTo>
                    <a:pt x="167" y="147"/>
                    <a:pt x="166" y="147"/>
                    <a:pt x="166" y="147"/>
                  </a:cubicBezTo>
                  <a:cubicBezTo>
                    <a:pt x="165" y="147"/>
                    <a:pt x="165" y="147"/>
                    <a:pt x="164" y="147"/>
                  </a:cubicBezTo>
                  <a:cubicBezTo>
                    <a:pt x="164" y="147"/>
                    <a:pt x="163" y="147"/>
                    <a:pt x="163" y="147"/>
                  </a:cubicBezTo>
                  <a:cubicBezTo>
                    <a:pt x="162" y="147"/>
                    <a:pt x="162" y="147"/>
                    <a:pt x="161" y="146"/>
                  </a:cubicBezTo>
                  <a:cubicBezTo>
                    <a:pt x="161" y="146"/>
                    <a:pt x="161" y="146"/>
                    <a:pt x="161" y="146"/>
                  </a:cubicBezTo>
                  <a:cubicBezTo>
                    <a:pt x="161" y="146"/>
                    <a:pt x="161" y="146"/>
                    <a:pt x="161" y="146"/>
                  </a:cubicBezTo>
                  <a:cubicBezTo>
                    <a:pt x="160" y="146"/>
                    <a:pt x="160" y="146"/>
                    <a:pt x="159" y="146"/>
                  </a:cubicBezTo>
                  <a:cubicBezTo>
                    <a:pt x="159" y="146"/>
                    <a:pt x="158" y="146"/>
                    <a:pt x="157" y="146"/>
                  </a:cubicBezTo>
                  <a:cubicBezTo>
                    <a:pt x="157" y="146"/>
                    <a:pt x="157" y="146"/>
                    <a:pt x="157" y="146"/>
                  </a:cubicBezTo>
                  <a:cubicBezTo>
                    <a:pt x="156" y="146"/>
                    <a:pt x="156" y="146"/>
                    <a:pt x="156" y="146"/>
                  </a:cubicBezTo>
                  <a:cubicBezTo>
                    <a:pt x="155" y="146"/>
                    <a:pt x="155" y="146"/>
                    <a:pt x="155" y="146"/>
                  </a:cubicBezTo>
                  <a:cubicBezTo>
                    <a:pt x="154" y="146"/>
                    <a:pt x="154" y="146"/>
                    <a:pt x="153" y="146"/>
                  </a:cubicBezTo>
                  <a:cubicBezTo>
                    <a:pt x="152" y="146"/>
                    <a:pt x="152" y="146"/>
                    <a:pt x="152" y="146"/>
                  </a:cubicBezTo>
                  <a:cubicBezTo>
                    <a:pt x="152" y="146"/>
                    <a:pt x="151" y="146"/>
                    <a:pt x="151" y="146"/>
                  </a:cubicBezTo>
                  <a:cubicBezTo>
                    <a:pt x="150" y="146"/>
                    <a:pt x="150" y="146"/>
                    <a:pt x="150" y="146"/>
                  </a:cubicBezTo>
                  <a:cubicBezTo>
                    <a:pt x="149" y="146"/>
                    <a:pt x="148" y="146"/>
                    <a:pt x="148" y="146"/>
                  </a:cubicBezTo>
                  <a:cubicBezTo>
                    <a:pt x="148" y="146"/>
                    <a:pt x="147" y="146"/>
                    <a:pt x="147" y="146"/>
                  </a:cubicBezTo>
                  <a:cubicBezTo>
                    <a:pt x="146" y="146"/>
                    <a:pt x="146" y="146"/>
                    <a:pt x="146" y="146"/>
                  </a:cubicBezTo>
                  <a:cubicBezTo>
                    <a:pt x="146" y="146"/>
                    <a:pt x="146" y="146"/>
                    <a:pt x="146" y="146"/>
                  </a:cubicBezTo>
                  <a:cubicBezTo>
                    <a:pt x="145" y="146"/>
                    <a:pt x="144" y="146"/>
                    <a:pt x="143" y="146"/>
                  </a:cubicBezTo>
                  <a:cubicBezTo>
                    <a:pt x="141" y="146"/>
                    <a:pt x="140" y="146"/>
                    <a:pt x="139" y="146"/>
                  </a:cubicBezTo>
                  <a:cubicBezTo>
                    <a:pt x="138" y="146"/>
                    <a:pt x="137" y="146"/>
                    <a:pt x="137" y="146"/>
                  </a:cubicBezTo>
                  <a:cubicBezTo>
                    <a:pt x="136" y="146"/>
                    <a:pt x="136" y="146"/>
                    <a:pt x="136" y="146"/>
                  </a:cubicBezTo>
                  <a:cubicBezTo>
                    <a:pt x="136" y="146"/>
                    <a:pt x="136" y="146"/>
                    <a:pt x="136" y="146"/>
                  </a:cubicBezTo>
                  <a:cubicBezTo>
                    <a:pt x="135" y="146"/>
                    <a:pt x="133" y="146"/>
                    <a:pt x="132" y="146"/>
                  </a:cubicBezTo>
                  <a:cubicBezTo>
                    <a:pt x="131" y="146"/>
                    <a:pt x="130" y="146"/>
                    <a:pt x="129" y="146"/>
                  </a:cubicBezTo>
                  <a:cubicBezTo>
                    <a:pt x="129" y="146"/>
                    <a:pt x="128" y="146"/>
                    <a:pt x="128" y="146"/>
                  </a:cubicBezTo>
                  <a:cubicBezTo>
                    <a:pt x="127" y="82"/>
                    <a:pt x="127" y="82"/>
                    <a:pt x="127" y="82"/>
                  </a:cubicBezTo>
                  <a:cubicBezTo>
                    <a:pt x="127" y="81"/>
                    <a:pt x="127" y="80"/>
                    <a:pt x="126" y="78"/>
                  </a:cubicBezTo>
                  <a:cubicBezTo>
                    <a:pt x="125" y="77"/>
                    <a:pt x="124" y="75"/>
                    <a:pt x="123" y="74"/>
                  </a:cubicBezTo>
                  <a:cubicBezTo>
                    <a:pt x="122" y="73"/>
                    <a:pt x="121" y="71"/>
                    <a:pt x="119" y="70"/>
                  </a:cubicBezTo>
                  <a:cubicBezTo>
                    <a:pt x="118" y="69"/>
                    <a:pt x="116" y="68"/>
                    <a:pt x="114" y="67"/>
                  </a:cubicBezTo>
                  <a:cubicBezTo>
                    <a:pt x="114" y="67"/>
                    <a:pt x="114" y="66"/>
                    <a:pt x="113" y="66"/>
                  </a:cubicBezTo>
                  <a:cubicBezTo>
                    <a:pt x="113" y="66"/>
                    <a:pt x="112" y="66"/>
                    <a:pt x="112" y="66"/>
                  </a:cubicBezTo>
                  <a:cubicBezTo>
                    <a:pt x="112" y="66"/>
                    <a:pt x="112" y="66"/>
                    <a:pt x="112" y="66"/>
                  </a:cubicBezTo>
                  <a:cubicBezTo>
                    <a:pt x="112" y="66"/>
                    <a:pt x="112" y="66"/>
                    <a:pt x="112" y="66"/>
                  </a:cubicBezTo>
                  <a:cubicBezTo>
                    <a:pt x="111" y="65"/>
                    <a:pt x="111" y="65"/>
                    <a:pt x="110" y="65"/>
                  </a:cubicBezTo>
                  <a:cubicBezTo>
                    <a:pt x="110" y="65"/>
                    <a:pt x="109" y="65"/>
                    <a:pt x="108" y="65"/>
                  </a:cubicBezTo>
                  <a:cubicBezTo>
                    <a:pt x="108" y="65"/>
                    <a:pt x="108" y="65"/>
                    <a:pt x="108" y="65"/>
                  </a:cubicBezTo>
                  <a:cubicBezTo>
                    <a:pt x="108" y="65"/>
                    <a:pt x="108" y="65"/>
                    <a:pt x="108" y="65"/>
                  </a:cubicBezTo>
                  <a:cubicBezTo>
                    <a:pt x="108" y="65"/>
                    <a:pt x="108" y="65"/>
                    <a:pt x="108" y="65"/>
                  </a:cubicBezTo>
                  <a:cubicBezTo>
                    <a:pt x="108" y="65"/>
                    <a:pt x="108" y="65"/>
                    <a:pt x="108" y="65"/>
                  </a:cubicBezTo>
                  <a:cubicBezTo>
                    <a:pt x="107" y="64"/>
                    <a:pt x="107" y="64"/>
                    <a:pt x="107" y="64"/>
                  </a:cubicBezTo>
                  <a:cubicBezTo>
                    <a:pt x="107" y="64"/>
                    <a:pt x="107" y="64"/>
                    <a:pt x="107" y="64"/>
                  </a:cubicBezTo>
                  <a:cubicBezTo>
                    <a:pt x="106" y="64"/>
                    <a:pt x="106" y="64"/>
                    <a:pt x="106" y="64"/>
                  </a:cubicBezTo>
                  <a:cubicBezTo>
                    <a:pt x="106" y="64"/>
                    <a:pt x="106" y="64"/>
                    <a:pt x="106" y="64"/>
                  </a:cubicBezTo>
                  <a:cubicBezTo>
                    <a:pt x="105" y="64"/>
                    <a:pt x="105" y="64"/>
                    <a:pt x="105" y="64"/>
                  </a:cubicBezTo>
                  <a:cubicBezTo>
                    <a:pt x="105" y="64"/>
                    <a:pt x="105" y="64"/>
                    <a:pt x="105" y="64"/>
                  </a:cubicBezTo>
                  <a:cubicBezTo>
                    <a:pt x="104" y="64"/>
                    <a:pt x="104" y="64"/>
                    <a:pt x="104" y="64"/>
                  </a:cubicBezTo>
                  <a:cubicBezTo>
                    <a:pt x="104" y="64"/>
                    <a:pt x="104" y="64"/>
                    <a:pt x="104" y="64"/>
                  </a:cubicBezTo>
                  <a:cubicBezTo>
                    <a:pt x="104" y="64"/>
                    <a:pt x="104" y="64"/>
                    <a:pt x="104" y="64"/>
                  </a:cubicBezTo>
                  <a:cubicBezTo>
                    <a:pt x="104" y="64"/>
                    <a:pt x="104" y="64"/>
                    <a:pt x="104" y="64"/>
                  </a:cubicBezTo>
                  <a:cubicBezTo>
                    <a:pt x="103" y="64"/>
                    <a:pt x="103" y="64"/>
                    <a:pt x="103" y="64"/>
                  </a:cubicBezTo>
                  <a:cubicBezTo>
                    <a:pt x="103" y="64"/>
                    <a:pt x="103" y="64"/>
                    <a:pt x="103" y="64"/>
                  </a:cubicBezTo>
                  <a:cubicBezTo>
                    <a:pt x="102" y="64"/>
                    <a:pt x="102" y="64"/>
                    <a:pt x="102" y="64"/>
                  </a:cubicBezTo>
                  <a:cubicBezTo>
                    <a:pt x="102" y="63"/>
                    <a:pt x="102" y="63"/>
                    <a:pt x="102" y="63"/>
                  </a:cubicBezTo>
                  <a:cubicBezTo>
                    <a:pt x="101" y="63"/>
                    <a:pt x="101" y="63"/>
                    <a:pt x="101" y="63"/>
                  </a:cubicBezTo>
                  <a:cubicBezTo>
                    <a:pt x="101" y="63"/>
                    <a:pt x="101" y="63"/>
                    <a:pt x="101" y="63"/>
                  </a:cubicBezTo>
                  <a:cubicBezTo>
                    <a:pt x="100" y="63"/>
                    <a:pt x="100" y="63"/>
                    <a:pt x="100" y="63"/>
                  </a:cubicBezTo>
                  <a:cubicBezTo>
                    <a:pt x="100" y="63"/>
                    <a:pt x="100" y="63"/>
                    <a:pt x="100" y="63"/>
                  </a:cubicBezTo>
                  <a:cubicBezTo>
                    <a:pt x="99" y="63"/>
                    <a:pt x="99" y="63"/>
                    <a:pt x="99" y="63"/>
                  </a:cubicBezTo>
                  <a:cubicBezTo>
                    <a:pt x="99" y="63"/>
                    <a:pt x="99" y="63"/>
                    <a:pt x="99" y="63"/>
                  </a:cubicBezTo>
                  <a:cubicBezTo>
                    <a:pt x="98" y="63"/>
                    <a:pt x="98" y="63"/>
                    <a:pt x="98" y="63"/>
                  </a:cubicBezTo>
                  <a:cubicBezTo>
                    <a:pt x="98" y="63"/>
                    <a:pt x="98" y="63"/>
                    <a:pt x="98" y="63"/>
                  </a:cubicBezTo>
                  <a:cubicBezTo>
                    <a:pt x="97" y="63"/>
                    <a:pt x="97" y="63"/>
                    <a:pt x="97" y="63"/>
                  </a:cubicBezTo>
                  <a:cubicBezTo>
                    <a:pt x="96" y="63"/>
                    <a:pt x="96" y="63"/>
                    <a:pt x="96" y="63"/>
                  </a:cubicBezTo>
                  <a:cubicBezTo>
                    <a:pt x="96" y="63"/>
                    <a:pt x="96" y="63"/>
                    <a:pt x="96" y="63"/>
                  </a:cubicBezTo>
                  <a:cubicBezTo>
                    <a:pt x="95" y="63"/>
                    <a:pt x="95" y="63"/>
                    <a:pt x="95" y="63"/>
                  </a:cubicBezTo>
                  <a:cubicBezTo>
                    <a:pt x="95" y="63"/>
                    <a:pt x="95" y="63"/>
                    <a:pt x="95" y="63"/>
                  </a:cubicBezTo>
                  <a:cubicBezTo>
                    <a:pt x="95" y="63"/>
                    <a:pt x="95" y="63"/>
                    <a:pt x="95" y="63"/>
                  </a:cubicBezTo>
                  <a:cubicBezTo>
                    <a:pt x="94" y="63"/>
                    <a:pt x="94" y="63"/>
                    <a:pt x="94" y="63"/>
                  </a:cubicBezTo>
                  <a:cubicBezTo>
                    <a:pt x="94" y="63"/>
                    <a:pt x="94" y="63"/>
                    <a:pt x="94" y="63"/>
                  </a:cubicBezTo>
                  <a:cubicBezTo>
                    <a:pt x="93" y="63"/>
                    <a:pt x="93" y="63"/>
                    <a:pt x="93" y="63"/>
                  </a:cubicBezTo>
                  <a:cubicBezTo>
                    <a:pt x="92" y="63"/>
                    <a:pt x="92" y="63"/>
                    <a:pt x="92" y="63"/>
                  </a:cubicBezTo>
                  <a:cubicBezTo>
                    <a:pt x="91" y="63"/>
                    <a:pt x="91" y="63"/>
                    <a:pt x="91" y="63"/>
                  </a:cubicBezTo>
                  <a:cubicBezTo>
                    <a:pt x="91" y="63"/>
                    <a:pt x="91" y="63"/>
                    <a:pt x="91" y="63"/>
                  </a:cubicBezTo>
                  <a:cubicBezTo>
                    <a:pt x="90" y="63"/>
                    <a:pt x="90" y="63"/>
                    <a:pt x="90" y="63"/>
                  </a:cubicBezTo>
                  <a:cubicBezTo>
                    <a:pt x="89" y="63"/>
                    <a:pt x="89" y="63"/>
                    <a:pt x="89" y="63"/>
                  </a:cubicBezTo>
                  <a:cubicBezTo>
                    <a:pt x="88" y="63"/>
                    <a:pt x="88" y="63"/>
                    <a:pt x="88" y="63"/>
                  </a:cubicBezTo>
                  <a:cubicBezTo>
                    <a:pt x="87" y="63"/>
                    <a:pt x="87" y="63"/>
                    <a:pt x="87" y="63"/>
                  </a:cubicBezTo>
                  <a:cubicBezTo>
                    <a:pt x="86" y="63"/>
                    <a:pt x="86" y="63"/>
                    <a:pt x="86" y="63"/>
                  </a:cubicBezTo>
                  <a:cubicBezTo>
                    <a:pt x="86" y="63"/>
                    <a:pt x="85" y="62"/>
                    <a:pt x="85" y="62"/>
                  </a:cubicBezTo>
                  <a:cubicBezTo>
                    <a:pt x="84" y="62"/>
                    <a:pt x="84" y="62"/>
                    <a:pt x="84" y="62"/>
                  </a:cubicBezTo>
                  <a:cubicBezTo>
                    <a:pt x="84" y="62"/>
                    <a:pt x="84" y="62"/>
                    <a:pt x="84" y="62"/>
                  </a:cubicBezTo>
                  <a:cubicBezTo>
                    <a:pt x="84" y="62"/>
                    <a:pt x="84" y="62"/>
                    <a:pt x="84" y="62"/>
                  </a:cubicBezTo>
                  <a:cubicBezTo>
                    <a:pt x="84" y="62"/>
                    <a:pt x="83" y="62"/>
                    <a:pt x="83" y="62"/>
                  </a:cubicBezTo>
                  <a:cubicBezTo>
                    <a:pt x="82" y="62"/>
                    <a:pt x="82" y="62"/>
                    <a:pt x="82" y="62"/>
                  </a:cubicBezTo>
                  <a:cubicBezTo>
                    <a:pt x="81" y="62"/>
                    <a:pt x="81" y="62"/>
                    <a:pt x="81" y="62"/>
                  </a:cubicBezTo>
                  <a:cubicBezTo>
                    <a:pt x="80" y="62"/>
                    <a:pt x="80" y="62"/>
                    <a:pt x="80" y="62"/>
                  </a:cubicBezTo>
                  <a:cubicBezTo>
                    <a:pt x="79" y="63"/>
                    <a:pt x="79" y="63"/>
                    <a:pt x="79" y="63"/>
                  </a:cubicBezTo>
                  <a:cubicBezTo>
                    <a:pt x="78" y="63"/>
                    <a:pt x="78" y="63"/>
                    <a:pt x="78" y="63"/>
                  </a:cubicBezTo>
                  <a:cubicBezTo>
                    <a:pt x="78" y="63"/>
                    <a:pt x="78" y="63"/>
                    <a:pt x="78" y="63"/>
                  </a:cubicBezTo>
                  <a:cubicBezTo>
                    <a:pt x="77" y="63"/>
                    <a:pt x="77" y="63"/>
                    <a:pt x="77" y="63"/>
                  </a:cubicBezTo>
                  <a:cubicBezTo>
                    <a:pt x="76" y="63"/>
                    <a:pt x="76" y="63"/>
                    <a:pt x="76" y="63"/>
                  </a:cubicBezTo>
                  <a:cubicBezTo>
                    <a:pt x="76" y="63"/>
                    <a:pt x="76" y="63"/>
                    <a:pt x="76" y="63"/>
                  </a:cubicBezTo>
                  <a:cubicBezTo>
                    <a:pt x="75" y="63"/>
                    <a:pt x="74" y="63"/>
                    <a:pt x="74" y="63"/>
                  </a:cubicBezTo>
                  <a:cubicBezTo>
                    <a:pt x="73" y="63"/>
                    <a:pt x="72" y="63"/>
                    <a:pt x="72" y="63"/>
                  </a:cubicBezTo>
                  <a:cubicBezTo>
                    <a:pt x="71" y="63"/>
                    <a:pt x="70" y="63"/>
                    <a:pt x="70" y="63"/>
                  </a:cubicBezTo>
                  <a:cubicBezTo>
                    <a:pt x="69" y="63"/>
                    <a:pt x="69" y="63"/>
                    <a:pt x="69" y="63"/>
                  </a:cubicBezTo>
                  <a:cubicBezTo>
                    <a:pt x="69" y="63"/>
                    <a:pt x="69" y="63"/>
                    <a:pt x="69" y="63"/>
                  </a:cubicBezTo>
                  <a:cubicBezTo>
                    <a:pt x="69" y="63"/>
                    <a:pt x="69" y="63"/>
                    <a:pt x="69" y="63"/>
                  </a:cubicBezTo>
                  <a:cubicBezTo>
                    <a:pt x="68" y="63"/>
                    <a:pt x="68" y="63"/>
                    <a:pt x="68" y="63"/>
                  </a:cubicBezTo>
                  <a:cubicBezTo>
                    <a:pt x="66" y="63"/>
                    <a:pt x="65" y="63"/>
                    <a:pt x="64" y="63"/>
                  </a:cubicBezTo>
                  <a:cubicBezTo>
                    <a:pt x="62" y="63"/>
                    <a:pt x="61" y="63"/>
                    <a:pt x="60" y="63"/>
                  </a:cubicBezTo>
                  <a:cubicBezTo>
                    <a:pt x="60" y="63"/>
                    <a:pt x="60" y="63"/>
                    <a:pt x="60" y="63"/>
                  </a:cubicBezTo>
                  <a:cubicBezTo>
                    <a:pt x="59" y="63"/>
                    <a:pt x="59" y="63"/>
                    <a:pt x="59" y="63"/>
                  </a:cubicBezTo>
                  <a:cubicBezTo>
                    <a:pt x="59" y="63"/>
                    <a:pt x="58" y="63"/>
                    <a:pt x="58" y="63"/>
                  </a:cubicBezTo>
                  <a:cubicBezTo>
                    <a:pt x="57" y="63"/>
                    <a:pt x="57" y="63"/>
                    <a:pt x="56" y="63"/>
                  </a:cubicBezTo>
                  <a:cubicBezTo>
                    <a:pt x="56" y="63"/>
                    <a:pt x="56" y="63"/>
                    <a:pt x="56" y="63"/>
                  </a:cubicBezTo>
                  <a:cubicBezTo>
                    <a:pt x="55" y="63"/>
                    <a:pt x="55" y="64"/>
                    <a:pt x="54" y="64"/>
                  </a:cubicBezTo>
                  <a:cubicBezTo>
                    <a:pt x="54" y="64"/>
                    <a:pt x="53" y="64"/>
                    <a:pt x="52" y="64"/>
                  </a:cubicBezTo>
                  <a:cubicBezTo>
                    <a:pt x="52" y="64"/>
                    <a:pt x="51" y="64"/>
                    <a:pt x="50" y="64"/>
                  </a:cubicBezTo>
                  <a:cubicBezTo>
                    <a:pt x="49" y="64"/>
                    <a:pt x="49" y="64"/>
                    <a:pt x="48" y="64"/>
                  </a:cubicBezTo>
                  <a:cubicBezTo>
                    <a:pt x="46" y="64"/>
                    <a:pt x="45" y="64"/>
                    <a:pt x="43" y="64"/>
                  </a:cubicBezTo>
                  <a:cubicBezTo>
                    <a:pt x="43" y="64"/>
                    <a:pt x="43" y="64"/>
                    <a:pt x="43" y="64"/>
                  </a:cubicBezTo>
                  <a:cubicBezTo>
                    <a:pt x="43" y="64"/>
                    <a:pt x="43" y="64"/>
                    <a:pt x="43" y="64"/>
                  </a:cubicBezTo>
                  <a:cubicBezTo>
                    <a:pt x="43" y="64"/>
                    <a:pt x="43" y="64"/>
                    <a:pt x="43" y="64"/>
                  </a:cubicBezTo>
                  <a:cubicBezTo>
                    <a:pt x="43" y="64"/>
                    <a:pt x="43" y="64"/>
                    <a:pt x="43" y="64"/>
                  </a:cubicBezTo>
                  <a:cubicBezTo>
                    <a:pt x="42" y="64"/>
                    <a:pt x="41" y="64"/>
                    <a:pt x="40" y="64"/>
                  </a:cubicBezTo>
                  <a:cubicBezTo>
                    <a:pt x="40" y="64"/>
                    <a:pt x="40" y="64"/>
                    <a:pt x="40" y="64"/>
                  </a:cubicBezTo>
                  <a:cubicBezTo>
                    <a:pt x="39" y="64"/>
                    <a:pt x="38" y="65"/>
                    <a:pt x="37" y="65"/>
                  </a:cubicBezTo>
                  <a:cubicBezTo>
                    <a:pt x="37" y="65"/>
                    <a:pt x="37" y="65"/>
                    <a:pt x="37" y="65"/>
                  </a:cubicBezTo>
                  <a:cubicBezTo>
                    <a:pt x="36" y="65"/>
                    <a:pt x="34" y="65"/>
                    <a:pt x="33" y="65"/>
                  </a:cubicBezTo>
                  <a:cubicBezTo>
                    <a:pt x="32" y="65"/>
                    <a:pt x="31" y="65"/>
                    <a:pt x="30" y="65"/>
                  </a:cubicBezTo>
                  <a:cubicBezTo>
                    <a:pt x="27" y="65"/>
                    <a:pt x="24" y="65"/>
                    <a:pt x="21" y="65"/>
                  </a:cubicBezTo>
                  <a:cubicBezTo>
                    <a:pt x="21" y="65"/>
                    <a:pt x="21" y="65"/>
                    <a:pt x="21" y="65"/>
                  </a:cubicBezTo>
                  <a:cubicBezTo>
                    <a:pt x="20" y="65"/>
                    <a:pt x="18" y="64"/>
                    <a:pt x="17" y="64"/>
                  </a:cubicBezTo>
                  <a:cubicBezTo>
                    <a:pt x="17" y="64"/>
                    <a:pt x="17" y="64"/>
                    <a:pt x="17" y="64"/>
                  </a:cubicBezTo>
                  <a:cubicBezTo>
                    <a:pt x="16" y="64"/>
                    <a:pt x="14" y="64"/>
                    <a:pt x="13" y="64"/>
                  </a:cubicBezTo>
                  <a:cubicBezTo>
                    <a:pt x="12" y="64"/>
                    <a:pt x="11" y="64"/>
                    <a:pt x="10" y="63"/>
                  </a:cubicBezTo>
                  <a:cubicBezTo>
                    <a:pt x="10" y="63"/>
                    <a:pt x="10" y="63"/>
                    <a:pt x="10" y="63"/>
                  </a:cubicBezTo>
                  <a:cubicBezTo>
                    <a:pt x="9" y="63"/>
                    <a:pt x="8" y="63"/>
                    <a:pt x="7" y="62"/>
                  </a:cubicBezTo>
                  <a:cubicBezTo>
                    <a:pt x="6" y="62"/>
                    <a:pt x="6" y="62"/>
                    <a:pt x="6" y="62"/>
                  </a:cubicBezTo>
                  <a:cubicBezTo>
                    <a:pt x="5" y="62"/>
                    <a:pt x="5" y="62"/>
                    <a:pt x="4" y="61"/>
                  </a:cubicBezTo>
                  <a:cubicBezTo>
                    <a:pt x="3" y="61"/>
                    <a:pt x="3" y="61"/>
                    <a:pt x="3" y="61"/>
                  </a:cubicBezTo>
                  <a:cubicBezTo>
                    <a:pt x="3" y="61"/>
                    <a:pt x="2" y="61"/>
                    <a:pt x="1" y="60"/>
                  </a:cubicBezTo>
                  <a:cubicBezTo>
                    <a:pt x="1" y="59"/>
                    <a:pt x="1" y="59"/>
                    <a:pt x="1" y="59"/>
                  </a:cubicBezTo>
                  <a:cubicBezTo>
                    <a:pt x="0" y="59"/>
                    <a:pt x="0" y="59"/>
                    <a:pt x="0" y="59"/>
                  </a:cubicBezTo>
                  <a:cubicBezTo>
                    <a:pt x="0" y="58"/>
                    <a:pt x="0" y="58"/>
                    <a:pt x="0" y="58"/>
                  </a:cubicBezTo>
                  <a:cubicBezTo>
                    <a:pt x="0" y="57"/>
                    <a:pt x="0" y="57"/>
                    <a:pt x="0" y="56"/>
                  </a:cubicBezTo>
                  <a:cubicBezTo>
                    <a:pt x="1" y="97"/>
                    <a:pt x="1" y="138"/>
                    <a:pt x="2" y="178"/>
                  </a:cubicBezTo>
                  <a:cubicBezTo>
                    <a:pt x="2" y="179"/>
                    <a:pt x="2" y="179"/>
                    <a:pt x="2" y="180"/>
                  </a:cubicBezTo>
                  <a:cubicBezTo>
                    <a:pt x="2" y="180"/>
                    <a:pt x="2" y="180"/>
                    <a:pt x="2" y="181"/>
                  </a:cubicBezTo>
                  <a:cubicBezTo>
                    <a:pt x="3" y="182"/>
                    <a:pt x="3" y="182"/>
                    <a:pt x="3" y="182"/>
                  </a:cubicBezTo>
                  <a:cubicBezTo>
                    <a:pt x="3" y="182"/>
                    <a:pt x="3" y="182"/>
                    <a:pt x="3" y="182"/>
                  </a:cubicBezTo>
                  <a:cubicBezTo>
                    <a:pt x="4" y="183"/>
                    <a:pt x="4" y="183"/>
                    <a:pt x="4" y="183"/>
                  </a:cubicBezTo>
                  <a:cubicBezTo>
                    <a:pt x="4" y="200"/>
                    <a:pt x="5" y="217"/>
                    <a:pt x="5" y="235"/>
                  </a:cubicBezTo>
                  <a:cubicBezTo>
                    <a:pt x="5" y="236"/>
                    <a:pt x="5" y="237"/>
                    <a:pt x="6" y="238"/>
                  </a:cubicBezTo>
                  <a:cubicBezTo>
                    <a:pt x="6" y="239"/>
                    <a:pt x="6" y="240"/>
                    <a:pt x="7" y="242"/>
                  </a:cubicBezTo>
                  <a:cubicBezTo>
                    <a:pt x="7" y="243"/>
                    <a:pt x="8" y="245"/>
                    <a:pt x="8" y="246"/>
                  </a:cubicBezTo>
                  <a:cubicBezTo>
                    <a:pt x="9" y="248"/>
                    <a:pt x="10" y="249"/>
                    <a:pt x="10" y="251"/>
                  </a:cubicBezTo>
                  <a:cubicBezTo>
                    <a:pt x="12" y="254"/>
                    <a:pt x="14" y="257"/>
                    <a:pt x="15" y="260"/>
                  </a:cubicBezTo>
                  <a:cubicBezTo>
                    <a:pt x="17" y="263"/>
                    <a:pt x="19" y="265"/>
                    <a:pt x="20" y="267"/>
                  </a:cubicBezTo>
                  <a:cubicBezTo>
                    <a:pt x="22" y="269"/>
                    <a:pt x="23" y="271"/>
                    <a:pt x="24" y="272"/>
                  </a:cubicBezTo>
                  <a:cubicBezTo>
                    <a:pt x="25" y="273"/>
                    <a:pt x="26" y="274"/>
                    <a:pt x="26" y="274"/>
                  </a:cubicBezTo>
                  <a:cubicBezTo>
                    <a:pt x="26" y="274"/>
                    <a:pt x="26" y="274"/>
                    <a:pt x="26" y="274"/>
                  </a:cubicBezTo>
                  <a:cubicBezTo>
                    <a:pt x="26" y="274"/>
                    <a:pt x="26" y="274"/>
                    <a:pt x="26" y="274"/>
                  </a:cubicBezTo>
                  <a:cubicBezTo>
                    <a:pt x="26" y="274"/>
                    <a:pt x="26" y="274"/>
                    <a:pt x="26" y="274"/>
                  </a:cubicBezTo>
                  <a:cubicBezTo>
                    <a:pt x="26" y="274"/>
                    <a:pt x="26" y="274"/>
                    <a:pt x="26" y="274"/>
                  </a:cubicBezTo>
                  <a:cubicBezTo>
                    <a:pt x="27" y="275"/>
                    <a:pt x="27" y="275"/>
                    <a:pt x="27" y="275"/>
                  </a:cubicBezTo>
                  <a:cubicBezTo>
                    <a:pt x="27" y="275"/>
                    <a:pt x="27" y="275"/>
                    <a:pt x="27" y="275"/>
                  </a:cubicBezTo>
                  <a:cubicBezTo>
                    <a:pt x="27" y="275"/>
                    <a:pt x="27" y="275"/>
                    <a:pt x="27" y="275"/>
                  </a:cubicBezTo>
                  <a:cubicBezTo>
                    <a:pt x="27" y="275"/>
                    <a:pt x="27" y="275"/>
                    <a:pt x="27" y="275"/>
                  </a:cubicBezTo>
                  <a:cubicBezTo>
                    <a:pt x="27" y="275"/>
                    <a:pt x="27" y="275"/>
                    <a:pt x="27" y="275"/>
                  </a:cubicBezTo>
                  <a:cubicBezTo>
                    <a:pt x="28" y="275"/>
                    <a:pt x="28" y="275"/>
                    <a:pt x="28" y="275"/>
                  </a:cubicBezTo>
                  <a:cubicBezTo>
                    <a:pt x="28" y="275"/>
                    <a:pt x="28" y="275"/>
                    <a:pt x="28" y="275"/>
                  </a:cubicBezTo>
                  <a:cubicBezTo>
                    <a:pt x="28" y="275"/>
                    <a:pt x="28" y="275"/>
                    <a:pt x="28" y="275"/>
                  </a:cubicBezTo>
                  <a:cubicBezTo>
                    <a:pt x="29" y="276"/>
                    <a:pt x="29" y="276"/>
                    <a:pt x="29" y="276"/>
                  </a:cubicBezTo>
                  <a:cubicBezTo>
                    <a:pt x="29" y="276"/>
                    <a:pt x="29" y="276"/>
                    <a:pt x="29" y="276"/>
                  </a:cubicBezTo>
                  <a:cubicBezTo>
                    <a:pt x="30" y="276"/>
                    <a:pt x="30" y="276"/>
                    <a:pt x="30" y="276"/>
                  </a:cubicBezTo>
                  <a:cubicBezTo>
                    <a:pt x="30" y="276"/>
                    <a:pt x="30" y="276"/>
                    <a:pt x="30" y="276"/>
                  </a:cubicBezTo>
                  <a:cubicBezTo>
                    <a:pt x="30" y="276"/>
                    <a:pt x="30" y="276"/>
                    <a:pt x="30" y="276"/>
                  </a:cubicBezTo>
                  <a:cubicBezTo>
                    <a:pt x="31" y="276"/>
                    <a:pt x="31" y="276"/>
                    <a:pt x="31" y="276"/>
                  </a:cubicBezTo>
                  <a:cubicBezTo>
                    <a:pt x="31" y="276"/>
                    <a:pt x="31" y="276"/>
                    <a:pt x="31" y="276"/>
                  </a:cubicBezTo>
                  <a:cubicBezTo>
                    <a:pt x="32" y="276"/>
                    <a:pt x="32" y="276"/>
                    <a:pt x="32" y="276"/>
                  </a:cubicBezTo>
                  <a:cubicBezTo>
                    <a:pt x="32" y="277"/>
                    <a:pt x="32" y="277"/>
                    <a:pt x="32" y="277"/>
                  </a:cubicBezTo>
                  <a:cubicBezTo>
                    <a:pt x="32" y="277"/>
                    <a:pt x="32" y="277"/>
                    <a:pt x="32" y="277"/>
                  </a:cubicBezTo>
                  <a:cubicBezTo>
                    <a:pt x="32" y="277"/>
                    <a:pt x="32" y="277"/>
                    <a:pt x="32" y="277"/>
                  </a:cubicBezTo>
                  <a:cubicBezTo>
                    <a:pt x="32" y="277"/>
                    <a:pt x="32" y="277"/>
                    <a:pt x="32" y="277"/>
                  </a:cubicBezTo>
                  <a:cubicBezTo>
                    <a:pt x="33" y="277"/>
                    <a:pt x="33" y="277"/>
                    <a:pt x="33" y="277"/>
                  </a:cubicBezTo>
                  <a:cubicBezTo>
                    <a:pt x="33" y="277"/>
                    <a:pt x="33" y="277"/>
                    <a:pt x="33" y="277"/>
                  </a:cubicBezTo>
                  <a:cubicBezTo>
                    <a:pt x="33" y="277"/>
                    <a:pt x="33" y="277"/>
                    <a:pt x="33" y="277"/>
                  </a:cubicBezTo>
                  <a:cubicBezTo>
                    <a:pt x="34" y="277"/>
                    <a:pt x="34" y="277"/>
                    <a:pt x="34" y="277"/>
                  </a:cubicBezTo>
                  <a:cubicBezTo>
                    <a:pt x="34" y="277"/>
                    <a:pt x="34" y="277"/>
                    <a:pt x="34" y="277"/>
                  </a:cubicBezTo>
                  <a:cubicBezTo>
                    <a:pt x="34" y="277"/>
                    <a:pt x="34" y="277"/>
                    <a:pt x="34" y="277"/>
                  </a:cubicBezTo>
                  <a:cubicBezTo>
                    <a:pt x="34" y="277"/>
                    <a:pt x="34" y="277"/>
                    <a:pt x="34" y="277"/>
                  </a:cubicBezTo>
                  <a:cubicBezTo>
                    <a:pt x="34" y="277"/>
                    <a:pt x="34" y="277"/>
                    <a:pt x="34" y="277"/>
                  </a:cubicBezTo>
                  <a:cubicBezTo>
                    <a:pt x="35" y="277"/>
                    <a:pt x="35" y="277"/>
                    <a:pt x="35" y="277"/>
                  </a:cubicBezTo>
                  <a:cubicBezTo>
                    <a:pt x="35" y="277"/>
                    <a:pt x="35" y="277"/>
                    <a:pt x="35" y="277"/>
                  </a:cubicBezTo>
                  <a:cubicBezTo>
                    <a:pt x="36" y="277"/>
                    <a:pt x="36" y="277"/>
                    <a:pt x="36" y="277"/>
                  </a:cubicBezTo>
                  <a:cubicBezTo>
                    <a:pt x="36" y="277"/>
                    <a:pt x="36" y="277"/>
                    <a:pt x="36" y="277"/>
                  </a:cubicBezTo>
                  <a:cubicBezTo>
                    <a:pt x="36" y="277"/>
                    <a:pt x="36" y="277"/>
                    <a:pt x="36" y="277"/>
                  </a:cubicBezTo>
                  <a:cubicBezTo>
                    <a:pt x="37" y="277"/>
                    <a:pt x="37" y="277"/>
                    <a:pt x="37" y="277"/>
                  </a:cubicBezTo>
                  <a:cubicBezTo>
                    <a:pt x="37" y="277"/>
                    <a:pt x="37" y="277"/>
                    <a:pt x="37" y="277"/>
                  </a:cubicBezTo>
                  <a:cubicBezTo>
                    <a:pt x="37" y="277"/>
                    <a:pt x="37" y="277"/>
                    <a:pt x="37" y="277"/>
                  </a:cubicBezTo>
                  <a:cubicBezTo>
                    <a:pt x="38" y="277"/>
                    <a:pt x="38" y="277"/>
                    <a:pt x="38" y="277"/>
                  </a:cubicBezTo>
                  <a:cubicBezTo>
                    <a:pt x="38" y="277"/>
                    <a:pt x="38" y="277"/>
                    <a:pt x="38" y="277"/>
                  </a:cubicBezTo>
                  <a:cubicBezTo>
                    <a:pt x="39" y="278"/>
                    <a:pt x="39" y="278"/>
                    <a:pt x="39" y="278"/>
                  </a:cubicBezTo>
                  <a:cubicBezTo>
                    <a:pt x="39" y="278"/>
                    <a:pt x="39" y="278"/>
                    <a:pt x="39" y="278"/>
                  </a:cubicBezTo>
                  <a:cubicBezTo>
                    <a:pt x="39" y="278"/>
                    <a:pt x="39" y="278"/>
                    <a:pt x="39" y="278"/>
                  </a:cubicBezTo>
                  <a:cubicBezTo>
                    <a:pt x="39" y="278"/>
                    <a:pt x="39" y="278"/>
                    <a:pt x="39" y="278"/>
                  </a:cubicBezTo>
                  <a:cubicBezTo>
                    <a:pt x="39" y="278"/>
                    <a:pt x="39" y="278"/>
                    <a:pt x="39" y="278"/>
                  </a:cubicBezTo>
                  <a:cubicBezTo>
                    <a:pt x="40" y="278"/>
                    <a:pt x="40" y="278"/>
                    <a:pt x="40" y="278"/>
                  </a:cubicBezTo>
                  <a:cubicBezTo>
                    <a:pt x="40" y="278"/>
                    <a:pt x="40" y="278"/>
                    <a:pt x="40" y="278"/>
                  </a:cubicBezTo>
                  <a:cubicBezTo>
                    <a:pt x="41" y="278"/>
                    <a:pt x="41" y="278"/>
                    <a:pt x="41" y="278"/>
                  </a:cubicBezTo>
                  <a:cubicBezTo>
                    <a:pt x="42" y="278"/>
                    <a:pt x="42" y="278"/>
                    <a:pt x="42" y="278"/>
                  </a:cubicBezTo>
                  <a:cubicBezTo>
                    <a:pt x="42" y="278"/>
                    <a:pt x="42" y="278"/>
                    <a:pt x="42" y="278"/>
                  </a:cubicBezTo>
                  <a:cubicBezTo>
                    <a:pt x="43" y="278"/>
                    <a:pt x="43" y="278"/>
                    <a:pt x="43" y="278"/>
                  </a:cubicBezTo>
                  <a:cubicBezTo>
                    <a:pt x="43" y="278"/>
                    <a:pt x="43" y="278"/>
                    <a:pt x="43" y="278"/>
                  </a:cubicBezTo>
                  <a:cubicBezTo>
                    <a:pt x="43" y="278"/>
                    <a:pt x="43" y="278"/>
                    <a:pt x="43" y="278"/>
                  </a:cubicBezTo>
                  <a:cubicBezTo>
                    <a:pt x="44" y="278"/>
                    <a:pt x="44" y="278"/>
                    <a:pt x="44" y="278"/>
                  </a:cubicBezTo>
                  <a:cubicBezTo>
                    <a:pt x="44" y="278"/>
                    <a:pt x="44" y="278"/>
                    <a:pt x="44" y="278"/>
                  </a:cubicBezTo>
                  <a:cubicBezTo>
                    <a:pt x="45" y="278"/>
                    <a:pt x="45" y="278"/>
                    <a:pt x="45" y="278"/>
                  </a:cubicBezTo>
                  <a:cubicBezTo>
                    <a:pt x="46" y="278"/>
                    <a:pt x="46" y="278"/>
                    <a:pt x="46" y="278"/>
                  </a:cubicBezTo>
                  <a:cubicBezTo>
                    <a:pt x="47" y="278"/>
                    <a:pt x="47" y="278"/>
                    <a:pt x="47" y="278"/>
                  </a:cubicBezTo>
                  <a:cubicBezTo>
                    <a:pt x="48" y="278"/>
                    <a:pt x="48" y="278"/>
                    <a:pt x="48" y="278"/>
                  </a:cubicBezTo>
                  <a:cubicBezTo>
                    <a:pt x="49" y="278"/>
                    <a:pt x="49" y="278"/>
                    <a:pt x="49" y="278"/>
                  </a:cubicBezTo>
                  <a:cubicBezTo>
                    <a:pt x="49" y="278"/>
                    <a:pt x="50" y="278"/>
                    <a:pt x="50" y="278"/>
                  </a:cubicBezTo>
                  <a:cubicBezTo>
                    <a:pt x="50" y="278"/>
                    <a:pt x="51" y="278"/>
                    <a:pt x="51" y="278"/>
                  </a:cubicBezTo>
                  <a:cubicBezTo>
                    <a:pt x="51" y="278"/>
                    <a:pt x="51" y="278"/>
                    <a:pt x="51" y="278"/>
                  </a:cubicBezTo>
                  <a:cubicBezTo>
                    <a:pt x="52" y="278"/>
                    <a:pt x="52" y="278"/>
                    <a:pt x="52" y="278"/>
                  </a:cubicBezTo>
                  <a:cubicBezTo>
                    <a:pt x="52" y="278"/>
                    <a:pt x="52" y="278"/>
                    <a:pt x="52" y="278"/>
                  </a:cubicBezTo>
                  <a:cubicBezTo>
                    <a:pt x="53" y="278"/>
                    <a:pt x="53" y="278"/>
                    <a:pt x="53" y="278"/>
                  </a:cubicBezTo>
                  <a:cubicBezTo>
                    <a:pt x="54" y="278"/>
                    <a:pt x="54" y="278"/>
                    <a:pt x="54" y="278"/>
                  </a:cubicBezTo>
                  <a:cubicBezTo>
                    <a:pt x="55" y="278"/>
                    <a:pt x="55" y="278"/>
                    <a:pt x="55" y="278"/>
                  </a:cubicBezTo>
                  <a:cubicBezTo>
                    <a:pt x="56" y="278"/>
                    <a:pt x="56" y="278"/>
                    <a:pt x="56" y="278"/>
                  </a:cubicBezTo>
                  <a:cubicBezTo>
                    <a:pt x="57" y="278"/>
                    <a:pt x="57" y="278"/>
                    <a:pt x="57" y="278"/>
                  </a:cubicBezTo>
                  <a:cubicBezTo>
                    <a:pt x="57" y="278"/>
                    <a:pt x="57" y="278"/>
                    <a:pt x="57" y="278"/>
                  </a:cubicBezTo>
                  <a:cubicBezTo>
                    <a:pt x="58" y="278"/>
                    <a:pt x="58" y="278"/>
                    <a:pt x="58" y="278"/>
                  </a:cubicBezTo>
                  <a:cubicBezTo>
                    <a:pt x="58" y="278"/>
                    <a:pt x="58" y="278"/>
                    <a:pt x="58" y="278"/>
                  </a:cubicBezTo>
                  <a:cubicBezTo>
                    <a:pt x="58" y="278"/>
                    <a:pt x="58" y="278"/>
                    <a:pt x="58" y="278"/>
                  </a:cubicBezTo>
                  <a:cubicBezTo>
                    <a:pt x="59" y="278"/>
                    <a:pt x="59" y="278"/>
                    <a:pt x="59" y="278"/>
                  </a:cubicBezTo>
                  <a:cubicBezTo>
                    <a:pt x="60" y="278"/>
                    <a:pt x="62" y="278"/>
                    <a:pt x="63" y="278"/>
                  </a:cubicBezTo>
                  <a:cubicBezTo>
                    <a:pt x="64" y="278"/>
                    <a:pt x="64" y="278"/>
                    <a:pt x="64" y="278"/>
                  </a:cubicBezTo>
                  <a:cubicBezTo>
                    <a:pt x="65" y="278"/>
                    <a:pt x="66" y="278"/>
                    <a:pt x="67" y="278"/>
                  </a:cubicBezTo>
                  <a:cubicBezTo>
                    <a:pt x="68" y="278"/>
                    <a:pt x="68" y="278"/>
                    <a:pt x="69" y="278"/>
                  </a:cubicBezTo>
                  <a:cubicBezTo>
                    <a:pt x="72" y="278"/>
                    <a:pt x="75" y="278"/>
                    <a:pt x="78" y="277"/>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 name="Freeform 21"/>
            <p:cNvSpPr>
              <a:spLocks/>
            </p:cNvSpPr>
            <p:nvPr/>
          </p:nvSpPr>
          <p:spPr bwMode="auto">
            <a:xfrm flipH="1">
              <a:off x="4500760" y="2808312"/>
              <a:ext cx="714375" cy="295275"/>
            </a:xfrm>
            <a:custGeom>
              <a:avLst/>
              <a:gdLst>
                <a:gd name="T0" fmla="*/ 148 w 482"/>
                <a:gd name="T1" fmla="*/ 149 h 199"/>
                <a:gd name="T2" fmla="*/ 187 w 482"/>
                <a:gd name="T3" fmla="*/ 153 h 199"/>
                <a:gd name="T4" fmla="*/ 187 w 482"/>
                <a:gd name="T5" fmla="*/ 166 h 199"/>
                <a:gd name="T6" fmla="*/ 179 w 482"/>
                <a:gd name="T7" fmla="*/ 181 h 199"/>
                <a:gd name="T8" fmla="*/ 214 w 482"/>
                <a:gd name="T9" fmla="*/ 196 h 199"/>
                <a:gd name="T10" fmla="*/ 259 w 482"/>
                <a:gd name="T11" fmla="*/ 199 h 199"/>
                <a:gd name="T12" fmla="*/ 291 w 482"/>
                <a:gd name="T13" fmla="*/ 196 h 199"/>
                <a:gd name="T14" fmla="*/ 323 w 482"/>
                <a:gd name="T15" fmla="*/ 183 h 199"/>
                <a:gd name="T16" fmla="*/ 308 w 482"/>
                <a:gd name="T17" fmla="*/ 164 h 199"/>
                <a:gd name="T18" fmla="*/ 321 w 482"/>
                <a:gd name="T19" fmla="*/ 148 h 199"/>
                <a:gd name="T20" fmla="*/ 333 w 482"/>
                <a:gd name="T21" fmla="*/ 148 h 199"/>
                <a:gd name="T22" fmla="*/ 412 w 482"/>
                <a:gd name="T23" fmla="*/ 148 h 199"/>
                <a:gd name="T24" fmla="*/ 458 w 482"/>
                <a:gd name="T25" fmla="*/ 149 h 199"/>
                <a:gd name="T26" fmla="*/ 462 w 482"/>
                <a:gd name="T27" fmla="*/ 149 h 199"/>
                <a:gd name="T28" fmla="*/ 477 w 482"/>
                <a:gd name="T29" fmla="*/ 144 h 199"/>
                <a:gd name="T30" fmla="*/ 482 w 482"/>
                <a:gd name="T31" fmla="*/ 111 h 199"/>
                <a:gd name="T32" fmla="*/ 482 w 482"/>
                <a:gd name="T33" fmla="*/ 92 h 199"/>
                <a:gd name="T34" fmla="*/ 461 w 482"/>
                <a:gd name="T35" fmla="*/ 85 h 199"/>
                <a:gd name="T36" fmla="*/ 441 w 482"/>
                <a:gd name="T37" fmla="*/ 82 h 199"/>
                <a:gd name="T38" fmla="*/ 425 w 482"/>
                <a:gd name="T39" fmla="*/ 83 h 199"/>
                <a:gd name="T40" fmla="*/ 406 w 482"/>
                <a:gd name="T41" fmla="*/ 86 h 199"/>
                <a:gd name="T42" fmla="*/ 391 w 482"/>
                <a:gd name="T43" fmla="*/ 87 h 199"/>
                <a:gd name="T44" fmla="*/ 359 w 482"/>
                <a:gd name="T45" fmla="*/ 83 h 199"/>
                <a:gd name="T46" fmla="*/ 341 w 482"/>
                <a:gd name="T47" fmla="*/ 68 h 199"/>
                <a:gd name="T48" fmla="*/ 362 w 482"/>
                <a:gd name="T49" fmla="*/ 57 h 199"/>
                <a:gd name="T50" fmla="*/ 388 w 482"/>
                <a:gd name="T51" fmla="*/ 54 h 199"/>
                <a:gd name="T52" fmla="*/ 403 w 482"/>
                <a:gd name="T53" fmla="*/ 55 h 199"/>
                <a:gd name="T54" fmla="*/ 417 w 482"/>
                <a:gd name="T55" fmla="*/ 55 h 199"/>
                <a:gd name="T56" fmla="*/ 441 w 482"/>
                <a:gd name="T57" fmla="*/ 55 h 199"/>
                <a:gd name="T58" fmla="*/ 463 w 482"/>
                <a:gd name="T59" fmla="*/ 46 h 199"/>
                <a:gd name="T60" fmla="*/ 431 w 482"/>
                <a:gd name="T61" fmla="*/ 10 h 199"/>
                <a:gd name="T62" fmla="*/ 424 w 482"/>
                <a:gd name="T63" fmla="*/ 2 h 199"/>
                <a:gd name="T64" fmla="*/ 389 w 482"/>
                <a:gd name="T65" fmla="*/ 1 h 199"/>
                <a:gd name="T66" fmla="*/ 387 w 482"/>
                <a:gd name="T67" fmla="*/ 1 h 199"/>
                <a:gd name="T68" fmla="*/ 76 w 482"/>
                <a:gd name="T69" fmla="*/ 10 h 199"/>
                <a:gd name="T70" fmla="*/ 8 w 482"/>
                <a:gd name="T71" fmla="*/ 36 h 199"/>
                <a:gd name="T72" fmla="*/ 7 w 482"/>
                <a:gd name="T73" fmla="*/ 65 h 199"/>
                <a:gd name="T74" fmla="*/ 31 w 482"/>
                <a:gd name="T75" fmla="*/ 68 h 199"/>
                <a:gd name="T76" fmla="*/ 41 w 482"/>
                <a:gd name="T77" fmla="*/ 67 h 199"/>
                <a:gd name="T78" fmla="*/ 60 w 482"/>
                <a:gd name="T79" fmla="*/ 66 h 199"/>
                <a:gd name="T80" fmla="*/ 91 w 482"/>
                <a:gd name="T81" fmla="*/ 66 h 199"/>
                <a:gd name="T82" fmla="*/ 115 w 482"/>
                <a:gd name="T83" fmla="*/ 70 h 199"/>
                <a:gd name="T84" fmla="*/ 126 w 482"/>
                <a:gd name="T85" fmla="*/ 91 h 199"/>
                <a:gd name="T86" fmla="*/ 97 w 482"/>
                <a:gd name="T87" fmla="*/ 102 h 199"/>
                <a:gd name="T88" fmla="*/ 78 w 482"/>
                <a:gd name="T89" fmla="*/ 104 h 199"/>
                <a:gd name="T90" fmla="*/ 64 w 482"/>
                <a:gd name="T91" fmla="*/ 102 h 199"/>
                <a:gd name="T92" fmla="*/ 39 w 482"/>
                <a:gd name="T93" fmla="*/ 99 h 199"/>
                <a:gd name="T94" fmla="*/ 21 w 482"/>
                <a:gd name="T95" fmla="*/ 99 h 199"/>
                <a:gd name="T96" fmla="*/ 6 w 482"/>
                <a:gd name="T97" fmla="*/ 106 h 199"/>
                <a:gd name="T98" fmla="*/ 9 w 482"/>
                <a:gd name="T99" fmla="*/ 126 h 199"/>
                <a:gd name="T100" fmla="*/ 23 w 482"/>
                <a:gd name="T101" fmla="*/ 145 h 199"/>
                <a:gd name="T102" fmla="*/ 29 w 482"/>
                <a:gd name="T103" fmla="*/ 149 h 199"/>
                <a:gd name="T104" fmla="*/ 69 w 482"/>
                <a:gd name="T105" fmla="*/ 15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2" h="199">
                  <a:moveTo>
                    <a:pt x="106" y="150"/>
                  </a:moveTo>
                  <a:cubicBezTo>
                    <a:pt x="113" y="150"/>
                    <a:pt x="120" y="149"/>
                    <a:pt x="127" y="149"/>
                  </a:cubicBezTo>
                  <a:cubicBezTo>
                    <a:pt x="134" y="149"/>
                    <a:pt x="141" y="149"/>
                    <a:pt x="148" y="149"/>
                  </a:cubicBezTo>
                  <a:cubicBezTo>
                    <a:pt x="154" y="149"/>
                    <a:pt x="161" y="149"/>
                    <a:pt x="166" y="150"/>
                  </a:cubicBezTo>
                  <a:cubicBezTo>
                    <a:pt x="172" y="150"/>
                    <a:pt x="176" y="150"/>
                    <a:pt x="180" y="151"/>
                  </a:cubicBezTo>
                  <a:cubicBezTo>
                    <a:pt x="183" y="151"/>
                    <a:pt x="186" y="152"/>
                    <a:pt x="187" y="153"/>
                  </a:cubicBezTo>
                  <a:cubicBezTo>
                    <a:pt x="189" y="155"/>
                    <a:pt x="190" y="156"/>
                    <a:pt x="191" y="158"/>
                  </a:cubicBezTo>
                  <a:cubicBezTo>
                    <a:pt x="191" y="159"/>
                    <a:pt x="191" y="161"/>
                    <a:pt x="190" y="162"/>
                  </a:cubicBezTo>
                  <a:cubicBezTo>
                    <a:pt x="190" y="163"/>
                    <a:pt x="189" y="164"/>
                    <a:pt x="187" y="166"/>
                  </a:cubicBezTo>
                  <a:cubicBezTo>
                    <a:pt x="186" y="167"/>
                    <a:pt x="184" y="168"/>
                    <a:pt x="182" y="169"/>
                  </a:cubicBezTo>
                  <a:cubicBezTo>
                    <a:pt x="180" y="171"/>
                    <a:pt x="179" y="172"/>
                    <a:pt x="178" y="175"/>
                  </a:cubicBezTo>
                  <a:cubicBezTo>
                    <a:pt x="178" y="177"/>
                    <a:pt x="178" y="179"/>
                    <a:pt x="179" y="181"/>
                  </a:cubicBezTo>
                  <a:cubicBezTo>
                    <a:pt x="180" y="184"/>
                    <a:pt x="182" y="186"/>
                    <a:pt x="186" y="188"/>
                  </a:cubicBezTo>
                  <a:cubicBezTo>
                    <a:pt x="190" y="191"/>
                    <a:pt x="195" y="192"/>
                    <a:pt x="201" y="194"/>
                  </a:cubicBezTo>
                  <a:cubicBezTo>
                    <a:pt x="205" y="195"/>
                    <a:pt x="209" y="195"/>
                    <a:pt x="214" y="196"/>
                  </a:cubicBezTo>
                  <a:cubicBezTo>
                    <a:pt x="218" y="197"/>
                    <a:pt x="223" y="197"/>
                    <a:pt x="228" y="197"/>
                  </a:cubicBezTo>
                  <a:cubicBezTo>
                    <a:pt x="233" y="198"/>
                    <a:pt x="238" y="198"/>
                    <a:pt x="244" y="198"/>
                  </a:cubicBezTo>
                  <a:cubicBezTo>
                    <a:pt x="249" y="199"/>
                    <a:pt x="254" y="199"/>
                    <a:pt x="259" y="199"/>
                  </a:cubicBezTo>
                  <a:cubicBezTo>
                    <a:pt x="263" y="199"/>
                    <a:pt x="267" y="198"/>
                    <a:pt x="271" y="198"/>
                  </a:cubicBezTo>
                  <a:cubicBezTo>
                    <a:pt x="275" y="198"/>
                    <a:pt x="278" y="198"/>
                    <a:pt x="282" y="197"/>
                  </a:cubicBezTo>
                  <a:cubicBezTo>
                    <a:pt x="285" y="197"/>
                    <a:pt x="288" y="196"/>
                    <a:pt x="291" y="196"/>
                  </a:cubicBezTo>
                  <a:cubicBezTo>
                    <a:pt x="294" y="195"/>
                    <a:pt x="297" y="194"/>
                    <a:pt x="300" y="194"/>
                  </a:cubicBezTo>
                  <a:cubicBezTo>
                    <a:pt x="305" y="192"/>
                    <a:pt x="310" y="190"/>
                    <a:pt x="314" y="188"/>
                  </a:cubicBezTo>
                  <a:cubicBezTo>
                    <a:pt x="318" y="186"/>
                    <a:pt x="321" y="185"/>
                    <a:pt x="323" y="183"/>
                  </a:cubicBezTo>
                  <a:cubicBezTo>
                    <a:pt x="325" y="181"/>
                    <a:pt x="325" y="179"/>
                    <a:pt x="324" y="177"/>
                  </a:cubicBezTo>
                  <a:cubicBezTo>
                    <a:pt x="324" y="176"/>
                    <a:pt x="322" y="173"/>
                    <a:pt x="318" y="171"/>
                  </a:cubicBezTo>
                  <a:cubicBezTo>
                    <a:pt x="315" y="169"/>
                    <a:pt x="311" y="166"/>
                    <a:pt x="308" y="164"/>
                  </a:cubicBezTo>
                  <a:cubicBezTo>
                    <a:pt x="306" y="161"/>
                    <a:pt x="303" y="159"/>
                    <a:pt x="303" y="157"/>
                  </a:cubicBezTo>
                  <a:cubicBezTo>
                    <a:pt x="302" y="155"/>
                    <a:pt x="303" y="153"/>
                    <a:pt x="305" y="151"/>
                  </a:cubicBezTo>
                  <a:cubicBezTo>
                    <a:pt x="308" y="150"/>
                    <a:pt x="313" y="149"/>
                    <a:pt x="321" y="148"/>
                  </a:cubicBezTo>
                  <a:cubicBezTo>
                    <a:pt x="322" y="148"/>
                    <a:pt x="323" y="148"/>
                    <a:pt x="325" y="148"/>
                  </a:cubicBezTo>
                  <a:cubicBezTo>
                    <a:pt x="326" y="148"/>
                    <a:pt x="327" y="148"/>
                    <a:pt x="329" y="148"/>
                  </a:cubicBezTo>
                  <a:cubicBezTo>
                    <a:pt x="330" y="148"/>
                    <a:pt x="332" y="148"/>
                    <a:pt x="333" y="148"/>
                  </a:cubicBezTo>
                  <a:cubicBezTo>
                    <a:pt x="335" y="148"/>
                    <a:pt x="337" y="148"/>
                    <a:pt x="338" y="148"/>
                  </a:cubicBezTo>
                  <a:cubicBezTo>
                    <a:pt x="349" y="148"/>
                    <a:pt x="361" y="148"/>
                    <a:pt x="374" y="148"/>
                  </a:cubicBezTo>
                  <a:cubicBezTo>
                    <a:pt x="387" y="148"/>
                    <a:pt x="400" y="148"/>
                    <a:pt x="412" y="148"/>
                  </a:cubicBezTo>
                  <a:cubicBezTo>
                    <a:pt x="424" y="148"/>
                    <a:pt x="435" y="148"/>
                    <a:pt x="444" y="148"/>
                  </a:cubicBezTo>
                  <a:cubicBezTo>
                    <a:pt x="452" y="149"/>
                    <a:pt x="457" y="149"/>
                    <a:pt x="458" y="149"/>
                  </a:cubicBezTo>
                  <a:cubicBezTo>
                    <a:pt x="458" y="149"/>
                    <a:pt x="458" y="149"/>
                    <a:pt x="458" y="149"/>
                  </a:cubicBezTo>
                  <a:cubicBezTo>
                    <a:pt x="459" y="149"/>
                    <a:pt x="459" y="149"/>
                    <a:pt x="459" y="149"/>
                  </a:cubicBezTo>
                  <a:cubicBezTo>
                    <a:pt x="459" y="149"/>
                    <a:pt x="460" y="149"/>
                    <a:pt x="460" y="149"/>
                  </a:cubicBezTo>
                  <a:cubicBezTo>
                    <a:pt x="461" y="149"/>
                    <a:pt x="461" y="149"/>
                    <a:pt x="462" y="149"/>
                  </a:cubicBezTo>
                  <a:cubicBezTo>
                    <a:pt x="463" y="149"/>
                    <a:pt x="465" y="149"/>
                    <a:pt x="467" y="148"/>
                  </a:cubicBezTo>
                  <a:cubicBezTo>
                    <a:pt x="469" y="148"/>
                    <a:pt x="471" y="148"/>
                    <a:pt x="472" y="147"/>
                  </a:cubicBezTo>
                  <a:cubicBezTo>
                    <a:pt x="474" y="146"/>
                    <a:pt x="476" y="145"/>
                    <a:pt x="477" y="144"/>
                  </a:cubicBezTo>
                  <a:cubicBezTo>
                    <a:pt x="478" y="142"/>
                    <a:pt x="479" y="140"/>
                    <a:pt x="480" y="138"/>
                  </a:cubicBezTo>
                  <a:cubicBezTo>
                    <a:pt x="480" y="135"/>
                    <a:pt x="481" y="131"/>
                    <a:pt x="481" y="126"/>
                  </a:cubicBezTo>
                  <a:cubicBezTo>
                    <a:pt x="481" y="121"/>
                    <a:pt x="482" y="116"/>
                    <a:pt x="482" y="111"/>
                  </a:cubicBezTo>
                  <a:cubicBezTo>
                    <a:pt x="482" y="107"/>
                    <a:pt x="482" y="102"/>
                    <a:pt x="482" y="99"/>
                  </a:cubicBezTo>
                  <a:cubicBezTo>
                    <a:pt x="482" y="96"/>
                    <a:pt x="482" y="94"/>
                    <a:pt x="482" y="93"/>
                  </a:cubicBezTo>
                  <a:cubicBezTo>
                    <a:pt x="482" y="93"/>
                    <a:pt x="482" y="93"/>
                    <a:pt x="482" y="92"/>
                  </a:cubicBezTo>
                  <a:cubicBezTo>
                    <a:pt x="482" y="92"/>
                    <a:pt x="482" y="91"/>
                    <a:pt x="481" y="90"/>
                  </a:cubicBezTo>
                  <a:cubicBezTo>
                    <a:pt x="479" y="89"/>
                    <a:pt x="477" y="88"/>
                    <a:pt x="474" y="87"/>
                  </a:cubicBezTo>
                  <a:cubicBezTo>
                    <a:pt x="471" y="86"/>
                    <a:pt x="467" y="85"/>
                    <a:pt x="461" y="85"/>
                  </a:cubicBezTo>
                  <a:cubicBezTo>
                    <a:pt x="459" y="84"/>
                    <a:pt x="456" y="84"/>
                    <a:pt x="454" y="83"/>
                  </a:cubicBezTo>
                  <a:cubicBezTo>
                    <a:pt x="451" y="83"/>
                    <a:pt x="449" y="83"/>
                    <a:pt x="447" y="83"/>
                  </a:cubicBezTo>
                  <a:cubicBezTo>
                    <a:pt x="445" y="83"/>
                    <a:pt x="443" y="82"/>
                    <a:pt x="441" y="82"/>
                  </a:cubicBezTo>
                  <a:cubicBezTo>
                    <a:pt x="440" y="82"/>
                    <a:pt x="438" y="82"/>
                    <a:pt x="436" y="82"/>
                  </a:cubicBezTo>
                  <a:cubicBezTo>
                    <a:pt x="434" y="82"/>
                    <a:pt x="432" y="82"/>
                    <a:pt x="431" y="83"/>
                  </a:cubicBezTo>
                  <a:cubicBezTo>
                    <a:pt x="429" y="83"/>
                    <a:pt x="427" y="83"/>
                    <a:pt x="425" y="83"/>
                  </a:cubicBezTo>
                  <a:cubicBezTo>
                    <a:pt x="423" y="83"/>
                    <a:pt x="421" y="84"/>
                    <a:pt x="418" y="84"/>
                  </a:cubicBezTo>
                  <a:cubicBezTo>
                    <a:pt x="416" y="84"/>
                    <a:pt x="414" y="85"/>
                    <a:pt x="411" y="85"/>
                  </a:cubicBezTo>
                  <a:cubicBezTo>
                    <a:pt x="409" y="85"/>
                    <a:pt x="408" y="85"/>
                    <a:pt x="406" y="86"/>
                  </a:cubicBezTo>
                  <a:cubicBezTo>
                    <a:pt x="404" y="86"/>
                    <a:pt x="403" y="86"/>
                    <a:pt x="401" y="86"/>
                  </a:cubicBezTo>
                  <a:cubicBezTo>
                    <a:pt x="399" y="86"/>
                    <a:pt x="398" y="86"/>
                    <a:pt x="396" y="86"/>
                  </a:cubicBezTo>
                  <a:cubicBezTo>
                    <a:pt x="394" y="87"/>
                    <a:pt x="393" y="87"/>
                    <a:pt x="391" y="87"/>
                  </a:cubicBezTo>
                  <a:cubicBezTo>
                    <a:pt x="387" y="87"/>
                    <a:pt x="383" y="87"/>
                    <a:pt x="380" y="86"/>
                  </a:cubicBezTo>
                  <a:cubicBezTo>
                    <a:pt x="376" y="86"/>
                    <a:pt x="372" y="86"/>
                    <a:pt x="369" y="85"/>
                  </a:cubicBezTo>
                  <a:cubicBezTo>
                    <a:pt x="365" y="85"/>
                    <a:pt x="362" y="84"/>
                    <a:pt x="359" y="83"/>
                  </a:cubicBezTo>
                  <a:cubicBezTo>
                    <a:pt x="356" y="82"/>
                    <a:pt x="353" y="81"/>
                    <a:pt x="350" y="80"/>
                  </a:cubicBezTo>
                  <a:cubicBezTo>
                    <a:pt x="347" y="79"/>
                    <a:pt x="344" y="77"/>
                    <a:pt x="343" y="74"/>
                  </a:cubicBezTo>
                  <a:cubicBezTo>
                    <a:pt x="341" y="72"/>
                    <a:pt x="341" y="70"/>
                    <a:pt x="341" y="68"/>
                  </a:cubicBezTo>
                  <a:cubicBezTo>
                    <a:pt x="342" y="66"/>
                    <a:pt x="344" y="64"/>
                    <a:pt x="346" y="62"/>
                  </a:cubicBezTo>
                  <a:cubicBezTo>
                    <a:pt x="348" y="60"/>
                    <a:pt x="351" y="59"/>
                    <a:pt x="355" y="58"/>
                  </a:cubicBezTo>
                  <a:cubicBezTo>
                    <a:pt x="357" y="58"/>
                    <a:pt x="360" y="57"/>
                    <a:pt x="362" y="57"/>
                  </a:cubicBezTo>
                  <a:cubicBezTo>
                    <a:pt x="365" y="56"/>
                    <a:pt x="368" y="56"/>
                    <a:pt x="370" y="56"/>
                  </a:cubicBezTo>
                  <a:cubicBezTo>
                    <a:pt x="373" y="55"/>
                    <a:pt x="376" y="55"/>
                    <a:pt x="379" y="55"/>
                  </a:cubicBezTo>
                  <a:cubicBezTo>
                    <a:pt x="382" y="54"/>
                    <a:pt x="385" y="54"/>
                    <a:pt x="388" y="54"/>
                  </a:cubicBezTo>
                  <a:cubicBezTo>
                    <a:pt x="390" y="54"/>
                    <a:pt x="391" y="54"/>
                    <a:pt x="393" y="54"/>
                  </a:cubicBezTo>
                  <a:cubicBezTo>
                    <a:pt x="395" y="54"/>
                    <a:pt x="396" y="54"/>
                    <a:pt x="398" y="54"/>
                  </a:cubicBezTo>
                  <a:cubicBezTo>
                    <a:pt x="400" y="54"/>
                    <a:pt x="402" y="55"/>
                    <a:pt x="403" y="55"/>
                  </a:cubicBezTo>
                  <a:cubicBezTo>
                    <a:pt x="405" y="55"/>
                    <a:pt x="407" y="55"/>
                    <a:pt x="409" y="55"/>
                  </a:cubicBezTo>
                  <a:cubicBezTo>
                    <a:pt x="410" y="55"/>
                    <a:pt x="412" y="55"/>
                    <a:pt x="413" y="55"/>
                  </a:cubicBezTo>
                  <a:cubicBezTo>
                    <a:pt x="415" y="55"/>
                    <a:pt x="416" y="55"/>
                    <a:pt x="417" y="55"/>
                  </a:cubicBezTo>
                  <a:cubicBezTo>
                    <a:pt x="419" y="55"/>
                    <a:pt x="420" y="55"/>
                    <a:pt x="421" y="55"/>
                  </a:cubicBezTo>
                  <a:cubicBezTo>
                    <a:pt x="423" y="55"/>
                    <a:pt x="424" y="55"/>
                    <a:pt x="426" y="55"/>
                  </a:cubicBezTo>
                  <a:cubicBezTo>
                    <a:pt x="431" y="55"/>
                    <a:pt x="436" y="55"/>
                    <a:pt x="441" y="55"/>
                  </a:cubicBezTo>
                  <a:cubicBezTo>
                    <a:pt x="445" y="54"/>
                    <a:pt x="449" y="54"/>
                    <a:pt x="453" y="53"/>
                  </a:cubicBezTo>
                  <a:cubicBezTo>
                    <a:pt x="457" y="52"/>
                    <a:pt x="459" y="51"/>
                    <a:pt x="461" y="50"/>
                  </a:cubicBezTo>
                  <a:cubicBezTo>
                    <a:pt x="463" y="49"/>
                    <a:pt x="463" y="48"/>
                    <a:pt x="463" y="46"/>
                  </a:cubicBezTo>
                  <a:cubicBezTo>
                    <a:pt x="462" y="45"/>
                    <a:pt x="459" y="41"/>
                    <a:pt x="455" y="37"/>
                  </a:cubicBezTo>
                  <a:cubicBezTo>
                    <a:pt x="452" y="33"/>
                    <a:pt x="447" y="28"/>
                    <a:pt x="443" y="23"/>
                  </a:cubicBezTo>
                  <a:cubicBezTo>
                    <a:pt x="438" y="18"/>
                    <a:pt x="434" y="13"/>
                    <a:pt x="431" y="10"/>
                  </a:cubicBezTo>
                  <a:cubicBezTo>
                    <a:pt x="427" y="6"/>
                    <a:pt x="425" y="4"/>
                    <a:pt x="425" y="3"/>
                  </a:cubicBezTo>
                  <a:cubicBezTo>
                    <a:pt x="426" y="3"/>
                    <a:pt x="426" y="3"/>
                    <a:pt x="426" y="3"/>
                  </a:cubicBezTo>
                  <a:cubicBezTo>
                    <a:pt x="426" y="3"/>
                    <a:pt x="426" y="2"/>
                    <a:pt x="424" y="2"/>
                  </a:cubicBezTo>
                  <a:cubicBezTo>
                    <a:pt x="423" y="1"/>
                    <a:pt x="420" y="1"/>
                    <a:pt x="414" y="1"/>
                  </a:cubicBezTo>
                  <a:cubicBezTo>
                    <a:pt x="409" y="1"/>
                    <a:pt x="401" y="0"/>
                    <a:pt x="389" y="1"/>
                  </a:cubicBezTo>
                  <a:cubicBezTo>
                    <a:pt x="389" y="1"/>
                    <a:pt x="389" y="1"/>
                    <a:pt x="389" y="1"/>
                  </a:cubicBezTo>
                  <a:cubicBezTo>
                    <a:pt x="388" y="1"/>
                    <a:pt x="388" y="1"/>
                    <a:pt x="388" y="1"/>
                  </a:cubicBezTo>
                  <a:cubicBezTo>
                    <a:pt x="388" y="1"/>
                    <a:pt x="388" y="1"/>
                    <a:pt x="388" y="1"/>
                  </a:cubicBezTo>
                  <a:cubicBezTo>
                    <a:pt x="387" y="1"/>
                    <a:pt x="387" y="1"/>
                    <a:pt x="387" y="1"/>
                  </a:cubicBezTo>
                  <a:cubicBezTo>
                    <a:pt x="374" y="1"/>
                    <a:pt x="345" y="2"/>
                    <a:pt x="309" y="3"/>
                  </a:cubicBezTo>
                  <a:cubicBezTo>
                    <a:pt x="274" y="4"/>
                    <a:pt x="231" y="5"/>
                    <a:pt x="189" y="6"/>
                  </a:cubicBezTo>
                  <a:cubicBezTo>
                    <a:pt x="147" y="8"/>
                    <a:pt x="107" y="9"/>
                    <a:pt x="76" y="10"/>
                  </a:cubicBezTo>
                  <a:cubicBezTo>
                    <a:pt x="45" y="11"/>
                    <a:pt x="23" y="12"/>
                    <a:pt x="19" y="12"/>
                  </a:cubicBezTo>
                  <a:cubicBezTo>
                    <a:pt x="19" y="12"/>
                    <a:pt x="17" y="15"/>
                    <a:pt x="15" y="20"/>
                  </a:cubicBezTo>
                  <a:cubicBezTo>
                    <a:pt x="13" y="24"/>
                    <a:pt x="10" y="30"/>
                    <a:pt x="8" y="36"/>
                  </a:cubicBezTo>
                  <a:cubicBezTo>
                    <a:pt x="5" y="42"/>
                    <a:pt x="3" y="48"/>
                    <a:pt x="2" y="53"/>
                  </a:cubicBezTo>
                  <a:cubicBezTo>
                    <a:pt x="0" y="58"/>
                    <a:pt x="0" y="62"/>
                    <a:pt x="2" y="63"/>
                  </a:cubicBezTo>
                  <a:cubicBezTo>
                    <a:pt x="4" y="64"/>
                    <a:pt x="5" y="65"/>
                    <a:pt x="7" y="65"/>
                  </a:cubicBezTo>
                  <a:cubicBezTo>
                    <a:pt x="9" y="66"/>
                    <a:pt x="12" y="67"/>
                    <a:pt x="14" y="67"/>
                  </a:cubicBezTo>
                  <a:cubicBezTo>
                    <a:pt x="17" y="67"/>
                    <a:pt x="19" y="68"/>
                    <a:pt x="22" y="68"/>
                  </a:cubicBezTo>
                  <a:cubicBezTo>
                    <a:pt x="25" y="68"/>
                    <a:pt x="28" y="68"/>
                    <a:pt x="31" y="68"/>
                  </a:cubicBezTo>
                  <a:cubicBezTo>
                    <a:pt x="32" y="68"/>
                    <a:pt x="33" y="68"/>
                    <a:pt x="34" y="68"/>
                  </a:cubicBezTo>
                  <a:cubicBezTo>
                    <a:pt x="36" y="68"/>
                    <a:pt x="37" y="68"/>
                    <a:pt x="38" y="68"/>
                  </a:cubicBezTo>
                  <a:cubicBezTo>
                    <a:pt x="39" y="68"/>
                    <a:pt x="40" y="67"/>
                    <a:pt x="41" y="67"/>
                  </a:cubicBezTo>
                  <a:cubicBezTo>
                    <a:pt x="42" y="67"/>
                    <a:pt x="43" y="67"/>
                    <a:pt x="44" y="67"/>
                  </a:cubicBezTo>
                  <a:cubicBezTo>
                    <a:pt x="47" y="67"/>
                    <a:pt x="49" y="67"/>
                    <a:pt x="52" y="67"/>
                  </a:cubicBezTo>
                  <a:cubicBezTo>
                    <a:pt x="55" y="67"/>
                    <a:pt x="57" y="66"/>
                    <a:pt x="60" y="66"/>
                  </a:cubicBezTo>
                  <a:cubicBezTo>
                    <a:pt x="63" y="66"/>
                    <a:pt x="67" y="66"/>
                    <a:pt x="70" y="66"/>
                  </a:cubicBezTo>
                  <a:cubicBezTo>
                    <a:pt x="73" y="66"/>
                    <a:pt x="76" y="66"/>
                    <a:pt x="79" y="66"/>
                  </a:cubicBezTo>
                  <a:cubicBezTo>
                    <a:pt x="83" y="65"/>
                    <a:pt x="87" y="65"/>
                    <a:pt x="91" y="66"/>
                  </a:cubicBezTo>
                  <a:cubicBezTo>
                    <a:pt x="94" y="66"/>
                    <a:pt x="98" y="66"/>
                    <a:pt x="101" y="66"/>
                  </a:cubicBezTo>
                  <a:cubicBezTo>
                    <a:pt x="104" y="67"/>
                    <a:pt x="107" y="67"/>
                    <a:pt x="109" y="68"/>
                  </a:cubicBezTo>
                  <a:cubicBezTo>
                    <a:pt x="112" y="68"/>
                    <a:pt x="114" y="69"/>
                    <a:pt x="115" y="70"/>
                  </a:cubicBezTo>
                  <a:cubicBezTo>
                    <a:pt x="118" y="72"/>
                    <a:pt x="121" y="74"/>
                    <a:pt x="123" y="76"/>
                  </a:cubicBezTo>
                  <a:cubicBezTo>
                    <a:pt x="126" y="78"/>
                    <a:pt x="127" y="81"/>
                    <a:pt x="128" y="83"/>
                  </a:cubicBezTo>
                  <a:cubicBezTo>
                    <a:pt x="129" y="86"/>
                    <a:pt x="128" y="88"/>
                    <a:pt x="126" y="91"/>
                  </a:cubicBezTo>
                  <a:cubicBezTo>
                    <a:pt x="124" y="93"/>
                    <a:pt x="121" y="95"/>
                    <a:pt x="115" y="97"/>
                  </a:cubicBezTo>
                  <a:cubicBezTo>
                    <a:pt x="111" y="98"/>
                    <a:pt x="108" y="99"/>
                    <a:pt x="105" y="100"/>
                  </a:cubicBezTo>
                  <a:cubicBezTo>
                    <a:pt x="102" y="101"/>
                    <a:pt x="100" y="102"/>
                    <a:pt x="97" y="102"/>
                  </a:cubicBezTo>
                  <a:cubicBezTo>
                    <a:pt x="94" y="103"/>
                    <a:pt x="92" y="103"/>
                    <a:pt x="89" y="104"/>
                  </a:cubicBezTo>
                  <a:cubicBezTo>
                    <a:pt x="87" y="104"/>
                    <a:pt x="85" y="104"/>
                    <a:pt x="83" y="104"/>
                  </a:cubicBezTo>
                  <a:cubicBezTo>
                    <a:pt x="81" y="104"/>
                    <a:pt x="80" y="104"/>
                    <a:pt x="78" y="104"/>
                  </a:cubicBezTo>
                  <a:cubicBezTo>
                    <a:pt x="77" y="104"/>
                    <a:pt x="75" y="104"/>
                    <a:pt x="74" y="104"/>
                  </a:cubicBezTo>
                  <a:cubicBezTo>
                    <a:pt x="72" y="103"/>
                    <a:pt x="71" y="103"/>
                    <a:pt x="69" y="103"/>
                  </a:cubicBezTo>
                  <a:cubicBezTo>
                    <a:pt x="68" y="103"/>
                    <a:pt x="66" y="103"/>
                    <a:pt x="64" y="102"/>
                  </a:cubicBezTo>
                  <a:cubicBezTo>
                    <a:pt x="62" y="102"/>
                    <a:pt x="59" y="101"/>
                    <a:pt x="56" y="101"/>
                  </a:cubicBezTo>
                  <a:cubicBezTo>
                    <a:pt x="53" y="100"/>
                    <a:pt x="50" y="100"/>
                    <a:pt x="48" y="100"/>
                  </a:cubicBezTo>
                  <a:cubicBezTo>
                    <a:pt x="45" y="99"/>
                    <a:pt x="42" y="99"/>
                    <a:pt x="39" y="99"/>
                  </a:cubicBezTo>
                  <a:cubicBezTo>
                    <a:pt x="36" y="99"/>
                    <a:pt x="33" y="99"/>
                    <a:pt x="30" y="99"/>
                  </a:cubicBezTo>
                  <a:cubicBezTo>
                    <a:pt x="29" y="99"/>
                    <a:pt x="27" y="99"/>
                    <a:pt x="25" y="99"/>
                  </a:cubicBezTo>
                  <a:cubicBezTo>
                    <a:pt x="24" y="99"/>
                    <a:pt x="22" y="99"/>
                    <a:pt x="21" y="99"/>
                  </a:cubicBezTo>
                  <a:cubicBezTo>
                    <a:pt x="19" y="100"/>
                    <a:pt x="18" y="100"/>
                    <a:pt x="16" y="100"/>
                  </a:cubicBezTo>
                  <a:cubicBezTo>
                    <a:pt x="15" y="101"/>
                    <a:pt x="14" y="101"/>
                    <a:pt x="12" y="102"/>
                  </a:cubicBezTo>
                  <a:cubicBezTo>
                    <a:pt x="9" y="103"/>
                    <a:pt x="7" y="104"/>
                    <a:pt x="6" y="106"/>
                  </a:cubicBezTo>
                  <a:cubicBezTo>
                    <a:pt x="4" y="108"/>
                    <a:pt x="4" y="109"/>
                    <a:pt x="4" y="111"/>
                  </a:cubicBezTo>
                  <a:cubicBezTo>
                    <a:pt x="4" y="113"/>
                    <a:pt x="4" y="116"/>
                    <a:pt x="5" y="118"/>
                  </a:cubicBezTo>
                  <a:cubicBezTo>
                    <a:pt x="6" y="120"/>
                    <a:pt x="8" y="123"/>
                    <a:pt x="9" y="126"/>
                  </a:cubicBezTo>
                  <a:cubicBezTo>
                    <a:pt x="11" y="129"/>
                    <a:pt x="12" y="132"/>
                    <a:pt x="14" y="134"/>
                  </a:cubicBezTo>
                  <a:cubicBezTo>
                    <a:pt x="16" y="137"/>
                    <a:pt x="17" y="139"/>
                    <a:pt x="19" y="141"/>
                  </a:cubicBezTo>
                  <a:cubicBezTo>
                    <a:pt x="20" y="143"/>
                    <a:pt x="22" y="144"/>
                    <a:pt x="23" y="145"/>
                  </a:cubicBezTo>
                  <a:cubicBezTo>
                    <a:pt x="24" y="146"/>
                    <a:pt x="25" y="147"/>
                    <a:pt x="25" y="147"/>
                  </a:cubicBezTo>
                  <a:cubicBezTo>
                    <a:pt x="25" y="147"/>
                    <a:pt x="25" y="148"/>
                    <a:pt x="25" y="148"/>
                  </a:cubicBezTo>
                  <a:cubicBezTo>
                    <a:pt x="26" y="148"/>
                    <a:pt x="27" y="149"/>
                    <a:pt x="29" y="149"/>
                  </a:cubicBezTo>
                  <a:cubicBezTo>
                    <a:pt x="31" y="150"/>
                    <a:pt x="34" y="150"/>
                    <a:pt x="39" y="151"/>
                  </a:cubicBezTo>
                  <a:cubicBezTo>
                    <a:pt x="43" y="151"/>
                    <a:pt x="49" y="151"/>
                    <a:pt x="56" y="151"/>
                  </a:cubicBezTo>
                  <a:cubicBezTo>
                    <a:pt x="60" y="151"/>
                    <a:pt x="64" y="151"/>
                    <a:pt x="69" y="151"/>
                  </a:cubicBezTo>
                  <a:cubicBezTo>
                    <a:pt x="74" y="151"/>
                    <a:pt x="80" y="150"/>
                    <a:pt x="87" y="150"/>
                  </a:cubicBezTo>
                  <a:cubicBezTo>
                    <a:pt x="93" y="150"/>
                    <a:pt x="99" y="150"/>
                    <a:pt x="106" y="150"/>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5632477" y="2614557"/>
            <a:ext cx="1142978" cy="569777"/>
            <a:chOff x="5259585" y="3049612"/>
            <a:chExt cx="1155700" cy="506412"/>
          </a:xfrm>
          <a:effectLst>
            <a:outerShdw blurRad="393700" dist="228600" dir="5400000" sx="90000" sy="-19000" rotWithShape="0">
              <a:prstClr val="black">
                <a:alpha val="59000"/>
              </a:prstClr>
            </a:outerShdw>
          </a:effectLst>
        </p:grpSpPr>
        <p:sp>
          <p:nvSpPr>
            <p:cNvPr id="40" name="Freeform 11"/>
            <p:cNvSpPr>
              <a:spLocks/>
            </p:cNvSpPr>
            <p:nvPr/>
          </p:nvSpPr>
          <p:spPr bwMode="auto">
            <a:xfrm flipH="1">
              <a:off x="5740598" y="3081362"/>
              <a:ext cx="15875" cy="223837"/>
            </a:xfrm>
            <a:custGeom>
              <a:avLst/>
              <a:gdLst>
                <a:gd name="T0" fmla="*/ 2 w 10"/>
                <a:gd name="T1" fmla="*/ 14 h 152"/>
                <a:gd name="T2" fmla="*/ 1 w 10"/>
                <a:gd name="T3" fmla="*/ 10 h 152"/>
                <a:gd name="T4" fmla="*/ 0 w 10"/>
                <a:gd name="T5" fmla="*/ 5 h 152"/>
                <a:gd name="T6" fmla="*/ 0 w 10"/>
                <a:gd name="T7" fmla="*/ 0 h 152"/>
                <a:gd name="T8" fmla="*/ 6 w 10"/>
                <a:gd name="T9" fmla="*/ 132 h 152"/>
                <a:gd name="T10" fmla="*/ 7 w 10"/>
                <a:gd name="T11" fmla="*/ 137 h 152"/>
                <a:gd name="T12" fmla="*/ 8 w 10"/>
                <a:gd name="T13" fmla="*/ 142 h 152"/>
                <a:gd name="T14" fmla="*/ 9 w 10"/>
                <a:gd name="T15" fmla="*/ 147 h 152"/>
                <a:gd name="T16" fmla="*/ 10 w 10"/>
                <a:gd name="T17" fmla="*/ 152 h 152"/>
                <a:gd name="T18" fmla="*/ 3 w 10"/>
                <a:gd name="T19" fmla="*/ 18 h 152"/>
                <a:gd name="T20" fmla="*/ 2 w 10"/>
                <a:gd name="T21"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52">
                  <a:moveTo>
                    <a:pt x="2" y="14"/>
                  </a:moveTo>
                  <a:cubicBezTo>
                    <a:pt x="2" y="13"/>
                    <a:pt x="2" y="11"/>
                    <a:pt x="1" y="10"/>
                  </a:cubicBezTo>
                  <a:cubicBezTo>
                    <a:pt x="1" y="8"/>
                    <a:pt x="1" y="6"/>
                    <a:pt x="0" y="5"/>
                  </a:cubicBezTo>
                  <a:cubicBezTo>
                    <a:pt x="0" y="3"/>
                    <a:pt x="0" y="2"/>
                    <a:pt x="0" y="0"/>
                  </a:cubicBezTo>
                  <a:cubicBezTo>
                    <a:pt x="6" y="132"/>
                    <a:pt x="6" y="132"/>
                    <a:pt x="6" y="132"/>
                  </a:cubicBezTo>
                  <a:cubicBezTo>
                    <a:pt x="6" y="133"/>
                    <a:pt x="7" y="135"/>
                    <a:pt x="7" y="137"/>
                  </a:cubicBezTo>
                  <a:cubicBezTo>
                    <a:pt x="7" y="139"/>
                    <a:pt x="8" y="140"/>
                    <a:pt x="8" y="142"/>
                  </a:cubicBezTo>
                  <a:cubicBezTo>
                    <a:pt x="9" y="144"/>
                    <a:pt x="9" y="146"/>
                    <a:pt x="9" y="147"/>
                  </a:cubicBezTo>
                  <a:cubicBezTo>
                    <a:pt x="10" y="149"/>
                    <a:pt x="10" y="150"/>
                    <a:pt x="10" y="152"/>
                  </a:cubicBezTo>
                  <a:cubicBezTo>
                    <a:pt x="8" y="107"/>
                    <a:pt x="5" y="63"/>
                    <a:pt x="3" y="18"/>
                  </a:cubicBezTo>
                  <a:cubicBezTo>
                    <a:pt x="3" y="17"/>
                    <a:pt x="3" y="16"/>
                    <a:pt x="2" y="14"/>
                  </a:cubicBezTo>
                  <a:close/>
                </a:path>
              </a:pathLst>
            </a:custGeom>
            <a:gradFill flip="none" rotWithShape="1">
              <a:gsLst>
                <a:gs pos="0">
                  <a:schemeClr val="bg1">
                    <a:lumMod val="50000"/>
                    <a:shade val="30000"/>
                    <a:satMod val="115000"/>
                  </a:schemeClr>
                </a:gs>
                <a:gs pos="50000">
                  <a:schemeClr val="bg1">
                    <a:lumMod val="50000"/>
                  </a:schemeClr>
                </a:gs>
                <a:gs pos="98333">
                  <a:schemeClr val="bg1">
                    <a:lumMod val="65000"/>
                  </a:schemeClr>
                </a:gs>
              </a:gsLst>
              <a:lin ang="4800000" scaled="0"/>
              <a:tileRect/>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2"/>
            <p:cNvSpPr>
              <a:spLocks/>
            </p:cNvSpPr>
            <p:nvPr/>
          </p:nvSpPr>
          <p:spPr bwMode="auto">
            <a:xfrm flipH="1">
              <a:off x="5259585" y="3055962"/>
              <a:ext cx="1154113" cy="500062"/>
            </a:xfrm>
            <a:custGeom>
              <a:avLst/>
              <a:gdLst>
                <a:gd name="T0" fmla="*/ 770 w 781"/>
                <a:gd name="T1" fmla="*/ 90 h 337"/>
                <a:gd name="T2" fmla="*/ 745 w 781"/>
                <a:gd name="T3" fmla="*/ 99 h 337"/>
                <a:gd name="T4" fmla="*/ 705 w 781"/>
                <a:gd name="T5" fmla="*/ 105 h 337"/>
                <a:gd name="T6" fmla="*/ 672 w 781"/>
                <a:gd name="T7" fmla="*/ 104 h 337"/>
                <a:gd name="T8" fmla="*/ 667 w 781"/>
                <a:gd name="T9" fmla="*/ 104 h 337"/>
                <a:gd name="T10" fmla="*/ 660 w 781"/>
                <a:gd name="T11" fmla="*/ 104 h 337"/>
                <a:gd name="T12" fmla="*/ 654 w 781"/>
                <a:gd name="T13" fmla="*/ 104 h 337"/>
                <a:gd name="T14" fmla="*/ 631 w 781"/>
                <a:gd name="T15" fmla="*/ 111 h 337"/>
                <a:gd name="T16" fmla="*/ 629 w 781"/>
                <a:gd name="T17" fmla="*/ 113 h 337"/>
                <a:gd name="T18" fmla="*/ 629 w 781"/>
                <a:gd name="T19" fmla="*/ 116 h 337"/>
                <a:gd name="T20" fmla="*/ 628 w 781"/>
                <a:gd name="T21" fmla="*/ 186 h 337"/>
                <a:gd name="T22" fmla="*/ 600 w 781"/>
                <a:gd name="T23" fmla="*/ 188 h 337"/>
                <a:gd name="T24" fmla="*/ 422 w 781"/>
                <a:gd name="T25" fmla="*/ 190 h 337"/>
                <a:gd name="T26" fmla="*/ 164 w 781"/>
                <a:gd name="T27" fmla="*/ 16 h 337"/>
                <a:gd name="T28" fmla="*/ 174 w 781"/>
                <a:gd name="T29" fmla="*/ 147 h 337"/>
                <a:gd name="T30" fmla="*/ 160 w 781"/>
                <a:gd name="T31" fmla="*/ 117 h 337"/>
                <a:gd name="T32" fmla="*/ 151 w 781"/>
                <a:gd name="T33" fmla="*/ 112 h 337"/>
                <a:gd name="T34" fmla="*/ 147 w 781"/>
                <a:gd name="T35" fmla="*/ 111 h 337"/>
                <a:gd name="T36" fmla="*/ 144 w 781"/>
                <a:gd name="T37" fmla="*/ 111 h 337"/>
                <a:gd name="T38" fmla="*/ 141 w 781"/>
                <a:gd name="T39" fmla="*/ 110 h 337"/>
                <a:gd name="T40" fmla="*/ 136 w 781"/>
                <a:gd name="T41" fmla="*/ 110 h 337"/>
                <a:gd name="T42" fmla="*/ 132 w 781"/>
                <a:gd name="T43" fmla="*/ 110 h 337"/>
                <a:gd name="T44" fmla="*/ 127 w 781"/>
                <a:gd name="T45" fmla="*/ 110 h 337"/>
                <a:gd name="T46" fmla="*/ 119 w 781"/>
                <a:gd name="T47" fmla="*/ 111 h 337"/>
                <a:gd name="T48" fmla="*/ 108 w 781"/>
                <a:gd name="T49" fmla="*/ 112 h 337"/>
                <a:gd name="T50" fmla="*/ 72 w 781"/>
                <a:gd name="T51" fmla="*/ 116 h 337"/>
                <a:gd name="T52" fmla="*/ 24 w 781"/>
                <a:gd name="T53" fmla="*/ 113 h 337"/>
                <a:gd name="T54" fmla="*/ 7 w 781"/>
                <a:gd name="T55" fmla="*/ 107 h 337"/>
                <a:gd name="T56" fmla="*/ 15 w 781"/>
                <a:gd name="T57" fmla="*/ 240 h 337"/>
                <a:gd name="T58" fmla="*/ 24 w 781"/>
                <a:gd name="T59" fmla="*/ 248 h 337"/>
                <a:gd name="T60" fmla="*/ 32 w 781"/>
                <a:gd name="T61" fmla="*/ 251 h 337"/>
                <a:gd name="T62" fmla="*/ 42 w 781"/>
                <a:gd name="T63" fmla="*/ 253 h 337"/>
                <a:gd name="T64" fmla="*/ 52 w 781"/>
                <a:gd name="T65" fmla="*/ 255 h 337"/>
                <a:gd name="T66" fmla="*/ 59 w 781"/>
                <a:gd name="T67" fmla="*/ 255 h 337"/>
                <a:gd name="T68" fmla="*/ 70 w 781"/>
                <a:gd name="T69" fmla="*/ 256 h 337"/>
                <a:gd name="T70" fmla="*/ 79 w 781"/>
                <a:gd name="T71" fmla="*/ 256 h 337"/>
                <a:gd name="T72" fmla="*/ 90 w 781"/>
                <a:gd name="T73" fmla="*/ 255 h 337"/>
                <a:gd name="T74" fmla="*/ 108 w 781"/>
                <a:gd name="T75" fmla="*/ 253 h 337"/>
                <a:gd name="T76" fmla="*/ 356 w 781"/>
                <a:gd name="T77" fmla="*/ 336 h 337"/>
                <a:gd name="T78" fmla="*/ 599 w 781"/>
                <a:gd name="T79" fmla="*/ 334 h 337"/>
                <a:gd name="T80" fmla="*/ 616 w 781"/>
                <a:gd name="T81" fmla="*/ 333 h 337"/>
                <a:gd name="T82" fmla="*/ 628 w 781"/>
                <a:gd name="T83" fmla="*/ 333 h 337"/>
                <a:gd name="T84" fmla="*/ 637 w 781"/>
                <a:gd name="T85" fmla="*/ 332 h 337"/>
                <a:gd name="T86" fmla="*/ 647 w 781"/>
                <a:gd name="T87" fmla="*/ 330 h 337"/>
                <a:gd name="T88" fmla="*/ 652 w 781"/>
                <a:gd name="T89" fmla="*/ 327 h 337"/>
                <a:gd name="T90" fmla="*/ 657 w 781"/>
                <a:gd name="T91" fmla="*/ 325 h 337"/>
                <a:gd name="T92" fmla="*/ 657 w 781"/>
                <a:gd name="T93" fmla="*/ 325 h 337"/>
                <a:gd name="T94" fmla="*/ 658 w 781"/>
                <a:gd name="T95" fmla="*/ 324 h 337"/>
                <a:gd name="T96" fmla="*/ 658 w 781"/>
                <a:gd name="T97" fmla="*/ 323 h 337"/>
                <a:gd name="T98" fmla="*/ 658 w 781"/>
                <a:gd name="T99" fmla="*/ 322 h 337"/>
                <a:gd name="T100" fmla="*/ 665 w 781"/>
                <a:gd name="T101" fmla="*/ 243 h 337"/>
                <a:gd name="T102" fmla="*/ 684 w 781"/>
                <a:gd name="T103" fmla="*/ 244 h 337"/>
                <a:gd name="T104" fmla="*/ 695 w 781"/>
                <a:gd name="T105" fmla="*/ 245 h 337"/>
                <a:gd name="T106" fmla="*/ 703 w 781"/>
                <a:gd name="T107" fmla="*/ 245 h 337"/>
                <a:gd name="T108" fmla="*/ 709 w 781"/>
                <a:gd name="T109" fmla="*/ 245 h 337"/>
                <a:gd name="T110" fmla="*/ 718 w 781"/>
                <a:gd name="T111" fmla="*/ 244 h 337"/>
                <a:gd name="T112" fmla="*/ 737 w 781"/>
                <a:gd name="T113" fmla="*/ 241 h 337"/>
                <a:gd name="T114" fmla="*/ 758 w 781"/>
                <a:gd name="T115" fmla="*/ 235 h 337"/>
                <a:gd name="T116" fmla="*/ 767 w 781"/>
                <a:gd name="T117" fmla="*/ 232 h 337"/>
                <a:gd name="T118" fmla="*/ 773 w 781"/>
                <a:gd name="T119" fmla="*/ 229 h 337"/>
                <a:gd name="T120" fmla="*/ 777 w 781"/>
                <a:gd name="T121" fmla="*/ 226 h 337"/>
                <a:gd name="T122" fmla="*/ 779 w 781"/>
                <a:gd name="T123" fmla="*/ 223 h 337"/>
                <a:gd name="T124" fmla="*/ 781 w 781"/>
                <a:gd name="T125" fmla="*/ 21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1" h="337">
                  <a:moveTo>
                    <a:pt x="781" y="217"/>
                  </a:moveTo>
                  <a:cubicBezTo>
                    <a:pt x="778" y="79"/>
                    <a:pt x="778" y="79"/>
                    <a:pt x="778" y="79"/>
                  </a:cubicBezTo>
                  <a:cubicBezTo>
                    <a:pt x="778" y="80"/>
                    <a:pt x="778" y="81"/>
                    <a:pt x="778" y="81"/>
                  </a:cubicBezTo>
                  <a:cubicBezTo>
                    <a:pt x="778" y="81"/>
                    <a:pt x="778" y="81"/>
                    <a:pt x="778" y="81"/>
                  </a:cubicBezTo>
                  <a:cubicBezTo>
                    <a:pt x="777" y="82"/>
                    <a:pt x="777" y="83"/>
                    <a:pt x="777" y="84"/>
                  </a:cubicBezTo>
                  <a:cubicBezTo>
                    <a:pt x="776" y="84"/>
                    <a:pt x="776" y="85"/>
                    <a:pt x="775" y="86"/>
                  </a:cubicBezTo>
                  <a:cubicBezTo>
                    <a:pt x="775" y="86"/>
                    <a:pt x="775" y="86"/>
                    <a:pt x="775" y="86"/>
                  </a:cubicBezTo>
                  <a:cubicBezTo>
                    <a:pt x="774" y="86"/>
                    <a:pt x="774" y="87"/>
                    <a:pt x="773" y="88"/>
                  </a:cubicBezTo>
                  <a:cubicBezTo>
                    <a:pt x="773" y="88"/>
                    <a:pt x="773" y="88"/>
                    <a:pt x="773" y="88"/>
                  </a:cubicBezTo>
                  <a:cubicBezTo>
                    <a:pt x="772" y="89"/>
                    <a:pt x="771" y="89"/>
                    <a:pt x="770" y="90"/>
                  </a:cubicBezTo>
                  <a:cubicBezTo>
                    <a:pt x="770" y="90"/>
                    <a:pt x="770" y="90"/>
                    <a:pt x="770" y="90"/>
                  </a:cubicBezTo>
                  <a:cubicBezTo>
                    <a:pt x="769" y="91"/>
                    <a:pt x="767" y="91"/>
                    <a:pt x="766" y="92"/>
                  </a:cubicBezTo>
                  <a:cubicBezTo>
                    <a:pt x="766" y="92"/>
                    <a:pt x="766" y="92"/>
                    <a:pt x="766" y="92"/>
                  </a:cubicBezTo>
                  <a:cubicBezTo>
                    <a:pt x="765" y="92"/>
                    <a:pt x="765" y="93"/>
                    <a:pt x="764" y="93"/>
                  </a:cubicBezTo>
                  <a:cubicBezTo>
                    <a:pt x="764" y="93"/>
                    <a:pt x="764" y="93"/>
                    <a:pt x="764" y="93"/>
                  </a:cubicBezTo>
                  <a:cubicBezTo>
                    <a:pt x="763" y="93"/>
                    <a:pt x="762" y="94"/>
                    <a:pt x="762" y="94"/>
                  </a:cubicBezTo>
                  <a:cubicBezTo>
                    <a:pt x="761" y="94"/>
                    <a:pt x="761" y="94"/>
                    <a:pt x="761" y="94"/>
                  </a:cubicBezTo>
                  <a:cubicBezTo>
                    <a:pt x="760" y="94"/>
                    <a:pt x="760" y="95"/>
                    <a:pt x="759" y="95"/>
                  </a:cubicBezTo>
                  <a:cubicBezTo>
                    <a:pt x="759" y="95"/>
                    <a:pt x="759" y="95"/>
                    <a:pt x="759" y="95"/>
                  </a:cubicBezTo>
                  <a:cubicBezTo>
                    <a:pt x="758" y="95"/>
                    <a:pt x="757" y="96"/>
                    <a:pt x="756" y="96"/>
                  </a:cubicBezTo>
                  <a:cubicBezTo>
                    <a:pt x="754" y="96"/>
                    <a:pt x="752" y="97"/>
                    <a:pt x="750" y="98"/>
                  </a:cubicBezTo>
                  <a:cubicBezTo>
                    <a:pt x="748" y="98"/>
                    <a:pt x="747" y="98"/>
                    <a:pt x="745" y="99"/>
                  </a:cubicBezTo>
                  <a:cubicBezTo>
                    <a:pt x="744" y="99"/>
                    <a:pt x="742" y="100"/>
                    <a:pt x="741" y="100"/>
                  </a:cubicBezTo>
                  <a:cubicBezTo>
                    <a:pt x="740" y="100"/>
                    <a:pt x="738" y="101"/>
                    <a:pt x="737" y="101"/>
                  </a:cubicBezTo>
                  <a:cubicBezTo>
                    <a:pt x="735" y="101"/>
                    <a:pt x="734" y="101"/>
                    <a:pt x="733" y="102"/>
                  </a:cubicBezTo>
                  <a:cubicBezTo>
                    <a:pt x="732" y="102"/>
                    <a:pt x="730" y="102"/>
                    <a:pt x="729" y="102"/>
                  </a:cubicBezTo>
                  <a:cubicBezTo>
                    <a:pt x="728" y="103"/>
                    <a:pt x="727" y="103"/>
                    <a:pt x="726" y="103"/>
                  </a:cubicBezTo>
                  <a:cubicBezTo>
                    <a:pt x="724" y="103"/>
                    <a:pt x="723" y="104"/>
                    <a:pt x="722" y="104"/>
                  </a:cubicBezTo>
                  <a:cubicBezTo>
                    <a:pt x="720" y="104"/>
                    <a:pt x="719" y="104"/>
                    <a:pt x="717" y="104"/>
                  </a:cubicBezTo>
                  <a:cubicBezTo>
                    <a:pt x="717" y="104"/>
                    <a:pt x="717" y="104"/>
                    <a:pt x="717" y="104"/>
                  </a:cubicBezTo>
                  <a:cubicBezTo>
                    <a:pt x="715" y="105"/>
                    <a:pt x="713" y="105"/>
                    <a:pt x="711" y="105"/>
                  </a:cubicBezTo>
                  <a:cubicBezTo>
                    <a:pt x="711" y="105"/>
                    <a:pt x="711" y="105"/>
                    <a:pt x="711" y="105"/>
                  </a:cubicBezTo>
                  <a:cubicBezTo>
                    <a:pt x="709" y="105"/>
                    <a:pt x="707" y="105"/>
                    <a:pt x="705" y="105"/>
                  </a:cubicBezTo>
                  <a:cubicBezTo>
                    <a:pt x="705" y="105"/>
                    <a:pt x="705" y="105"/>
                    <a:pt x="705" y="105"/>
                  </a:cubicBezTo>
                  <a:cubicBezTo>
                    <a:pt x="703" y="106"/>
                    <a:pt x="701" y="106"/>
                    <a:pt x="699" y="106"/>
                  </a:cubicBezTo>
                  <a:cubicBezTo>
                    <a:pt x="697" y="106"/>
                    <a:pt x="695" y="106"/>
                    <a:pt x="693" y="106"/>
                  </a:cubicBezTo>
                  <a:cubicBezTo>
                    <a:pt x="690" y="106"/>
                    <a:pt x="688" y="105"/>
                    <a:pt x="686" y="105"/>
                  </a:cubicBezTo>
                  <a:cubicBezTo>
                    <a:pt x="686" y="105"/>
                    <a:pt x="686" y="105"/>
                    <a:pt x="686" y="105"/>
                  </a:cubicBezTo>
                  <a:cubicBezTo>
                    <a:pt x="684" y="105"/>
                    <a:pt x="682" y="105"/>
                    <a:pt x="680" y="105"/>
                  </a:cubicBezTo>
                  <a:cubicBezTo>
                    <a:pt x="679" y="105"/>
                    <a:pt x="679" y="105"/>
                    <a:pt x="679" y="105"/>
                  </a:cubicBezTo>
                  <a:cubicBezTo>
                    <a:pt x="677" y="105"/>
                    <a:pt x="675" y="105"/>
                    <a:pt x="673" y="104"/>
                  </a:cubicBezTo>
                  <a:cubicBezTo>
                    <a:pt x="673" y="104"/>
                    <a:pt x="673" y="104"/>
                    <a:pt x="673" y="104"/>
                  </a:cubicBezTo>
                  <a:cubicBezTo>
                    <a:pt x="673" y="104"/>
                    <a:pt x="673" y="104"/>
                    <a:pt x="673" y="104"/>
                  </a:cubicBezTo>
                  <a:cubicBezTo>
                    <a:pt x="672" y="104"/>
                    <a:pt x="672" y="104"/>
                    <a:pt x="672" y="104"/>
                  </a:cubicBezTo>
                  <a:cubicBezTo>
                    <a:pt x="672" y="104"/>
                    <a:pt x="672" y="104"/>
                    <a:pt x="672" y="104"/>
                  </a:cubicBezTo>
                  <a:cubicBezTo>
                    <a:pt x="671" y="104"/>
                    <a:pt x="671" y="104"/>
                    <a:pt x="671" y="104"/>
                  </a:cubicBezTo>
                  <a:cubicBezTo>
                    <a:pt x="670" y="104"/>
                    <a:pt x="670" y="104"/>
                    <a:pt x="670" y="104"/>
                  </a:cubicBezTo>
                  <a:cubicBezTo>
                    <a:pt x="670" y="104"/>
                    <a:pt x="670" y="104"/>
                    <a:pt x="670" y="104"/>
                  </a:cubicBezTo>
                  <a:cubicBezTo>
                    <a:pt x="670" y="104"/>
                    <a:pt x="670" y="104"/>
                    <a:pt x="670" y="104"/>
                  </a:cubicBezTo>
                  <a:cubicBezTo>
                    <a:pt x="670" y="104"/>
                    <a:pt x="670" y="104"/>
                    <a:pt x="670" y="104"/>
                  </a:cubicBezTo>
                  <a:cubicBezTo>
                    <a:pt x="669" y="104"/>
                    <a:pt x="669" y="104"/>
                    <a:pt x="669" y="104"/>
                  </a:cubicBezTo>
                  <a:cubicBezTo>
                    <a:pt x="669" y="104"/>
                    <a:pt x="669" y="104"/>
                    <a:pt x="669" y="104"/>
                  </a:cubicBezTo>
                  <a:cubicBezTo>
                    <a:pt x="668" y="104"/>
                    <a:pt x="668" y="104"/>
                    <a:pt x="668" y="104"/>
                  </a:cubicBezTo>
                  <a:cubicBezTo>
                    <a:pt x="667" y="104"/>
                    <a:pt x="667" y="104"/>
                    <a:pt x="667" y="104"/>
                  </a:cubicBezTo>
                  <a:cubicBezTo>
                    <a:pt x="667" y="104"/>
                    <a:pt x="667" y="104"/>
                    <a:pt x="667" y="104"/>
                  </a:cubicBezTo>
                  <a:cubicBezTo>
                    <a:pt x="667" y="104"/>
                    <a:pt x="667" y="104"/>
                    <a:pt x="667" y="104"/>
                  </a:cubicBezTo>
                  <a:cubicBezTo>
                    <a:pt x="666" y="104"/>
                    <a:pt x="666" y="104"/>
                    <a:pt x="666" y="104"/>
                  </a:cubicBezTo>
                  <a:cubicBezTo>
                    <a:pt x="665" y="104"/>
                    <a:pt x="665" y="104"/>
                    <a:pt x="665" y="104"/>
                  </a:cubicBezTo>
                  <a:cubicBezTo>
                    <a:pt x="664" y="104"/>
                    <a:pt x="664" y="104"/>
                    <a:pt x="664" y="104"/>
                  </a:cubicBezTo>
                  <a:cubicBezTo>
                    <a:pt x="664" y="104"/>
                    <a:pt x="664" y="104"/>
                    <a:pt x="664" y="104"/>
                  </a:cubicBezTo>
                  <a:cubicBezTo>
                    <a:pt x="663" y="104"/>
                    <a:pt x="663" y="104"/>
                    <a:pt x="663" y="104"/>
                  </a:cubicBezTo>
                  <a:cubicBezTo>
                    <a:pt x="662" y="104"/>
                    <a:pt x="662" y="104"/>
                    <a:pt x="662" y="104"/>
                  </a:cubicBezTo>
                  <a:cubicBezTo>
                    <a:pt x="662" y="104"/>
                    <a:pt x="662" y="104"/>
                    <a:pt x="662" y="104"/>
                  </a:cubicBezTo>
                  <a:cubicBezTo>
                    <a:pt x="661" y="104"/>
                    <a:pt x="661" y="104"/>
                    <a:pt x="661" y="104"/>
                  </a:cubicBezTo>
                  <a:cubicBezTo>
                    <a:pt x="661" y="104"/>
                    <a:pt x="661" y="104"/>
                    <a:pt x="661" y="104"/>
                  </a:cubicBezTo>
                  <a:cubicBezTo>
                    <a:pt x="660" y="104"/>
                    <a:pt x="660" y="104"/>
                    <a:pt x="660" y="104"/>
                  </a:cubicBezTo>
                  <a:cubicBezTo>
                    <a:pt x="660" y="104"/>
                    <a:pt x="660" y="104"/>
                    <a:pt x="660" y="104"/>
                  </a:cubicBezTo>
                  <a:cubicBezTo>
                    <a:pt x="660" y="104"/>
                    <a:pt x="660" y="104"/>
                    <a:pt x="660" y="104"/>
                  </a:cubicBezTo>
                  <a:cubicBezTo>
                    <a:pt x="660" y="104"/>
                    <a:pt x="660" y="104"/>
                    <a:pt x="660" y="104"/>
                  </a:cubicBezTo>
                  <a:cubicBezTo>
                    <a:pt x="659" y="104"/>
                    <a:pt x="659" y="104"/>
                    <a:pt x="659" y="104"/>
                  </a:cubicBezTo>
                  <a:cubicBezTo>
                    <a:pt x="659" y="104"/>
                    <a:pt x="659" y="104"/>
                    <a:pt x="659" y="104"/>
                  </a:cubicBezTo>
                  <a:cubicBezTo>
                    <a:pt x="658" y="104"/>
                    <a:pt x="658" y="104"/>
                    <a:pt x="658" y="104"/>
                  </a:cubicBezTo>
                  <a:cubicBezTo>
                    <a:pt x="657" y="104"/>
                    <a:pt x="657" y="104"/>
                    <a:pt x="657" y="104"/>
                  </a:cubicBezTo>
                  <a:cubicBezTo>
                    <a:pt x="656" y="104"/>
                    <a:pt x="656" y="104"/>
                    <a:pt x="656" y="104"/>
                  </a:cubicBezTo>
                  <a:cubicBezTo>
                    <a:pt x="656" y="104"/>
                    <a:pt x="656" y="104"/>
                    <a:pt x="656" y="104"/>
                  </a:cubicBezTo>
                  <a:cubicBezTo>
                    <a:pt x="655" y="104"/>
                    <a:pt x="655" y="104"/>
                    <a:pt x="655" y="104"/>
                  </a:cubicBezTo>
                  <a:cubicBezTo>
                    <a:pt x="654" y="104"/>
                    <a:pt x="654" y="104"/>
                    <a:pt x="654" y="104"/>
                  </a:cubicBezTo>
                  <a:cubicBezTo>
                    <a:pt x="654" y="104"/>
                    <a:pt x="654" y="104"/>
                    <a:pt x="654" y="104"/>
                  </a:cubicBezTo>
                  <a:cubicBezTo>
                    <a:pt x="654" y="104"/>
                    <a:pt x="654" y="104"/>
                    <a:pt x="654" y="104"/>
                  </a:cubicBezTo>
                  <a:cubicBezTo>
                    <a:pt x="653" y="104"/>
                    <a:pt x="653" y="104"/>
                    <a:pt x="653" y="104"/>
                  </a:cubicBezTo>
                  <a:cubicBezTo>
                    <a:pt x="652" y="104"/>
                    <a:pt x="652" y="104"/>
                    <a:pt x="652" y="104"/>
                  </a:cubicBezTo>
                  <a:cubicBezTo>
                    <a:pt x="652" y="105"/>
                    <a:pt x="652" y="105"/>
                    <a:pt x="652" y="105"/>
                  </a:cubicBezTo>
                  <a:cubicBezTo>
                    <a:pt x="651" y="105"/>
                    <a:pt x="651" y="105"/>
                    <a:pt x="651" y="105"/>
                  </a:cubicBezTo>
                  <a:cubicBezTo>
                    <a:pt x="648" y="0"/>
                    <a:pt x="648" y="0"/>
                    <a:pt x="648" y="0"/>
                  </a:cubicBezTo>
                  <a:cubicBezTo>
                    <a:pt x="629" y="51"/>
                    <a:pt x="629" y="51"/>
                    <a:pt x="629" y="51"/>
                  </a:cubicBezTo>
                  <a:cubicBezTo>
                    <a:pt x="631" y="111"/>
                    <a:pt x="631" y="111"/>
                    <a:pt x="631" y="111"/>
                  </a:cubicBezTo>
                  <a:cubicBezTo>
                    <a:pt x="631" y="111"/>
                    <a:pt x="631" y="111"/>
                    <a:pt x="631" y="111"/>
                  </a:cubicBezTo>
                  <a:cubicBezTo>
                    <a:pt x="631" y="111"/>
                    <a:pt x="631" y="111"/>
                    <a:pt x="631" y="111"/>
                  </a:cubicBezTo>
                  <a:cubicBezTo>
                    <a:pt x="630" y="112"/>
                    <a:pt x="630" y="112"/>
                    <a:pt x="630" y="112"/>
                  </a:cubicBezTo>
                  <a:cubicBezTo>
                    <a:pt x="630" y="112"/>
                    <a:pt x="630" y="112"/>
                    <a:pt x="630" y="112"/>
                  </a:cubicBezTo>
                  <a:cubicBezTo>
                    <a:pt x="630" y="112"/>
                    <a:pt x="630" y="112"/>
                    <a:pt x="630" y="112"/>
                  </a:cubicBezTo>
                  <a:cubicBezTo>
                    <a:pt x="630" y="112"/>
                    <a:pt x="630" y="112"/>
                    <a:pt x="630" y="112"/>
                  </a:cubicBezTo>
                  <a:cubicBezTo>
                    <a:pt x="630" y="112"/>
                    <a:pt x="630" y="112"/>
                    <a:pt x="630" y="112"/>
                  </a:cubicBezTo>
                  <a:cubicBezTo>
                    <a:pt x="630" y="112"/>
                    <a:pt x="630" y="112"/>
                    <a:pt x="630" y="112"/>
                  </a:cubicBezTo>
                  <a:cubicBezTo>
                    <a:pt x="630" y="112"/>
                    <a:pt x="630" y="112"/>
                    <a:pt x="630" y="112"/>
                  </a:cubicBezTo>
                  <a:cubicBezTo>
                    <a:pt x="630" y="113"/>
                    <a:pt x="630" y="113"/>
                    <a:pt x="630" y="113"/>
                  </a:cubicBezTo>
                  <a:cubicBezTo>
                    <a:pt x="629" y="113"/>
                    <a:pt x="629" y="113"/>
                    <a:pt x="629" y="113"/>
                  </a:cubicBezTo>
                  <a:cubicBezTo>
                    <a:pt x="629" y="113"/>
                    <a:pt x="629" y="113"/>
                    <a:pt x="629" y="113"/>
                  </a:cubicBezTo>
                  <a:cubicBezTo>
                    <a:pt x="629" y="113"/>
                    <a:pt x="629" y="113"/>
                    <a:pt x="629" y="113"/>
                  </a:cubicBezTo>
                  <a:cubicBezTo>
                    <a:pt x="629" y="114"/>
                    <a:pt x="629" y="114"/>
                    <a:pt x="629" y="114"/>
                  </a:cubicBezTo>
                  <a:cubicBezTo>
                    <a:pt x="629" y="114"/>
                    <a:pt x="629" y="114"/>
                    <a:pt x="629" y="114"/>
                  </a:cubicBezTo>
                  <a:cubicBezTo>
                    <a:pt x="629" y="114"/>
                    <a:pt x="629" y="114"/>
                    <a:pt x="629" y="114"/>
                  </a:cubicBezTo>
                  <a:cubicBezTo>
                    <a:pt x="629" y="114"/>
                    <a:pt x="629" y="114"/>
                    <a:pt x="629" y="114"/>
                  </a:cubicBezTo>
                  <a:cubicBezTo>
                    <a:pt x="629" y="115"/>
                    <a:pt x="629" y="115"/>
                    <a:pt x="629" y="115"/>
                  </a:cubicBezTo>
                  <a:cubicBezTo>
                    <a:pt x="629" y="115"/>
                    <a:pt x="629" y="115"/>
                    <a:pt x="629" y="115"/>
                  </a:cubicBezTo>
                  <a:cubicBezTo>
                    <a:pt x="629" y="115"/>
                    <a:pt x="629" y="115"/>
                    <a:pt x="629" y="115"/>
                  </a:cubicBezTo>
                  <a:cubicBezTo>
                    <a:pt x="629" y="115"/>
                    <a:pt x="629" y="115"/>
                    <a:pt x="629" y="115"/>
                  </a:cubicBezTo>
                  <a:cubicBezTo>
                    <a:pt x="629" y="115"/>
                    <a:pt x="629" y="115"/>
                    <a:pt x="629" y="115"/>
                  </a:cubicBezTo>
                  <a:cubicBezTo>
                    <a:pt x="629" y="116"/>
                    <a:pt x="629" y="116"/>
                    <a:pt x="629" y="116"/>
                  </a:cubicBezTo>
                  <a:cubicBezTo>
                    <a:pt x="629" y="116"/>
                    <a:pt x="629" y="116"/>
                    <a:pt x="629" y="116"/>
                  </a:cubicBezTo>
                  <a:cubicBezTo>
                    <a:pt x="629" y="116"/>
                    <a:pt x="629" y="116"/>
                    <a:pt x="629" y="116"/>
                  </a:cubicBezTo>
                  <a:cubicBezTo>
                    <a:pt x="629" y="116"/>
                    <a:pt x="629" y="116"/>
                    <a:pt x="629" y="116"/>
                  </a:cubicBezTo>
                  <a:cubicBezTo>
                    <a:pt x="629" y="117"/>
                    <a:pt x="629" y="117"/>
                    <a:pt x="629" y="117"/>
                  </a:cubicBezTo>
                  <a:cubicBezTo>
                    <a:pt x="629" y="117"/>
                    <a:pt x="629" y="117"/>
                    <a:pt x="629" y="117"/>
                  </a:cubicBezTo>
                  <a:cubicBezTo>
                    <a:pt x="629" y="117"/>
                    <a:pt x="629" y="117"/>
                    <a:pt x="629" y="117"/>
                  </a:cubicBezTo>
                  <a:cubicBezTo>
                    <a:pt x="631" y="186"/>
                    <a:pt x="631" y="186"/>
                    <a:pt x="631" y="186"/>
                  </a:cubicBezTo>
                  <a:cubicBezTo>
                    <a:pt x="631" y="186"/>
                    <a:pt x="631" y="186"/>
                    <a:pt x="631" y="186"/>
                  </a:cubicBezTo>
                  <a:cubicBezTo>
                    <a:pt x="630" y="186"/>
                    <a:pt x="630" y="186"/>
                    <a:pt x="630" y="186"/>
                  </a:cubicBezTo>
                  <a:cubicBezTo>
                    <a:pt x="630" y="186"/>
                    <a:pt x="630" y="186"/>
                    <a:pt x="630" y="186"/>
                  </a:cubicBezTo>
                  <a:cubicBezTo>
                    <a:pt x="629" y="186"/>
                    <a:pt x="629" y="186"/>
                    <a:pt x="628" y="186"/>
                  </a:cubicBezTo>
                  <a:cubicBezTo>
                    <a:pt x="628" y="186"/>
                    <a:pt x="628" y="186"/>
                    <a:pt x="628" y="186"/>
                  </a:cubicBezTo>
                  <a:cubicBezTo>
                    <a:pt x="626" y="186"/>
                    <a:pt x="625" y="186"/>
                    <a:pt x="623" y="187"/>
                  </a:cubicBezTo>
                  <a:cubicBezTo>
                    <a:pt x="623" y="187"/>
                    <a:pt x="623" y="187"/>
                    <a:pt x="623" y="187"/>
                  </a:cubicBezTo>
                  <a:cubicBezTo>
                    <a:pt x="622" y="187"/>
                    <a:pt x="621" y="187"/>
                    <a:pt x="620" y="187"/>
                  </a:cubicBezTo>
                  <a:cubicBezTo>
                    <a:pt x="619" y="187"/>
                    <a:pt x="618" y="187"/>
                    <a:pt x="617" y="187"/>
                  </a:cubicBezTo>
                  <a:cubicBezTo>
                    <a:pt x="616" y="187"/>
                    <a:pt x="616" y="187"/>
                    <a:pt x="616" y="187"/>
                  </a:cubicBezTo>
                  <a:cubicBezTo>
                    <a:pt x="614" y="187"/>
                    <a:pt x="612" y="187"/>
                    <a:pt x="610" y="187"/>
                  </a:cubicBezTo>
                  <a:cubicBezTo>
                    <a:pt x="609" y="187"/>
                    <a:pt x="609" y="187"/>
                    <a:pt x="608" y="187"/>
                  </a:cubicBezTo>
                  <a:cubicBezTo>
                    <a:pt x="608" y="188"/>
                    <a:pt x="607" y="188"/>
                    <a:pt x="606" y="188"/>
                  </a:cubicBezTo>
                  <a:cubicBezTo>
                    <a:pt x="606" y="188"/>
                    <a:pt x="605" y="188"/>
                    <a:pt x="604" y="188"/>
                  </a:cubicBezTo>
                  <a:cubicBezTo>
                    <a:pt x="604" y="188"/>
                    <a:pt x="603" y="188"/>
                    <a:pt x="602" y="188"/>
                  </a:cubicBezTo>
                  <a:cubicBezTo>
                    <a:pt x="601" y="188"/>
                    <a:pt x="601" y="188"/>
                    <a:pt x="600" y="188"/>
                  </a:cubicBezTo>
                  <a:cubicBezTo>
                    <a:pt x="599" y="188"/>
                    <a:pt x="599" y="188"/>
                    <a:pt x="598" y="188"/>
                  </a:cubicBezTo>
                  <a:cubicBezTo>
                    <a:pt x="597" y="188"/>
                    <a:pt x="597" y="188"/>
                    <a:pt x="596" y="188"/>
                  </a:cubicBezTo>
                  <a:cubicBezTo>
                    <a:pt x="595" y="188"/>
                    <a:pt x="594" y="188"/>
                    <a:pt x="593" y="188"/>
                  </a:cubicBezTo>
                  <a:cubicBezTo>
                    <a:pt x="592" y="188"/>
                    <a:pt x="591" y="188"/>
                    <a:pt x="591" y="188"/>
                  </a:cubicBezTo>
                  <a:cubicBezTo>
                    <a:pt x="589" y="188"/>
                    <a:pt x="588" y="188"/>
                    <a:pt x="586" y="188"/>
                  </a:cubicBezTo>
                  <a:cubicBezTo>
                    <a:pt x="585" y="188"/>
                    <a:pt x="585" y="188"/>
                    <a:pt x="584" y="188"/>
                  </a:cubicBezTo>
                  <a:cubicBezTo>
                    <a:pt x="583" y="188"/>
                    <a:pt x="582" y="188"/>
                    <a:pt x="582" y="188"/>
                  </a:cubicBezTo>
                  <a:cubicBezTo>
                    <a:pt x="581" y="188"/>
                    <a:pt x="580" y="188"/>
                    <a:pt x="579" y="188"/>
                  </a:cubicBezTo>
                  <a:cubicBezTo>
                    <a:pt x="579" y="188"/>
                    <a:pt x="578" y="188"/>
                    <a:pt x="577" y="188"/>
                  </a:cubicBezTo>
                  <a:cubicBezTo>
                    <a:pt x="560" y="188"/>
                    <a:pt x="536" y="188"/>
                    <a:pt x="508" y="189"/>
                  </a:cubicBezTo>
                  <a:cubicBezTo>
                    <a:pt x="481" y="189"/>
                    <a:pt x="451" y="189"/>
                    <a:pt x="422" y="190"/>
                  </a:cubicBezTo>
                  <a:cubicBezTo>
                    <a:pt x="394" y="190"/>
                    <a:pt x="367" y="190"/>
                    <a:pt x="347" y="191"/>
                  </a:cubicBezTo>
                  <a:cubicBezTo>
                    <a:pt x="327" y="191"/>
                    <a:pt x="313" y="191"/>
                    <a:pt x="310" y="191"/>
                  </a:cubicBezTo>
                  <a:cubicBezTo>
                    <a:pt x="186" y="191"/>
                    <a:pt x="186" y="191"/>
                    <a:pt x="186" y="191"/>
                  </a:cubicBezTo>
                  <a:cubicBezTo>
                    <a:pt x="176" y="59"/>
                    <a:pt x="176" y="59"/>
                    <a:pt x="176" y="59"/>
                  </a:cubicBezTo>
                  <a:cubicBezTo>
                    <a:pt x="176" y="59"/>
                    <a:pt x="176" y="59"/>
                    <a:pt x="176" y="59"/>
                  </a:cubicBezTo>
                  <a:cubicBezTo>
                    <a:pt x="176" y="58"/>
                    <a:pt x="176" y="58"/>
                    <a:pt x="176" y="58"/>
                  </a:cubicBezTo>
                  <a:cubicBezTo>
                    <a:pt x="176" y="58"/>
                    <a:pt x="176" y="58"/>
                    <a:pt x="176" y="58"/>
                  </a:cubicBezTo>
                  <a:cubicBezTo>
                    <a:pt x="176" y="57"/>
                    <a:pt x="176" y="57"/>
                    <a:pt x="176" y="57"/>
                  </a:cubicBezTo>
                  <a:cubicBezTo>
                    <a:pt x="175" y="55"/>
                    <a:pt x="173" y="50"/>
                    <a:pt x="172" y="45"/>
                  </a:cubicBezTo>
                  <a:cubicBezTo>
                    <a:pt x="170" y="41"/>
                    <a:pt x="169" y="35"/>
                    <a:pt x="167" y="30"/>
                  </a:cubicBezTo>
                  <a:cubicBezTo>
                    <a:pt x="166" y="25"/>
                    <a:pt x="165" y="20"/>
                    <a:pt x="164" y="16"/>
                  </a:cubicBezTo>
                  <a:cubicBezTo>
                    <a:pt x="163" y="13"/>
                    <a:pt x="163" y="10"/>
                    <a:pt x="162" y="10"/>
                  </a:cubicBezTo>
                  <a:cubicBezTo>
                    <a:pt x="162" y="10"/>
                    <a:pt x="162" y="10"/>
                    <a:pt x="162" y="10"/>
                  </a:cubicBezTo>
                  <a:cubicBezTo>
                    <a:pt x="162" y="10"/>
                    <a:pt x="162" y="10"/>
                    <a:pt x="162" y="10"/>
                  </a:cubicBezTo>
                  <a:cubicBezTo>
                    <a:pt x="162" y="10"/>
                    <a:pt x="162" y="10"/>
                    <a:pt x="162" y="10"/>
                  </a:cubicBezTo>
                  <a:cubicBezTo>
                    <a:pt x="162" y="10"/>
                    <a:pt x="162" y="10"/>
                    <a:pt x="162" y="10"/>
                  </a:cubicBezTo>
                  <a:cubicBezTo>
                    <a:pt x="166" y="53"/>
                    <a:pt x="169" y="97"/>
                    <a:pt x="172" y="140"/>
                  </a:cubicBezTo>
                  <a:cubicBezTo>
                    <a:pt x="172" y="140"/>
                    <a:pt x="172" y="140"/>
                    <a:pt x="172" y="140"/>
                  </a:cubicBezTo>
                  <a:cubicBezTo>
                    <a:pt x="172" y="140"/>
                    <a:pt x="172" y="140"/>
                    <a:pt x="172" y="140"/>
                  </a:cubicBezTo>
                  <a:cubicBezTo>
                    <a:pt x="172" y="140"/>
                    <a:pt x="172" y="140"/>
                    <a:pt x="172" y="140"/>
                  </a:cubicBezTo>
                  <a:cubicBezTo>
                    <a:pt x="173" y="140"/>
                    <a:pt x="173" y="140"/>
                    <a:pt x="173" y="140"/>
                  </a:cubicBezTo>
                  <a:cubicBezTo>
                    <a:pt x="173" y="141"/>
                    <a:pt x="173" y="144"/>
                    <a:pt x="174" y="147"/>
                  </a:cubicBezTo>
                  <a:cubicBezTo>
                    <a:pt x="175" y="151"/>
                    <a:pt x="176" y="157"/>
                    <a:pt x="178" y="162"/>
                  </a:cubicBezTo>
                  <a:cubicBezTo>
                    <a:pt x="179" y="168"/>
                    <a:pt x="180" y="174"/>
                    <a:pt x="182" y="179"/>
                  </a:cubicBezTo>
                  <a:cubicBezTo>
                    <a:pt x="183" y="184"/>
                    <a:pt x="185" y="188"/>
                    <a:pt x="186" y="191"/>
                  </a:cubicBezTo>
                  <a:cubicBezTo>
                    <a:pt x="171" y="191"/>
                    <a:pt x="171" y="191"/>
                    <a:pt x="171" y="191"/>
                  </a:cubicBezTo>
                  <a:cubicBezTo>
                    <a:pt x="170" y="168"/>
                    <a:pt x="168" y="145"/>
                    <a:pt x="166" y="122"/>
                  </a:cubicBezTo>
                  <a:cubicBezTo>
                    <a:pt x="166" y="121"/>
                    <a:pt x="166" y="121"/>
                    <a:pt x="166" y="121"/>
                  </a:cubicBezTo>
                  <a:cubicBezTo>
                    <a:pt x="166" y="120"/>
                    <a:pt x="166" y="120"/>
                    <a:pt x="166" y="120"/>
                  </a:cubicBezTo>
                  <a:cubicBezTo>
                    <a:pt x="165" y="119"/>
                    <a:pt x="165" y="119"/>
                    <a:pt x="165" y="119"/>
                  </a:cubicBezTo>
                  <a:cubicBezTo>
                    <a:pt x="164" y="119"/>
                    <a:pt x="164" y="119"/>
                    <a:pt x="164" y="119"/>
                  </a:cubicBezTo>
                  <a:cubicBezTo>
                    <a:pt x="163" y="118"/>
                    <a:pt x="162" y="118"/>
                    <a:pt x="161" y="117"/>
                  </a:cubicBezTo>
                  <a:cubicBezTo>
                    <a:pt x="160" y="117"/>
                    <a:pt x="160" y="117"/>
                    <a:pt x="160" y="117"/>
                  </a:cubicBezTo>
                  <a:cubicBezTo>
                    <a:pt x="160" y="116"/>
                    <a:pt x="159" y="116"/>
                    <a:pt x="158" y="116"/>
                  </a:cubicBezTo>
                  <a:cubicBezTo>
                    <a:pt x="157" y="115"/>
                    <a:pt x="157" y="115"/>
                    <a:pt x="157" y="115"/>
                  </a:cubicBezTo>
                  <a:cubicBezTo>
                    <a:pt x="157" y="115"/>
                    <a:pt x="156" y="114"/>
                    <a:pt x="156" y="114"/>
                  </a:cubicBezTo>
                  <a:cubicBezTo>
                    <a:pt x="155" y="114"/>
                    <a:pt x="155" y="114"/>
                    <a:pt x="155" y="114"/>
                  </a:cubicBezTo>
                  <a:cubicBezTo>
                    <a:pt x="155" y="114"/>
                    <a:pt x="155" y="114"/>
                    <a:pt x="154" y="114"/>
                  </a:cubicBezTo>
                  <a:cubicBezTo>
                    <a:pt x="154" y="113"/>
                    <a:pt x="153" y="113"/>
                    <a:pt x="153" y="113"/>
                  </a:cubicBezTo>
                  <a:cubicBezTo>
                    <a:pt x="152" y="113"/>
                    <a:pt x="152" y="113"/>
                    <a:pt x="152" y="113"/>
                  </a:cubicBezTo>
                  <a:cubicBezTo>
                    <a:pt x="152" y="113"/>
                    <a:pt x="152" y="113"/>
                    <a:pt x="152" y="113"/>
                  </a:cubicBezTo>
                  <a:cubicBezTo>
                    <a:pt x="151" y="112"/>
                    <a:pt x="151" y="112"/>
                    <a:pt x="151" y="112"/>
                  </a:cubicBezTo>
                  <a:cubicBezTo>
                    <a:pt x="151" y="112"/>
                    <a:pt x="151" y="112"/>
                    <a:pt x="151" y="112"/>
                  </a:cubicBezTo>
                  <a:cubicBezTo>
                    <a:pt x="151" y="112"/>
                    <a:pt x="151" y="112"/>
                    <a:pt x="151" y="112"/>
                  </a:cubicBezTo>
                  <a:cubicBezTo>
                    <a:pt x="150" y="112"/>
                    <a:pt x="150" y="112"/>
                    <a:pt x="150" y="112"/>
                  </a:cubicBezTo>
                  <a:cubicBezTo>
                    <a:pt x="150" y="112"/>
                    <a:pt x="150" y="112"/>
                    <a:pt x="150" y="112"/>
                  </a:cubicBezTo>
                  <a:cubicBezTo>
                    <a:pt x="149" y="112"/>
                    <a:pt x="149" y="112"/>
                    <a:pt x="149" y="112"/>
                  </a:cubicBezTo>
                  <a:cubicBezTo>
                    <a:pt x="149" y="112"/>
                    <a:pt x="149" y="112"/>
                    <a:pt x="149" y="112"/>
                  </a:cubicBezTo>
                  <a:cubicBezTo>
                    <a:pt x="149" y="112"/>
                    <a:pt x="149" y="112"/>
                    <a:pt x="149" y="112"/>
                  </a:cubicBezTo>
                  <a:cubicBezTo>
                    <a:pt x="149" y="112"/>
                    <a:pt x="149" y="112"/>
                    <a:pt x="149" y="112"/>
                  </a:cubicBezTo>
                  <a:cubicBezTo>
                    <a:pt x="148" y="112"/>
                    <a:pt x="148" y="112"/>
                    <a:pt x="148" y="112"/>
                  </a:cubicBezTo>
                  <a:cubicBezTo>
                    <a:pt x="148" y="111"/>
                    <a:pt x="148" y="111"/>
                    <a:pt x="148" y="111"/>
                  </a:cubicBezTo>
                  <a:cubicBezTo>
                    <a:pt x="147" y="111"/>
                    <a:pt x="147" y="111"/>
                    <a:pt x="147" y="111"/>
                  </a:cubicBezTo>
                  <a:cubicBezTo>
                    <a:pt x="147" y="111"/>
                    <a:pt x="147" y="111"/>
                    <a:pt x="147" y="111"/>
                  </a:cubicBezTo>
                  <a:cubicBezTo>
                    <a:pt x="147" y="111"/>
                    <a:pt x="147" y="111"/>
                    <a:pt x="147" y="111"/>
                  </a:cubicBezTo>
                  <a:cubicBezTo>
                    <a:pt x="147" y="111"/>
                    <a:pt x="147" y="111"/>
                    <a:pt x="147" y="111"/>
                  </a:cubicBezTo>
                  <a:cubicBezTo>
                    <a:pt x="146" y="111"/>
                    <a:pt x="146" y="111"/>
                    <a:pt x="146" y="111"/>
                  </a:cubicBezTo>
                  <a:cubicBezTo>
                    <a:pt x="146" y="111"/>
                    <a:pt x="146" y="111"/>
                    <a:pt x="146" y="111"/>
                  </a:cubicBezTo>
                  <a:cubicBezTo>
                    <a:pt x="146" y="111"/>
                    <a:pt x="146" y="111"/>
                    <a:pt x="146" y="111"/>
                  </a:cubicBezTo>
                  <a:cubicBezTo>
                    <a:pt x="145" y="111"/>
                    <a:pt x="145" y="111"/>
                    <a:pt x="145" y="111"/>
                  </a:cubicBezTo>
                  <a:cubicBezTo>
                    <a:pt x="145" y="111"/>
                    <a:pt x="145" y="111"/>
                    <a:pt x="145" y="111"/>
                  </a:cubicBezTo>
                  <a:cubicBezTo>
                    <a:pt x="145" y="111"/>
                    <a:pt x="145" y="111"/>
                    <a:pt x="145" y="111"/>
                  </a:cubicBezTo>
                  <a:cubicBezTo>
                    <a:pt x="145" y="111"/>
                    <a:pt x="145" y="111"/>
                    <a:pt x="145" y="111"/>
                  </a:cubicBezTo>
                  <a:cubicBezTo>
                    <a:pt x="145" y="111"/>
                    <a:pt x="145" y="111"/>
                    <a:pt x="145" y="111"/>
                  </a:cubicBezTo>
                  <a:cubicBezTo>
                    <a:pt x="144" y="111"/>
                    <a:pt x="144" y="111"/>
                    <a:pt x="144" y="111"/>
                  </a:cubicBezTo>
                  <a:cubicBezTo>
                    <a:pt x="144" y="111"/>
                    <a:pt x="144" y="111"/>
                    <a:pt x="144" y="111"/>
                  </a:cubicBezTo>
                  <a:cubicBezTo>
                    <a:pt x="144" y="111"/>
                    <a:pt x="144" y="111"/>
                    <a:pt x="144" y="111"/>
                  </a:cubicBezTo>
                  <a:cubicBezTo>
                    <a:pt x="143" y="111"/>
                    <a:pt x="143" y="111"/>
                    <a:pt x="143" y="111"/>
                  </a:cubicBezTo>
                  <a:cubicBezTo>
                    <a:pt x="143" y="111"/>
                    <a:pt x="143" y="111"/>
                    <a:pt x="143" y="111"/>
                  </a:cubicBezTo>
                  <a:cubicBezTo>
                    <a:pt x="143" y="111"/>
                    <a:pt x="143" y="111"/>
                    <a:pt x="143" y="111"/>
                  </a:cubicBezTo>
                  <a:cubicBezTo>
                    <a:pt x="143" y="111"/>
                    <a:pt x="143" y="111"/>
                    <a:pt x="143" y="111"/>
                  </a:cubicBezTo>
                  <a:cubicBezTo>
                    <a:pt x="142" y="111"/>
                    <a:pt x="142" y="111"/>
                    <a:pt x="142" y="111"/>
                  </a:cubicBezTo>
                  <a:cubicBezTo>
                    <a:pt x="142" y="111"/>
                    <a:pt x="142" y="111"/>
                    <a:pt x="142" y="111"/>
                  </a:cubicBezTo>
                  <a:cubicBezTo>
                    <a:pt x="142" y="111"/>
                    <a:pt x="142" y="111"/>
                    <a:pt x="142" y="111"/>
                  </a:cubicBezTo>
                  <a:cubicBezTo>
                    <a:pt x="142" y="111"/>
                    <a:pt x="142" y="111"/>
                    <a:pt x="142" y="111"/>
                  </a:cubicBezTo>
                  <a:cubicBezTo>
                    <a:pt x="141" y="110"/>
                    <a:pt x="141" y="110"/>
                    <a:pt x="141" y="110"/>
                  </a:cubicBezTo>
                  <a:cubicBezTo>
                    <a:pt x="141" y="110"/>
                    <a:pt x="141" y="110"/>
                    <a:pt x="141" y="110"/>
                  </a:cubicBezTo>
                  <a:cubicBezTo>
                    <a:pt x="141" y="110"/>
                    <a:pt x="141" y="110"/>
                    <a:pt x="141" y="110"/>
                  </a:cubicBezTo>
                  <a:cubicBezTo>
                    <a:pt x="140" y="110"/>
                    <a:pt x="140" y="110"/>
                    <a:pt x="140" y="110"/>
                  </a:cubicBezTo>
                  <a:cubicBezTo>
                    <a:pt x="140" y="110"/>
                    <a:pt x="140" y="110"/>
                    <a:pt x="140" y="110"/>
                  </a:cubicBezTo>
                  <a:cubicBezTo>
                    <a:pt x="139" y="110"/>
                    <a:pt x="139" y="110"/>
                    <a:pt x="139" y="110"/>
                  </a:cubicBezTo>
                  <a:cubicBezTo>
                    <a:pt x="139" y="110"/>
                    <a:pt x="139" y="110"/>
                    <a:pt x="139" y="110"/>
                  </a:cubicBezTo>
                  <a:cubicBezTo>
                    <a:pt x="139" y="110"/>
                    <a:pt x="139" y="110"/>
                    <a:pt x="139" y="110"/>
                  </a:cubicBezTo>
                  <a:cubicBezTo>
                    <a:pt x="138" y="110"/>
                    <a:pt x="138" y="110"/>
                    <a:pt x="138" y="110"/>
                  </a:cubicBezTo>
                  <a:cubicBezTo>
                    <a:pt x="138" y="110"/>
                    <a:pt x="138" y="110"/>
                    <a:pt x="138" y="110"/>
                  </a:cubicBezTo>
                  <a:cubicBezTo>
                    <a:pt x="137" y="110"/>
                    <a:pt x="137" y="110"/>
                    <a:pt x="137" y="110"/>
                  </a:cubicBezTo>
                  <a:cubicBezTo>
                    <a:pt x="137" y="110"/>
                    <a:pt x="137" y="110"/>
                    <a:pt x="137" y="110"/>
                  </a:cubicBezTo>
                  <a:cubicBezTo>
                    <a:pt x="136" y="110"/>
                    <a:pt x="136" y="110"/>
                    <a:pt x="136" y="110"/>
                  </a:cubicBezTo>
                  <a:cubicBezTo>
                    <a:pt x="136" y="110"/>
                    <a:pt x="136" y="110"/>
                    <a:pt x="136" y="110"/>
                  </a:cubicBezTo>
                  <a:cubicBezTo>
                    <a:pt x="136" y="110"/>
                    <a:pt x="136" y="110"/>
                    <a:pt x="136" y="110"/>
                  </a:cubicBezTo>
                  <a:cubicBezTo>
                    <a:pt x="135" y="110"/>
                    <a:pt x="135" y="110"/>
                    <a:pt x="135" y="110"/>
                  </a:cubicBezTo>
                  <a:cubicBezTo>
                    <a:pt x="135" y="110"/>
                    <a:pt x="135" y="110"/>
                    <a:pt x="135" y="110"/>
                  </a:cubicBezTo>
                  <a:cubicBezTo>
                    <a:pt x="134" y="110"/>
                    <a:pt x="134" y="110"/>
                    <a:pt x="134" y="110"/>
                  </a:cubicBezTo>
                  <a:cubicBezTo>
                    <a:pt x="134" y="110"/>
                    <a:pt x="134" y="110"/>
                    <a:pt x="134" y="110"/>
                  </a:cubicBezTo>
                  <a:cubicBezTo>
                    <a:pt x="134" y="110"/>
                    <a:pt x="134" y="110"/>
                    <a:pt x="134" y="110"/>
                  </a:cubicBezTo>
                  <a:cubicBezTo>
                    <a:pt x="133" y="110"/>
                    <a:pt x="133" y="110"/>
                    <a:pt x="133" y="110"/>
                  </a:cubicBezTo>
                  <a:cubicBezTo>
                    <a:pt x="133" y="110"/>
                    <a:pt x="133" y="110"/>
                    <a:pt x="133" y="110"/>
                  </a:cubicBezTo>
                  <a:cubicBezTo>
                    <a:pt x="133" y="110"/>
                    <a:pt x="133" y="110"/>
                    <a:pt x="133" y="110"/>
                  </a:cubicBezTo>
                  <a:cubicBezTo>
                    <a:pt x="132" y="110"/>
                    <a:pt x="132" y="110"/>
                    <a:pt x="132" y="110"/>
                  </a:cubicBezTo>
                  <a:cubicBezTo>
                    <a:pt x="132" y="110"/>
                    <a:pt x="132" y="110"/>
                    <a:pt x="132" y="110"/>
                  </a:cubicBezTo>
                  <a:cubicBezTo>
                    <a:pt x="132" y="110"/>
                    <a:pt x="132" y="110"/>
                    <a:pt x="132" y="110"/>
                  </a:cubicBezTo>
                  <a:cubicBezTo>
                    <a:pt x="131" y="110"/>
                    <a:pt x="131" y="110"/>
                    <a:pt x="131" y="110"/>
                  </a:cubicBezTo>
                  <a:cubicBezTo>
                    <a:pt x="131" y="110"/>
                    <a:pt x="131" y="110"/>
                    <a:pt x="131" y="110"/>
                  </a:cubicBezTo>
                  <a:cubicBezTo>
                    <a:pt x="130" y="110"/>
                    <a:pt x="130" y="110"/>
                    <a:pt x="130" y="110"/>
                  </a:cubicBezTo>
                  <a:cubicBezTo>
                    <a:pt x="130" y="110"/>
                    <a:pt x="130" y="110"/>
                    <a:pt x="130" y="110"/>
                  </a:cubicBezTo>
                  <a:cubicBezTo>
                    <a:pt x="130" y="110"/>
                    <a:pt x="130" y="110"/>
                    <a:pt x="130" y="110"/>
                  </a:cubicBezTo>
                  <a:cubicBezTo>
                    <a:pt x="129" y="110"/>
                    <a:pt x="129" y="110"/>
                    <a:pt x="129" y="110"/>
                  </a:cubicBezTo>
                  <a:cubicBezTo>
                    <a:pt x="128" y="110"/>
                    <a:pt x="128" y="110"/>
                    <a:pt x="128" y="110"/>
                  </a:cubicBezTo>
                  <a:cubicBezTo>
                    <a:pt x="127" y="110"/>
                    <a:pt x="127" y="110"/>
                    <a:pt x="127" y="110"/>
                  </a:cubicBezTo>
                  <a:cubicBezTo>
                    <a:pt x="127" y="110"/>
                    <a:pt x="127" y="110"/>
                    <a:pt x="127" y="110"/>
                  </a:cubicBezTo>
                  <a:cubicBezTo>
                    <a:pt x="127" y="110"/>
                    <a:pt x="127" y="110"/>
                    <a:pt x="127" y="110"/>
                  </a:cubicBezTo>
                  <a:cubicBezTo>
                    <a:pt x="126" y="110"/>
                    <a:pt x="126" y="110"/>
                    <a:pt x="126" y="110"/>
                  </a:cubicBezTo>
                  <a:cubicBezTo>
                    <a:pt x="126" y="110"/>
                    <a:pt x="126" y="110"/>
                    <a:pt x="126" y="110"/>
                  </a:cubicBezTo>
                  <a:cubicBezTo>
                    <a:pt x="125" y="111"/>
                    <a:pt x="125" y="111"/>
                    <a:pt x="125" y="111"/>
                  </a:cubicBezTo>
                  <a:cubicBezTo>
                    <a:pt x="125" y="111"/>
                    <a:pt x="124" y="111"/>
                    <a:pt x="124" y="111"/>
                  </a:cubicBezTo>
                  <a:cubicBezTo>
                    <a:pt x="123" y="111"/>
                    <a:pt x="123" y="111"/>
                    <a:pt x="123" y="111"/>
                  </a:cubicBezTo>
                  <a:cubicBezTo>
                    <a:pt x="123" y="111"/>
                    <a:pt x="123" y="111"/>
                    <a:pt x="123" y="111"/>
                  </a:cubicBezTo>
                  <a:cubicBezTo>
                    <a:pt x="123" y="111"/>
                    <a:pt x="123" y="111"/>
                    <a:pt x="123" y="111"/>
                  </a:cubicBezTo>
                  <a:cubicBezTo>
                    <a:pt x="122" y="111"/>
                    <a:pt x="122" y="111"/>
                    <a:pt x="121" y="111"/>
                  </a:cubicBezTo>
                  <a:cubicBezTo>
                    <a:pt x="121" y="111"/>
                    <a:pt x="120" y="111"/>
                    <a:pt x="120" y="111"/>
                  </a:cubicBezTo>
                  <a:cubicBezTo>
                    <a:pt x="119" y="111"/>
                    <a:pt x="119" y="111"/>
                    <a:pt x="119" y="111"/>
                  </a:cubicBezTo>
                  <a:cubicBezTo>
                    <a:pt x="119" y="111"/>
                    <a:pt x="119" y="111"/>
                    <a:pt x="119" y="111"/>
                  </a:cubicBezTo>
                  <a:cubicBezTo>
                    <a:pt x="118" y="111"/>
                    <a:pt x="118" y="111"/>
                    <a:pt x="118" y="111"/>
                  </a:cubicBezTo>
                  <a:cubicBezTo>
                    <a:pt x="118" y="111"/>
                    <a:pt x="118" y="111"/>
                    <a:pt x="117" y="111"/>
                  </a:cubicBezTo>
                  <a:cubicBezTo>
                    <a:pt x="117" y="111"/>
                    <a:pt x="116" y="111"/>
                    <a:pt x="115" y="111"/>
                  </a:cubicBezTo>
                  <a:cubicBezTo>
                    <a:pt x="115" y="112"/>
                    <a:pt x="115" y="112"/>
                    <a:pt x="115" y="112"/>
                  </a:cubicBezTo>
                  <a:cubicBezTo>
                    <a:pt x="114" y="112"/>
                    <a:pt x="114" y="112"/>
                    <a:pt x="114" y="112"/>
                  </a:cubicBezTo>
                  <a:cubicBezTo>
                    <a:pt x="113" y="112"/>
                    <a:pt x="112" y="112"/>
                    <a:pt x="111" y="112"/>
                  </a:cubicBezTo>
                  <a:cubicBezTo>
                    <a:pt x="111" y="112"/>
                    <a:pt x="111" y="112"/>
                    <a:pt x="111" y="112"/>
                  </a:cubicBezTo>
                  <a:cubicBezTo>
                    <a:pt x="110" y="112"/>
                    <a:pt x="110" y="112"/>
                    <a:pt x="110" y="112"/>
                  </a:cubicBezTo>
                  <a:cubicBezTo>
                    <a:pt x="110" y="112"/>
                    <a:pt x="110" y="112"/>
                    <a:pt x="110" y="112"/>
                  </a:cubicBezTo>
                  <a:cubicBezTo>
                    <a:pt x="109" y="112"/>
                    <a:pt x="109" y="112"/>
                    <a:pt x="108" y="112"/>
                  </a:cubicBezTo>
                  <a:cubicBezTo>
                    <a:pt x="108" y="112"/>
                    <a:pt x="107" y="113"/>
                    <a:pt x="106" y="113"/>
                  </a:cubicBezTo>
                  <a:cubicBezTo>
                    <a:pt x="106" y="113"/>
                    <a:pt x="106" y="113"/>
                    <a:pt x="106" y="113"/>
                  </a:cubicBezTo>
                  <a:cubicBezTo>
                    <a:pt x="105" y="113"/>
                    <a:pt x="105" y="113"/>
                    <a:pt x="105" y="113"/>
                  </a:cubicBezTo>
                  <a:cubicBezTo>
                    <a:pt x="104" y="113"/>
                    <a:pt x="104" y="113"/>
                    <a:pt x="104" y="113"/>
                  </a:cubicBezTo>
                  <a:cubicBezTo>
                    <a:pt x="104" y="113"/>
                    <a:pt x="103" y="113"/>
                    <a:pt x="102" y="113"/>
                  </a:cubicBezTo>
                  <a:cubicBezTo>
                    <a:pt x="102" y="113"/>
                    <a:pt x="101" y="113"/>
                    <a:pt x="100" y="114"/>
                  </a:cubicBezTo>
                  <a:cubicBezTo>
                    <a:pt x="97" y="114"/>
                    <a:pt x="94" y="114"/>
                    <a:pt x="91" y="115"/>
                  </a:cubicBezTo>
                  <a:cubicBezTo>
                    <a:pt x="90" y="115"/>
                    <a:pt x="90" y="115"/>
                    <a:pt x="90" y="115"/>
                  </a:cubicBezTo>
                  <a:cubicBezTo>
                    <a:pt x="87" y="115"/>
                    <a:pt x="84" y="116"/>
                    <a:pt x="81" y="116"/>
                  </a:cubicBezTo>
                  <a:cubicBezTo>
                    <a:pt x="81" y="116"/>
                    <a:pt x="81" y="116"/>
                    <a:pt x="81" y="116"/>
                  </a:cubicBezTo>
                  <a:cubicBezTo>
                    <a:pt x="78" y="116"/>
                    <a:pt x="75" y="116"/>
                    <a:pt x="72" y="116"/>
                  </a:cubicBezTo>
                  <a:cubicBezTo>
                    <a:pt x="72" y="116"/>
                    <a:pt x="72" y="116"/>
                    <a:pt x="72" y="116"/>
                  </a:cubicBezTo>
                  <a:cubicBezTo>
                    <a:pt x="69" y="117"/>
                    <a:pt x="66" y="117"/>
                    <a:pt x="63" y="117"/>
                  </a:cubicBezTo>
                  <a:cubicBezTo>
                    <a:pt x="59" y="117"/>
                    <a:pt x="55" y="117"/>
                    <a:pt x="52" y="117"/>
                  </a:cubicBezTo>
                  <a:cubicBezTo>
                    <a:pt x="52" y="117"/>
                    <a:pt x="52" y="117"/>
                    <a:pt x="52" y="117"/>
                  </a:cubicBezTo>
                  <a:cubicBezTo>
                    <a:pt x="50" y="117"/>
                    <a:pt x="48" y="116"/>
                    <a:pt x="46" y="116"/>
                  </a:cubicBezTo>
                  <a:cubicBezTo>
                    <a:pt x="46" y="116"/>
                    <a:pt x="46" y="116"/>
                    <a:pt x="46" y="116"/>
                  </a:cubicBezTo>
                  <a:cubicBezTo>
                    <a:pt x="45" y="116"/>
                    <a:pt x="43" y="116"/>
                    <a:pt x="41" y="116"/>
                  </a:cubicBezTo>
                  <a:cubicBezTo>
                    <a:pt x="36" y="116"/>
                    <a:pt x="32" y="115"/>
                    <a:pt x="28" y="114"/>
                  </a:cubicBezTo>
                  <a:cubicBezTo>
                    <a:pt x="28" y="114"/>
                    <a:pt x="28" y="114"/>
                    <a:pt x="28" y="114"/>
                  </a:cubicBezTo>
                  <a:cubicBezTo>
                    <a:pt x="26" y="114"/>
                    <a:pt x="25" y="114"/>
                    <a:pt x="24" y="113"/>
                  </a:cubicBezTo>
                  <a:cubicBezTo>
                    <a:pt x="24" y="113"/>
                    <a:pt x="24" y="113"/>
                    <a:pt x="24" y="113"/>
                  </a:cubicBezTo>
                  <a:cubicBezTo>
                    <a:pt x="22" y="113"/>
                    <a:pt x="21" y="113"/>
                    <a:pt x="20" y="113"/>
                  </a:cubicBezTo>
                  <a:cubicBezTo>
                    <a:pt x="20" y="112"/>
                    <a:pt x="20" y="112"/>
                    <a:pt x="20" y="112"/>
                  </a:cubicBezTo>
                  <a:cubicBezTo>
                    <a:pt x="19" y="112"/>
                    <a:pt x="18" y="112"/>
                    <a:pt x="17" y="112"/>
                  </a:cubicBezTo>
                  <a:cubicBezTo>
                    <a:pt x="17" y="111"/>
                    <a:pt x="17" y="111"/>
                    <a:pt x="17" y="111"/>
                  </a:cubicBezTo>
                  <a:cubicBezTo>
                    <a:pt x="16" y="111"/>
                    <a:pt x="15" y="111"/>
                    <a:pt x="14" y="111"/>
                  </a:cubicBezTo>
                  <a:cubicBezTo>
                    <a:pt x="14" y="110"/>
                    <a:pt x="14" y="110"/>
                    <a:pt x="14" y="110"/>
                  </a:cubicBezTo>
                  <a:cubicBezTo>
                    <a:pt x="13" y="110"/>
                    <a:pt x="13" y="110"/>
                    <a:pt x="13" y="110"/>
                  </a:cubicBezTo>
                  <a:cubicBezTo>
                    <a:pt x="12" y="110"/>
                    <a:pt x="11" y="110"/>
                    <a:pt x="10" y="109"/>
                  </a:cubicBezTo>
                  <a:cubicBezTo>
                    <a:pt x="9" y="109"/>
                    <a:pt x="9" y="109"/>
                    <a:pt x="9" y="109"/>
                  </a:cubicBezTo>
                  <a:cubicBezTo>
                    <a:pt x="9" y="108"/>
                    <a:pt x="8" y="108"/>
                    <a:pt x="8" y="108"/>
                  </a:cubicBezTo>
                  <a:cubicBezTo>
                    <a:pt x="7" y="107"/>
                    <a:pt x="7" y="107"/>
                    <a:pt x="7" y="107"/>
                  </a:cubicBezTo>
                  <a:cubicBezTo>
                    <a:pt x="6" y="107"/>
                    <a:pt x="6" y="107"/>
                    <a:pt x="5" y="106"/>
                  </a:cubicBezTo>
                  <a:cubicBezTo>
                    <a:pt x="5" y="106"/>
                    <a:pt x="5" y="106"/>
                    <a:pt x="5" y="106"/>
                  </a:cubicBezTo>
                  <a:cubicBezTo>
                    <a:pt x="4" y="106"/>
                    <a:pt x="4" y="105"/>
                    <a:pt x="3" y="105"/>
                  </a:cubicBezTo>
                  <a:cubicBezTo>
                    <a:pt x="3" y="104"/>
                    <a:pt x="2" y="103"/>
                    <a:pt x="2" y="103"/>
                  </a:cubicBezTo>
                  <a:cubicBezTo>
                    <a:pt x="1" y="102"/>
                    <a:pt x="1" y="101"/>
                    <a:pt x="1" y="101"/>
                  </a:cubicBezTo>
                  <a:cubicBezTo>
                    <a:pt x="1" y="100"/>
                    <a:pt x="0" y="99"/>
                    <a:pt x="0" y="99"/>
                  </a:cubicBezTo>
                  <a:cubicBezTo>
                    <a:pt x="0" y="98"/>
                    <a:pt x="0" y="97"/>
                    <a:pt x="0" y="97"/>
                  </a:cubicBezTo>
                  <a:cubicBezTo>
                    <a:pt x="4" y="142"/>
                    <a:pt x="8" y="188"/>
                    <a:pt x="12" y="234"/>
                  </a:cubicBezTo>
                  <a:cubicBezTo>
                    <a:pt x="13" y="235"/>
                    <a:pt x="13" y="235"/>
                    <a:pt x="13" y="236"/>
                  </a:cubicBezTo>
                  <a:cubicBezTo>
                    <a:pt x="13" y="237"/>
                    <a:pt x="13" y="238"/>
                    <a:pt x="14" y="238"/>
                  </a:cubicBezTo>
                  <a:cubicBezTo>
                    <a:pt x="14" y="239"/>
                    <a:pt x="14" y="240"/>
                    <a:pt x="15" y="240"/>
                  </a:cubicBezTo>
                  <a:cubicBezTo>
                    <a:pt x="15" y="241"/>
                    <a:pt x="16" y="242"/>
                    <a:pt x="16" y="242"/>
                  </a:cubicBezTo>
                  <a:cubicBezTo>
                    <a:pt x="17" y="243"/>
                    <a:pt x="17" y="244"/>
                    <a:pt x="18" y="244"/>
                  </a:cubicBezTo>
                  <a:cubicBezTo>
                    <a:pt x="18" y="244"/>
                    <a:pt x="18" y="244"/>
                    <a:pt x="18" y="244"/>
                  </a:cubicBezTo>
                  <a:cubicBezTo>
                    <a:pt x="18" y="245"/>
                    <a:pt x="18" y="245"/>
                    <a:pt x="18" y="245"/>
                  </a:cubicBezTo>
                  <a:cubicBezTo>
                    <a:pt x="19" y="245"/>
                    <a:pt x="19" y="245"/>
                    <a:pt x="20" y="246"/>
                  </a:cubicBezTo>
                  <a:cubicBezTo>
                    <a:pt x="20" y="246"/>
                    <a:pt x="20" y="246"/>
                    <a:pt x="20" y="246"/>
                  </a:cubicBezTo>
                  <a:cubicBezTo>
                    <a:pt x="20" y="246"/>
                    <a:pt x="20" y="246"/>
                    <a:pt x="20" y="246"/>
                  </a:cubicBezTo>
                  <a:cubicBezTo>
                    <a:pt x="21" y="246"/>
                    <a:pt x="22" y="247"/>
                    <a:pt x="22" y="247"/>
                  </a:cubicBezTo>
                  <a:cubicBezTo>
                    <a:pt x="23" y="247"/>
                    <a:pt x="23" y="247"/>
                    <a:pt x="23" y="247"/>
                  </a:cubicBezTo>
                  <a:cubicBezTo>
                    <a:pt x="23" y="247"/>
                    <a:pt x="23" y="247"/>
                    <a:pt x="23" y="247"/>
                  </a:cubicBezTo>
                  <a:cubicBezTo>
                    <a:pt x="24" y="248"/>
                    <a:pt x="24" y="248"/>
                    <a:pt x="24" y="248"/>
                  </a:cubicBezTo>
                  <a:cubicBezTo>
                    <a:pt x="24" y="248"/>
                    <a:pt x="25" y="248"/>
                    <a:pt x="26" y="249"/>
                  </a:cubicBezTo>
                  <a:cubicBezTo>
                    <a:pt x="26" y="249"/>
                    <a:pt x="26" y="249"/>
                    <a:pt x="26" y="249"/>
                  </a:cubicBezTo>
                  <a:cubicBezTo>
                    <a:pt x="26" y="249"/>
                    <a:pt x="26" y="249"/>
                    <a:pt x="26" y="249"/>
                  </a:cubicBezTo>
                  <a:cubicBezTo>
                    <a:pt x="26" y="249"/>
                    <a:pt x="26" y="249"/>
                    <a:pt x="26" y="249"/>
                  </a:cubicBezTo>
                  <a:cubicBezTo>
                    <a:pt x="27" y="249"/>
                    <a:pt x="27" y="249"/>
                    <a:pt x="27" y="249"/>
                  </a:cubicBezTo>
                  <a:cubicBezTo>
                    <a:pt x="28" y="249"/>
                    <a:pt x="28" y="250"/>
                    <a:pt x="28" y="250"/>
                  </a:cubicBezTo>
                  <a:cubicBezTo>
                    <a:pt x="29" y="250"/>
                    <a:pt x="29" y="250"/>
                    <a:pt x="29" y="250"/>
                  </a:cubicBezTo>
                  <a:cubicBezTo>
                    <a:pt x="29" y="250"/>
                    <a:pt x="29" y="250"/>
                    <a:pt x="29" y="250"/>
                  </a:cubicBezTo>
                  <a:cubicBezTo>
                    <a:pt x="30" y="250"/>
                    <a:pt x="30" y="250"/>
                    <a:pt x="30" y="250"/>
                  </a:cubicBezTo>
                  <a:cubicBezTo>
                    <a:pt x="30" y="250"/>
                    <a:pt x="31" y="250"/>
                    <a:pt x="31" y="251"/>
                  </a:cubicBezTo>
                  <a:cubicBezTo>
                    <a:pt x="31" y="251"/>
                    <a:pt x="32" y="251"/>
                    <a:pt x="32" y="251"/>
                  </a:cubicBezTo>
                  <a:cubicBezTo>
                    <a:pt x="33" y="251"/>
                    <a:pt x="33" y="251"/>
                    <a:pt x="33" y="251"/>
                  </a:cubicBezTo>
                  <a:cubicBezTo>
                    <a:pt x="33" y="251"/>
                    <a:pt x="33" y="251"/>
                    <a:pt x="33" y="251"/>
                  </a:cubicBezTo>
                  <a:cubicBezTo>
                    <a:pt x="33" y="251"/>
                    <a:pt x="33" y="251"/>
                    <a:pt x="33" y="251"/>
                  </a:cubicBezTo>
                  <a:cubicBezTo>
                    <a:pt x="34" y="251"/>
                    <a:pt x="34" y="251"/>
                    <a:pt x="34" y="252"/>
                  </a:cubicBezTo>
                  <a:cubicBezTo>
                    <a:pt x="35" y="252"/>
                    <a:pt x="35" y="252"/>
                    <a:pt x="36" y="252"/>
                  </a:cubicBezTo>
                  <a:cubicBezTo>
                    <a:pt x="36" y="252"/>
                    <a:pt x="36" y="252"/>
                    <a:pt x="37" y="252"/>
                  </a:cubicBezTo>
                  <a:cubicBezTo>
                    <a:pt x="37" y="252"/>
                    <a:pt x="37" y="252"/>
                    <a:pt x="38" y="252"/>
                  </a:cubicBezTo>
                  <a:cubicBezTo>
                    <a:pt x="38" y="252"/>
                    <a:pt x="39" y="253"/>
                    <a:pt x="39" y="253"/>
                  </a:cubicBezTo>
                  <a:cubicBezTo>
                    <a:pt x="39" y="253"/>
                    <a:pt x="40" y="253"/>
                    <a:pt x="40" y="253"/>
                  </a:cubicBezTo>
                  <a:cubicBezTo>
                    <a:pt x="40" y="253"/>
                    <a:pt x="41" y="253"/>
                    <a:pt x="41" y="253"/>
                  </a:cubicBezTo>
                  <a:cubicBezTo>
                    <a:pt x="42" y="253"/>
                    <a:pt x="42" y="253"/>
                    <a:pt x="42" y="253"/>
                  </a:cubicBezTo>
                  <a:cubicBezTo>
                    <a:pt x="43" y="253"/>
                    <a:pt x="43" y="253"/>
                    <a:pt x="43" y="253"/>
                  </a:cubicBezTo>
                  <a:cubicBezTo>
                    <a:pt x="44" y="254"/>
                    <a:pt x="44" y="254"/>
                    <a:pt x="44" y="254"/>
                  </a:cubicBezTo>
                  <a:cubicBezTo>
                    <a:pt x="45" y="254"/>
                    <a:pt x="45" y="254"/>
                    <a:pt x="45" y="254"/>
                  </a:cubicBezTo>
                  <a:cubicBezTo>
                    <a:pt x="46" y="254"/>
                    <a:pt x="46" y="254"/>
                    <a:pt x="46" y="254"/>
                  </a:cubicBezTo>
                  <a:cubicBezTo>
                    <a:pt x="46" y="254"/>
                    <a:pt x="46" y="254"/>
                    <a:pt x="47" y="254"/>
                  </a:cubicBezTo>
                  <a:cubicBezTo>
                    <a:pt x="47" y="254"/>
                    <a:pt x="47" y="254"/>
                    <a:pt x="48" y="254"/>
                  </a:cubicBezTo>
                  <a:cubicBezTo>
                    <a:pt x="49" y="254"/>
                    <a:pt x="49" y="254"/>
                    <a:pt x="49" y="254"/>
                  </a:cubicBezTo>
                  <a:cubicBezTo>
                    <a:pt x="49" y="254"/>
                    <a:pt x="49" y="254"/>
                    <a:pt x="49" y="254"/>
                  </a:cubicBezTo>
                  <a:cubicBezTo>
                    <a:pt x="50" y="254"/>
                    <a:pt x="50" y="254"/>
                    <a:pt x="50" y="254"/>
                  </a:cubicBezTo>
                  <a:cubicBezTo>
                    <a:pt x="50" y="255"/>
                    <a:pt x="51" y="255"/>
                    <a:pt x="51" y="255"/>
                  </a:cubicBezTo>
                  <a:cubicBezTo>
                    <a:pt x="51" y="255"/>
                    <a:pt x="52" y="255"/>
                    <a:pt x="52" y="255"/>
                  </a:cubicBezTo>
                  <a:cubicBezTo>
                    <a:pt x="53" y="255"/>
                    <a:pt x="53" y="255"/>
                    <a:pt x="53" y="255"/>
                  </a:cubicBezTo>
                  <a:cubicBezTo>
                    <a:pt x="54" y="255"/>
                    <a:pt x="54" y="255"/>
                    <a:pt x="54" y="255"/>
                  </a:cubicBezTo>
                  <a:cubicBezTo>
                    <a:pt x="54" y="255"/>
                    <a:pt x="54" y="255"/>
                    <a:pt x="54" y="255"/>
                  </a:cubicBezTo>
                  <a:cubicBezTo>
                    <a:pt x="54" y="255"/>
                    <a:pt x="54" y="255"/>
                    <a:pt x="54" y="255"/>
                  </a:cubicBezTo>
                  <a:cubicBezTo>
                    <a:pt x="54" y="255"/>
                    <a:pt x="54" y="255"/>
                    <a:pt x="54" y="255"/>
                  </a:cubicBezTo>
                  <a:cubicBezTo>
                    <a:pt x="55" y="255"/>
                    <a:pt x="55" y="255"/>
                    <a:pt x="56" y="255"/>
                  </a:cubicBezTo>
                  <a:cubicBezTo>
                    <a:pt x="56" y="255"/>
                    <a:pt x="56" y="255"/>
                    <a:pt x="57" y="255"/>
                  </a:cubicBezTo>
                  <a:cubicBezTo>
                    <a:pt x="57" y="255"/>
                    <a:pt x="57" y="255"/>
                    <a:pt x="58" y="255"/>
                  </a:cubicBezTo>
                  <a:cubicBezTo>
                    <a:pt x="58" y="255"/>
                    <a:pt x="58" y="255"/>
                    <a:pt x="58" y="255"/>
                  </a:cubicBezTo>
                  <a:cubicBezTo>
                    <a:pt x="58" y="255"/>
                    <a:pt x="58" y="255"/>
                    <a:pt x="58" y="255"/>
                  </a:cubicBezTo>
                  <a:cubicBezTo>
                    <a:pt x="58" y="255"/>
                    <a:pt x="59" y="255"/>
                    <a:pt x="59" y="255"/>
                  </a:cubicBezTo>
                  <a:cubicBezTo>
                    <a:pt x="59" y="255"/>
                    <a:pt x="60" y="255"/>
                    <a:pt x="60" y="255"/>
                  </a:cubicBezTo>
                  <a:cubicBezTo>
                    <a:pt x="61" y="255"/>
                    <a:pt x="61" y="255"/>
                    <a:pt x="61" y="255"/>
                  </a:cubicBezTo>
                  <a:cubicBezTo>
                    <a:pt x="62" y="255"/>
                    <a:pt x="62" y="256"/>
                    <a:pt x="62" y="256"/>
                  </a:cubicBezTo>
                  <a:cubicBezTo>
                    <a:pt x="63" y="256"/>
                    <a:pt x="63" y="256"/>
                    <a:pt x="64" y="256"/>
                  </a:cubicBezTo>
                  <a:cubicBezTo>
                    <a:pt x="64" y="256"/>
                    <a:pt x="64" y="256"/>
                    <a:pt x="65" y="256"/>
                  </a:cubicBezTo>
                  <a:cubicBezTo>
                    <a:pt x="65" y="256"/>
                    <a:pt x="66" y="256"/>
                    <a:pt x="66" y="256"/>
                  </a:cubicBezTo>
                  <a:cubicBezTo>
                    <a:pt x="66" y="256"/>
                    <a:pt x="67" y="256"/>
                    <a:pt x="67" y="256"/>
                  </a:cubicBezTo>
                  <a:cubicBezTo>
                    <a:pt x="68" y="256"/>
                    <a:pt x="68" y="256"/>
                    <a:pt x="68" y="256"/>
                  </a:cubicBezTo>
                  <a:cubicBezTo>
                    <a:pt x="69" y="256"/>
                    <a:pt x="69" y="256"/>
                    <a:pt x="69" y="256"/>
                  </a:cubicBezTo>
                  <a:cubicBezTo>
                    <a:pt x="69" y="256"/>
                    <a:pt x="69" y="256"/>
                    <a:pt x="69" y="256"/>
                  </a:cubicBezTo>
                  <a:cubicBezTo>
                    <a:pt x="70" y="256"/>
                    <a:pt x="70" y="256"/>
                    <a:pt x="70" y="256"/>
                  </a:cubicBezTo>
                  <a:cubicBezTo>
                    <a:pt x="70" y="256"/>
                    <a:pt x="70" y="256"/>
                    <a:pt x="71" y="256"/>
                  </a:cubicBezTo>
                  <a:cubicBezTo>
                    <a:pt x="71" y="256"/>
                    <a:pt x="72" y="256"/>
                    <a:pt x="72" y="256"/>
                  </a:cubicBezTo>
                  <a:cubicBezTo>
                    <a:pt x="73" y="256"/>
                    <a:pt x="73" y="256"/>
                    <a:pt x="73" y="256"/>
                  </a:cubicBezTo>
                  <a:cubicBezTo>
                    <a:pt x="74" y="256"/>
                    <a:pt x="74" y="256"/>
                    <a:pt x="74" y="256"/>
                  </a:cubicBezTo>
                  <a:cubicBezTo>
                    <a:pt x="74" y="256"/>
                    <a:pt x="74" y="256"/>
                    <a:pt x="74" y="256"/>
                  </a:cubicBezTo>
                  <a:cubicBezTo>
                    <a:pt x="75" y="256"/>
                    <a:pt x="75" y="256"/>
                    <a:pt x="75" y="256"/>
                  </a:cubicBezTo>
                  <a:cubicBezTo>
                    <a:pt x="76" y="256"/>
                    <a:pt x="76" y="256"/>
                    <a:pt x="76" y="256"/>
                  </a:cubicBezTo>
                  <a:cubicBezTo>
                    <a:pt x="76" y="256"/>
                    <a:pt x="76" y="256"/>
                    <a:pt x="76" y="256"/>
                  </a:cubicBezTo>
                  <a:cubicBezTo>
                    <a:pt x="77" y="256"/>
                    <a:pt x="77" y="256"/>
                    <a:pt x="77" y="256"/>
                  </a:cubicBezTo>
                  <a:cubicBezTo>
                    <a:pt x="77" y="256"/>
                    <a:pt x="77" y="256"/>
                    <a:pt x="77" y="256"/>
                  </a:cubicBezTo>
                  <a:cubicBezTo>
                    <a:pt x="78" y="256"/>
                    <a:pt x="78" y="256"/>
                    <a:pt x="79" y="256"/>
                  </a:cubicBezTo>
                  <a:cubicBezTo>
                    <a:pt x="79" y="256"/>
                    <a:pt x="79" y="256"/>
                    <a:pt x="80" y="256"/>
                  </a:cubicBezTo>
                  <a:cubicBezTo>
                    <a:pt x="80" y="256"/>
                    <a:pt x="81" y="256"/>
                    <a:pt x="81" y="256"/>
                  </a:cubicBezTo>
                  <a:cubicBezTo>
                    <a:pt x="82" y="256"/>
                    <a:pt x="82" y="256"/>
                    <a:pt x="83" y="256"/>
                  </a:cubicBezTo>
                  <a:cubicBezTo>
                    <a:pt x="83" y="255"/>
                    <a:pt x="83" y="255"/>
                    <a:pt x="83" y="255"/>
                  </a:cubicBezTo>
                  <a:cubicBezTo>
                    <a:pt x="84" y="255"/>
                    <a:pt x="84" y="255"/>
                    <a:pt x="84" y="255"/>
                  </a:cubicBezTo>
                  <a:cubicBezTo>
                    <a:pt x="84" y="255"/>
                    <a:pt x="84" y="255"/>
                    <a:pt x="84" y="255"/>
                  </a:cubicBezTo>
                  <a:cubicBezTo>
                    <a:pt x="84" y="255"/>
                    <a:pt x="84" y="255"/>
                    <a:pt x="84" y="255"/>
                  </a:cubicBezTo>
                  <a:cubicBezTo>
                    <a:pt x="85" y="255"/>
                    <a:pt x="85" y="255"/>
                    <a:pt x="86" y="255"/>
                  </a:cubicBezTo>
                  <a:cubicBezTo>
                    <a:pt x="86" y="255"/>
                    <a:pt x="87" y="255"/>
                    <a:pt x="87" y="255"/>
                  </a:cubicBezTo>
                  <a:cubicBezTo>
                    <a:pt x="88" y="255"/>
                    <a:pt x="88" y="255"/>
                    <a:pt x="89" y="255"/>
                  </a:cubicBezTo>
                  <a:cubicBezTo>
                    <a:pt x="89" y="255"/>
                    <a:pt x="90" y="255"/>
                    <a:pt x="90" y="255"/>
                  </a:cubicBezTo>
                  <a:cubicBezTo>
                    <a:pt x="91" y="255"/>
                    <a:pt x="92" y="255"/>
                    <a:pt x="92" y="255"/>
                  </a:cubicBezTo>
                  <a:cubicBezTo>
                    <a:pt x="93" y="255"/>
                    <a:pt x="93" y="255"/>
                    <a:pt x="94" y="255"/>
                  </a:cubicBezTo>
                  <a:cubicBezTo>
                    <a:pt x="95" y="255"/>
                    <a:pt x="95" y="255"/>
                    <a:pt x="96" y="255"/>
                  </a:cubicBezTo>
                  <a:cubicBezTo>
                    <a:pt x="97" y="254"/>
                    <a:pt x="98" y="254"/>
                    <a:pt x="99" y="254"/>
                  </a:cubicBezTo>
                  <a:cubicBezTo>
                    <a:pt x="99" y="254"/>
                    <a:pt x="100" y="254"/>
                    <a:pt x="101" y="254"/>
                  </a:cubicBezTo>
                  <a:cubicBezTo>
                    <a:pt x="102" y="254"/>
                    <a:pt x="102" y="254"/>
                    <a:pt x="102" y="254"/>
                  </a:cubicBezTo>
                  <a:cubicBezTo>
                    <a:pt x="102" y="254"/>
                    <a:pt x="102" y="254"/>
                    <a:pt x="102" y="254"/>
                  </a:cubicBezTo>
                  <a:cubicBezTo>
                    <a:pt x="102" y="254"/>
                    <a:pt x="102" y="254"/>
                    <a:pt x="102" y="254"/>
                  </a:cubicBezTo>
                  <a:cubicBezTo>
                    <a:pt x="103" y="254"/>
                    <a:pt x="103" y="254"/>
                    <a:pt x="104" y="254"/>
                  </a:cubicBezTo>
                  <a:cubicBezTo>
                    <a:pt x="105" y="253"/>
                    <a:pt x="106" y="253"/>
                    <a:pt x="107" y="253"/>
                  </a:cubicBezTo>
                  <a:cubicBezTo>
                    <a:pt x="107" y="253"/>
                    <a:pt x="108" y="253"/>
                    <a:pt x="108" y="253"/>
                  </a:cubicBezTo>
                  <a:cubicBezTo>
                    <a:pt x="108" y="253"/>
                    <a:pt x="109" y="253"/>
                    <a:pt x="109" y="253"/>
                  </a:cubicBezTo>
                  <a:cubicBezTo>
                    <a:pt x="110" y="253"/>
                    <a:pt x="110" y="253"/>
                    <a:pt x="111" y="253"/>
                  </a:cubicBezTo>
                  <a:cubicBezTo>
                    <a:pt x="111" y="253"/>
                    <a:pt x="111" y="252"/>
                    <a:pt x="112" y="252"/>
                  </a:cubicBezTo>
                  <a:cubicBezTo>
                    <a:pt x="114" y="252"/>
                    <a:pt x="115" y="252"/>
                    <a:pt x="117" y="252"/>
                  </a:cubicBezTo>
                  <a:cubicBezTo>
                    <a:pt x="117" y="252"/>
                    <a:pt x="117" y="252"/>
                    <a:pt x="117" y="252"/>
                  </a:cubicBezTo>
                  <a:cubicBezTo>
                    <a:pt x="119" y="251"/>
                    <a:pt x="120" y="251"/>
                    <a:pt x="122" y="251"/>
                  </a:cubicBezTo>
                  <a:cubicBezTo>
                    <a:pt x="122" y="251"/>
                    <a:pt x="122" y="251"/>
                    <a:pt x="122" y="251"/>
                  </a:cubicBezTo>
                  <a:cubicBezTo>
                    <a:pt x="123" y="251"/>
                    <a:pt x="125" y="250"/>
                    <a:pt x="126" y="250"/>
                  </a:cubicBezTo>
                  <a:cubicBezTo>
                    <a:pt x="133" y="336"/>
                    <a:pt x="133" y="336"/>
                    <a:pt x="133" y="336"/>
                  </a:cubicBezTo>
                  <a:cubicBezTo>
                    <a:pt x="320" y="337"/>
                    <a:pt x="320" y="337"/>
                    <a:pt x="320" y="337"/>
                  </a:cubicBezTo>
                  <a:cubicBezTo>
                    <a:pt x="322" y="337"/>
                    <a:pt x="336" y="336"/>
                    <a:pt x="356" y="336"/>
                  </a:cubicBezTo>
                  <a:cubicBezTo>
                    <a:pt x="376" y="336"/>
                    <a:pt x="402" y="336"/>
                    <a:pt x="430" y="335"/>
                  </a:cubicBezTo>
                  <a:cubicBezTo>
                    <a:pt x="458" y="335"/>
                    <a:pt x="488" y="335"/>
                    <a:pt x="515" y="335"/>
                  </a:cubicBezTo>
                  <a:cubicBezTo>
                    <a:pt x="542" y="334"/>
                    <a:pt x="566" y="334"/>
                    <a:pt x="583" y="334"/>
                  </a:cubicBezTo>
                  <a:cubicBezTo>
                    <a:pt x="584" y="334"/>
                    <a:pt x="585" y="334"/>
                    <a:pt x="585" y="334"/>
                  </a:cubicBezTo>
                  <a:cubicBezTo>
                    <a:pt x="586" y="334"/>
                    <a:pt x="587" y="334"/>
                    <a:pt x="588" y="334"/>
                  </a:cubicBezTo>
                  <a:cubicBezTo>
                    <a:pt x="588" y="334"/>
                    <a:pt x="589" y="334"/>
                    <a:pt x="590" y="334"/>
                  </a:cubicBezTo>
                  <a:cubicBezTo>
                    <a:pt x="590" y="334"/>
                    <a:pt x="591" y="334"/>
                    <a:pt x="592" y="334"/>
                  </a:cubicBezTo>
                  <a:cubicBezTo>
                    <a:pt x="593" y="334"/>
                    <a:pt x="593" y="334"/>
                    <a:pt x="594" y="334"/>
                  </a:cubicBezTo>
                  <a:cubicBezTo>
                    <a:pt x="595" y="334"/>
                    <a:pt x="596" y="334"/>
                    <a:pt x="597" y="334"/>
                  </a:cubicBezTo>
                  <a:cubicBezTo>
                    <a:pt x="597" y="334"/>
                    <a:pt x="597" y="334"/>
                    <a:pt x="597" y="334"/>
                  </a:cubicBezTo>
                  <a:cubicBezTo>
                    <a:pt x="598" y="334"/>
                    <a:pt x="598" y="334"/>
                    <a:pt x="599" y="334"/>
                  </a:cubicBezTo>
                  <a:cubicBezTo>
                    <a:pt x="600" y="334"/>
                    <a:pt x="600" y="334"/>
                    <a:pt x="601" y="334"/>
                  </a:cubicBezTo>
                  <a:cubicBezTo>
                    <a:pt x="602" y="334"/>
                    <a:pt x="602" y="334"/>
                    <a:pt x="602" y="334"/>
                  </a:cubicBezTo>
                  <a:cubicBezTo>
                    <a:pt x="602" y="334"/>
                    <a:pt x="602" y="334"/>
                    <a:pt x="603" y="334"/>
                  </a:cubicBezTo>
                  <a:cubicBezTo>
                    <a:pt x="604" y="334"/>
                    <a:pt x="604" y="334"/>
                    <a:pt x="605" y="334"/>
                  </a:cubicBezTo>
                  <a:cubicBezTo>
                    <a:pt x="606" y="334"/>
                    <a:pt x="606" y="334"/>
                    <a:pt x="606" y="334"/>
                  </a:cubicBezTo>
                  <a:cubicBezTo>
                    <a:pt x="607" y="334"/>
                    <a:pt x="607" y="334"/>
                    <a:pt x="607" y="334"/>
                  </a:cubicBezTo>
                  <a:cubicBezTo>
                    <a:pt x="608" y="334"/>
                    <a:pt x="608" y="334"/>
                    <a:pt x="609" y="334"/>
                  </a:cubicBezTo>
                  <a:cubicBezTo>
                    <a:pt x="610" y="334"/>
                    <a:pt x="610" y="334"/>
                    <a:pt x="611" y="334"/>
                  </a:cubicBezTo>
                  <a:cubicBezTo>
                    <a:pt x="611" y="334"/>
                    <a:pt x="611" y="334"/>
                    <a:pt x="611" y="334"/>
                  </a:cubicBezTo>
                  <a:cubicBezTo>
                    <a:pt x="611" y="334"/>
                    <a:pt x="612" y="334"/>
                    <a:pt x="613" y="334"/>
                  </a:cubicBezTo>
                  <a:cubicBezTo>
                    <a:pt x="614" y="334"/>
                    <a:pt x="615" y="334"/>
                    <a:pt x="616" y="333"/>
                  </a:cubicBezTo>
                  <a:cubicBezTo>
                    <a:pt x="617" y="333"/>
                    <a:pt x="618" y="333"/>
                    <a:pt x="618" y="333"/>
                  </a:cubicBezTo>
                  <a:cubicBezTo>
                    <a:pt x="619" y="333"/>
                    <a:pt x="620" y="333"/>
                    <a:pt x="621" y="333"/>
                  </a:cubicBezTo>
                  <a:cubicBezTo>
                    <a:pt x="621" y="333"/>
                    <a:pt x="622" y="333"/>
                    <a:pt x="622" y="333"/>
                  </a:cubicBezTo>
                  <a:cubicBezTo>
                    <a:pt x="622" y="333"/>
                    <a:pt x="622" y="333"/>
                    <a:pt x="622" y="333"/>
                  </a:cubicBezTo>
                  <a:cubicBezTo>
                    <a:pt x="622" y="333"/>
                    <a:pt x="623" y="333"/>
                    <a:pt x="623" y="333"/>
                  </a:cubicBezTo>
                  <a:cubicBezTo>
                    <a:pt x="624" y="333"/>
                    <a:pt x="624" y="333"/>
                    <a:pt x="625" y="333"/>
                  </a:cubicBezTo>
                  <a:cubicBezTo>
                    <a:pt x="625" y="333"/>
                    <a:pt x="625" y="333"/>
                    <a:pt x="625" y="333"/>
                  </a:cubicBezTo>
                  <a:cubicBezTo>
                    <a:pt x="625" y="333"/>
                    <a:pt x="625" y="333"/>
                    <a:pt x="625" y="333"/>
                  </a:cubicBezTo>
                  <a:cubicBezTo>
                    <a:pt x="625" y="333"/>
                    <a:pt x="625" y="333"/>
                    <a:pt x="625" y="333"/>
                  </a:cubicBezTo>
                  <a:cubicBezTo>
                    <a:pt x="626" y="333"/>
                    <a:pt x="627" y="333"/>
                    <a:pt x="627" y="333"/>
                  </a:cubicBezTo>
                  <a:cubicBezTo>
                    <a:pt x="628" y="333"/>
                    <a:pt x="628" y="333"/>
                    <a:pt x="628" y="333"/>
                  </a:cubicBezTo>
                  <a:cubicBezTo>
                    <a:pt x="628" y="333"/>
                    <a:pt x="628" y="333"/>
                    <a:pt x="628" y="333"/>
                  </a:cubicBezTo>
                  <a:cubicBezTo>
                    <a:pt x="629" y="333"/>
                    <a:pt x="629" y="333"/>
                    <a:pt x="629" y="333"/>
                  </a:cubicBezTo>
                  <a:cubicBezTo>
                    <a:pt x="630" y="333"/>
                    <a:pt x="630" y="332"/>
                    <a:pt x="631" y="332"/>
                  </a:cubicBezTo>
                  <a:cubicBezTo>
                    <a:pt x="631" y="332"/>
                    <a:pt x="632" y="332"/>
                    <a:pt x="632" y="332"/>
                  </a:cubicBezTo>
                  <a:cubicBezTo>
                    <a:pt x="633" y="332"/>
                    <a:pt x="633" y="332"/>
                    <a:pt x="633" y="332"/>
                  </a:cubicBezTo>
                  <a:cubicBezTo>
                    <a:pt x="633" y="332"/>
                    <a:pt x="633" y="332"/>
                    <a:pt x="633" y="332"/>
                  </a:cubicBezTo>
                  <a:cubicBezTo>
                    <a:pt x="634" y="332"/>
                    <a:pt x="634" y="332"/>
                    <a:pt x="634" y="332"/>
                  </a:cubicBezTo>
                  <a:cubicBezTo>
                    <a:pt x="635" y="332"/>
                    <a:pt x="635" y="332"/>
                    <a:pt x="636" y="332"/>
                  </a:cubicBezTo>
                  <a:cubicBezTo>
                    <a:pt x="636" y="332"/>
                    <a:pt x="636" y="332"/>
                    <a:pt x="636" y="332"/>
                  </a:cubicBezTo>
                  <a:cubicBezTo>
                    <a:pt x="636" y="332"/>
                    <a:pt x="636" y="332"/>
                    <a:pt x="636" y="332"/>
                  </a:cubicBezTo>
                  <a:cubicBezTo>
                    <a:pt x="636" y="332"/>
                    <a:pt x="637" y="332"/>
                    <a:pt x="637" y="332"/>
                  </a:cubicBezTo>
                  <a:cubicBezTo>
                    <a:pt x="638" y="332"/>
                    <a:pt x="638" y="332"/>
                    <a:pt x="638" y="332"/>
                  </a:cubicBezTo>
                  <a:cubicBezTo>
                    <a:pt x="638" y="332"/>
                    <a:pt x="638" y="332"/>
                    <a:pt x="638" y="332"/>
                  </a:cubicBezTo>
                  <a:cubicBezTo>
                    <a:pt x="639" y="331"/>
                    <a:pt x="639" y="331"/>
                    <a:pt x="639" y="331"/>
                  </a:cubicBezTo>
                  <a:cubicBezTo>
                    <a:pt x="639" y="331"/>
                    <a:pt x="639" y="331"/>
                    <a:pt x="639" y="331"/>
                  </a:cubicBezTo>
                  <a:cubicBezTo>
                    <a:pt x="640" y="331"/>
                    <a:pt x="642" y="331"/>
                    <a:pt x="643" y="331"/>
                  </a:cubicBezTo>
                  <a:cubicBezTo>
                    <a:pt x="643" y="331"/>
                    <a:pt x="643" y="331"/>
                    <a:pt x="643" y="331"/>
                  </a:cubicBezTo>
                  <a:cubicBezTo>
                    <a:pt x="643" y="331"/>
                    <a:pt x="643" y="331"/>
                    <a:pt x="643" y="331"/>
                  </a:cubicBezTo>
                  <a:cubicBezTo>
                    <a:pt x="644" y="330"/>
                    <a:pt x="645" y="330"/>
                    <a:pt x="645" y="330"/>
                  </a:cubicBezTo>
                  <a:cubicBezTo>
                    <a:pt x="645" y="330"/>
                    <a:pt x="645" y="330"/>
                    <a:pt x="645" y="330"/>
                  </a:cubicBezTo>
                  <a:cubicBezTo>
                    <a:pt x="646" y="330"/>
                    <a:pt x="646" y="330"/>
                    <a:pt x="646" y="330"/>
                  </a:cubicBezTo>
                  <a:cubicBezTo>
                    <a:pt x="646" y="330"/>
                    <a:pt x="647" y="330"/>
                    <a:pt x="647" y="330"/>
                  </a:cubicBezTo>
                  <a:cubicBezTo>
                    <a:pt x="648" y="329"/>
                    <a:pt x="648" y="329"/>
                    <a:pt x="648" y="329"/>
                  </a:cubicBezTo>
                  <a:cubicBezTo>
                    <a:pt x="648" y="329"/>
                    <a:pt x="648" y="329"/>
                    <a:pt x="648" y="329"/>
                  </a:cubicBezTo>
                  <a:cubicBezTo>
                    <a:pt x="648" y="329"/>
                    <a:pt x="648" y="329"/>
                    <a:pt x="648" y="329"/>
                  </a:cubicBezTo>
                  <a:cubicBezTo>
                    <a:pt x="649" y="329"/>
                    <a:pt x="649" y="329"/>
                    <a:pt x="649" y="329"/>
                  </a:cubicBezTo>
                  <a:cubicBezTo>
                    <a:pt x="650" y="329"/>
                    <a:pt x="650" y="329"/>
                    <a:pt x="650" y="329"/>
                  </a:cubicBezTo>
                  <a:cubicBezTo>
                    <a:pt x="650" y="329"/>
                    <a:pt x="650" y="329"/>
                    <a:pt x="650" y="329"/>
                  </a:cubicBezTo>
                  <a:cubicBezTo>
                    <a:pt x="650" y="329"/>
                    <a:pt x="650" y="329"/>
                    <a:pt x="650" y="329"/>
                  </a:cubicBezTo>
                  <a:cubicBezTo>
                    <a:pt x="650" y="328"/>
                    <a:pt x="650" y="328"/>
                    <a:pt x="650" y="328"/>
                  </a:cubicBezTo>
                  <a:cubicBezTo>
                    <a:pt x="651" y="328"/>
                    <a:pt x="651" y="328"/>
                    <a:pt x="651" y="328"/>
                  </a:cubicBezTo>
                  <a:cubicBezTo>
                    <a:pt x="651" y="328"/>
                    <a:pt x="651" y="328"/>
                    <a:pt x="651" y="328"/>
                  </a:cubicBezTo>
                  <a:cubicBezTo>
                    <a:pt x="652" y="327"/>
                    <a:pt x="652" y="327"/>
                    <a:pt x="652" y="327"/>
                  </a:cubicBezTo>
                  <a:cubicBezTo>
                    <a:pt x="652" y="327"/>
                    <a:pt x="652" y="327"/>
                    <a:pt x="652" y="327"/>
                  </a:cubicBezTo>
                  <a:cubicBezTo>
                    <a:pt x="653" y="327"/>
                    <a:pt x="653" y="327"/>
                    <a:pt x="653" y="327"/>
                  </a:cubicBezTo>
                  <a:cubicBezTo>
                    <a:pt x="653" y="327"/>
                    <a:pt x="653" y="327"/>
                    <a:pt x="653" y="327"/>
                  </a:cubicBezTo>
                  <a:cubicBezTo>
                    <a:pt x="653" y="327"/>
                    <a:pt x="653" y="327"/>
                    <a:pt x="653" y="327"/>
                  </a:cubicBezTo>
                  <a:cubicBezTo>
                    <a:pt x="653" y="327"/>
                    <a:pt x="654" y="326"/>
                    <a:pt x="655" y="326"/>
                  </a:cubicBezTo>
                  <a:cubicBezTo>
                    <a:pt x="655" y="326"/>
                    <a:pt x="655" y="326"/>
                    <a:pt x="655" y="326"/>
                  </a:cubicBezTo>
                  <a:cubicBezTo>
                    <a:pt x="656" y="326"/>
                    <a:pt x="656"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5"/>
                    <a:pt x="657" y="325"/>
                    <a:pt x="657" y="325"/>
                  </a:cubicBezTo>
                  <a:cubicBezTo>
                    <a:pt x="657" y="324"/>
                    <a:pt x="657" y="324"/>
                    <a:pt x="657" y="324"/>
                  </a:cubicBezTo>
                  <a:cubicBezTo>
                    <a:pt x="657" y="324"/>
                    <a:pt x="657" y="324"/>
                    <a:pt x="657"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4"/>
                    <a:pt x="658" y="324"/>
                    <a:pt x="658" y="324"/>
                  </a:cubicBezTo>
                  <a:cubicBezTo>
                    <a:pt x="658" y="323"/>
                    <a:pt x="658" y="323"/>
                    <a:pt x="658" y="323"/>
                  </a:cubicBezTo>
                  <a:cubicBezTo>
                    <a:pt x="658" y="323"/>
                    <a:pt x="658" y="323"/>
                    <a:pt x="658" y="323"/>
                  </a:cubicBezTo>
                  <a:cubicBezTo>
                    <a:pt x="658" y="323"/>
                    <a:pt x="658" y="323"/>
                    <a:pt x="658" y="323"/>
                  </a:cubicBezTo>
                  <a:cubicBezTo>
                    <a:pt x="658" y="323"/>
                    <a:pt x="658" y="323"/>
                    <a:pt x="658" y="323"/>
                  </a:cubicBezTo>
                  <a:cubicBezTo>
                    <a:pt x="658" y="323"/>
                    <a:pt x="658" y="323"/>
                    <a:pt x="658" y="323"/>
                  </a:cubicBezTo>
                  <a:cubicBezTo>
                    <a:pt x="658" y="323"/>
                    <a:pt x="658" y="323"/>
                    <a:pt x="658" y="323"/>
                  </a:cubicBezTo>
                  <a:cubicBezTo>
                    <a:pt x="658" y="323"/>
                    <a:pt x="658" y="323"/>
                    <a:pt x="658" y="323"/>
                  </a:cubicBezTo>
                  <a:cubicBezTo>
                    <a:pt x="658" y="322"/>
                    <a:pt x="658" y="322"/>
                    <a:pt x="658" y="322"/>
                  </a:cubicBezTo>
                  <a:cubicBezTo>
                    <a:pt x="658" y="322"/>
                    <a:pt x="658" y="322"/>
                    <a:pt x="658" y="322"/>
                  </a:cubicBezTo>
                  <a:cubicBezTo>
                    <a:pt x="658" y="322"/>
                    <a:pt x="658" y="322"/>
                    <a:pt x="658" y="322"/>
                  </a:cubicBezTo>
                  <a:cubicBezTo>
                    <a:pt x="658" y="322"/>
                    <a:pt x="658" y="322"/>
                    <a:pt x="658" y="322"/>
                  </a:cubicBezTo>
                  <a:cubicBezTo>
                    <a:pt x="658" y="322"/>
                    <a:pt x="658" y="322"/>
                    <a:pt x="658" y="322"/>
                  </a:cubicBezTo>
                  <a:cubicBezTo>
                    <a:pt x="658" y="321"/>
                    <a:pt x="658" y="321"/>
                    <a:pt x="658" y="321"/>
                  </a:cubicBezTo>
                  <a:cubicBezTo>
                    <a:pt x="658" y="321"/>
                    <a:pt x="658" y="321"/>
                    <a:pt x="658" y="321"/>
                  </a:cubicBezTo>
                  <a:cubicBezTo>
                    <a:pt x="658" y="321"/>
                    <a:pt x="658" y="321"/>
                    <a:pt x="658" y="321"/>
                  </a:cubicBezTo>
                  <a:cubicBezTo>
                    <a:pt x="658" y="321"/>
                    <a:pt x="658" y="321"/>
                    <a:pt x="658" y="321"/>
                  </a:cubicBezTo>
                  <a:cubicBezTo>
                    <a:pt x="658" y="321"/>
                    <a:pt x="658" y="321"/>
                    <a:pt x="658" y="321"/>
                  </a:cubicBezTo>
                  <a:cubicBezTo>
                    <a:pt x="658" y="321"/>
                    <a:pt x="658" y="321"/>
                    <a:pt x="658" y="321"/>
                  </a:cubicBezTo>
                  <a:cubicBezTo>
                    <a:pt x="657" y="287"/>
                    <a:pt x="657" y="287"/>
                    <a:pt x="657" y="287"/>
                  </a:cubicBezTo>
                  <a:cubicBezTo>
                    <a:pt x="656" y="244"/>
                    <a:pt x="656" y="244"/>
                    <a:pt x="656" y="244"/>
                  </a:cubicBezTo>
                  <a:cubicBezTo>
                    <a:pt x="657" y="244"/>
                    <a:pt x="658" y="244"/>
                    <a:pt x="659" y="244"/>
                  </a:cubicBezTo>
                  <a:cubicBezTo>
                    <a:pt x="659" y="244"/>
                    <a:pt x="659" y="244"/>
                    <a:pt x="659" y="244"/>
                  </a:cubicBezTo>
                  <a:cubicBezTo>
                    <a:pt x="661" y="244"/>
                    <a:pt x="663" y="244"/>
                    <a:pt x="665" y="243"/>
                  </a:cubicBezTo>
                  <a:cubicBezTo>
                    <a:pt x="666" y="243"/>
                    <a:pt x="667" y="243"/>
                    <a:pt x="668" y="244"/>
                  </a:cubicBezTo>
                  <a:cubicBezTo>
                    <a:pt x="669" y="244"/>
                    <a:pt x="670" y="244"/>
                    <a:pt x="671" y="244"/>
                  </a:cubicBezTo>
                  <a:cubicBezTo>
                    <a:pt x="671" y="244"/>
                    <a:pt x="671" y="244"/>
                    <a:pt x="671" y="244"/>
                  </a:cubicBezTo>
                  <a:cubicBezTo>
                    <a:pt x="672" y="244"/>
                    <a:pt x="673" y="244"/>
                    <a:pt x="674" y="244"/>
                  </a:cubicBezTo>
                  <a:cubicBezTo>
                    <a:pt x="675" y="244"/>
                    <a:pt x="675" y="244"/>
                    <a:pt x="675" y="244"/>
                  </a:cubicBezTo>
                  <a:cubicBezTo>
                    <a:pt x="675" y="244"/>
                    <a:pt x="675" y="244"/>
                    <a:pt x="675" y="244"/>
                  </a:cubicBezTo>
                  <a:cubicBezTo>
                    <a:pt x="676" y="244"/>
                    <a:pt x="677" y="244"/>
                    <a:pt x="677" y="244"/>
                  </a:cubicBezTo>
                  <a:cubicBezTo>
                    <a:pt x="678" y="244"/>
                    <a:pt x="679" y="244"/>
                    <a:pt x="680" y="244"/>
                  </a:cubicBezTo>
                  <a:cubicBezTo>
                    <a:pt x="681" y="244"/>
                    <a:pt x="682" y="244"/>
                    <a:pt x="683" y="244"/>
                  </a:cubicBezTo>
                  <a:cubicBezTo>
                    <a:pt x="683" y="244"/>
                    <a:pt x="683" y="244"/>
                    <a:pt x="683" y="244"/>
                  </a:cubicBezTo>
                  <a:cubicBezTo>
                    <a:pt x="684" y="244"/>
                    <a:pt x="684" y="244"/>
                    <a:pt x="684" y="244"/>
                  </a:cubicBezTo>
                  <a:cubicBezTo>
                    <a:pt x="684" y="244"/>
                    <a:pt x="684" y="244"/>
                    <a:pt x="684" y="244"/>
                  </a:cubicBezTo>
                  <a:cubicBezTo>
                    <a:pt x="685" y="245"/>
                    <a:pt x="685" y="245"/>
                    <a:pt x="685" y="245"/>
                  </a:cubicBezTo>
                  <a:cubicBezTo>
                    <a:pt x="686" y="245"/>
                    <a:pt x="687" y="245"/>
                    <a:pt x="688" y="245"/>
                  </a:cubicBezTo>
                  <a:cubicBezTo>
                    <a:pt x="688" y="245"/>
                    <a:pt x="689" y="245"/>
                    <a:pt x="689" y="245"/>
                  </a:cubicBezTo>
                  <a:cubicBezTo>
                    <a:pt x="690" y="245"/>
                    <a:pt x="690" y="245"/>
                    <a:pt x="690" y="245"/>
                  </a:cubicBezTo>
                  <a:cubicBezTo>
                    <a:pt x="690" y="245"/>
                    <a:pt x="690" y="245"/>
                    <a:pt x="690" y="245"/>
                  </a:cubicBezTo>
                  <a:cubicBezTo>
                    <a:pt x="690" y="245"/>
                    <a:pt x="690" y="245"/>
                    <a:pt x="690" y="245"/>
                  </a:cubicBezTo>
                  <a:cubicBezTo>
                    <a:pt x="690" y="245"/>
                    <a:pt x="690" y="245"/>
                    <a:pt x="690" y="245"/>
                  </a:cubicBezTo>
                  <a:cubicBezTo>
                    <a:pt x="691" y="245"/>
                    <a:pt x="691" y="245"/>
                    <a:pt x="692" y="245"/>
                  </a:cubicBezTo>
                  <a:cubicBezTo>
                    <a:pt x="692" y="245"/>
                    <a:pt x="693" y="245"/>
                    <a:pt x="693" y="245"/>
                  </a:cubicBezTo>
                  <a:cubicBezTo>
                    <a:pt x="695" y="245"/>
                    <a:pt x="695" y="245"/>
                    <a:pt x="695" y="245"/>
                  </a:cubicBezTo>
                  <a:cubicBezTo>
                    <a:pt x="696" y="245"/>
                    <a:pt x="696" y="245"/>
                    <a:pt x="696" y="245"/>
                  </a:cubicBezTo>
                  <a:cubicBezTo>
                    <a:pt x="697" y="245"/>
                    <a:pt x="697" y="245"/>
                    <a:pt x="697" y="245"/>
                  </a:cubicBezTo>
                  <a:cubicBezTo>
                    <a:pt x="698" y="245"/>
                    <a:pt x="698" y="245"/>
                    <a:pt x="698" y="245"/>
                  </a:cubicBezTo>
                  <a:cubicBezTo>
                    <a:pt x="699" y="245"/>
                    <a:pt x="699" y="245"/>
                    <a:pt x="699" y="245"/>
                  </a:cubicBezTo>
                  <a:cubicBezTo>
                    <a:pt x="700" y="245"/>
                    <a:pt x="700" y="245"/>
                    <a:pt x="700" y="245"/>
                  </a:cubicBezTo>
                  <a:cubicBezTo>
                    <a:pt x="700" y="245"/>
                    <a:pt x="700" y="245"/>
                    <a:pt x="700" y="245"/>
                  </a:cubicBezTo>
                  <a:cubicBezTo>
                    <a:pt x="701" y="245"/>
                    <a:pt x="701" y="245"/>
                    <a:pt x="701" y="245"/>
                  </a:cubicBezTo>
                  <a:cubicBezTo>
                    <a:pt x="702" y="245"/>
                    <a:pt x="702" y="245"/>
                    <a:pt x="702" y="245"/>
                  </a:cubicBezTo>
                  <a:cubicBezTo>
                    <a:pt x="702" y="245"/>
                    <a:pt x="702" y="245"/>
                    <a:pt x="702" y="245"/>
                  </a:cubicBezTo>
                  <a:cubicBezTo>
                    <a:pt x="703" y="245"/>
                    <a:pt x="703" y="245"/>
                    <a:pt x="703" y="245"/>
                  </a:cubicBezTo>
                  <a:cubicBezTo>
                    <a:pt x="703" y="245"/>
                    <a:pt x="703" y="245"/>
                    <a:pt x="703" y="245"/>
                  </a:cubicBezTo>
                  <a:cubicBezTo>
                    <a:pt x="704" y="245"/>
                    <a:pt x="704" y="245"/>
                    <a:pt x="704" y="245"/>
                  </a:cubicBezTo>
                  <a:cubicBezTo>
                    <a:pt x="704" y="245"/>
                    <a:pt x="704" y="245"/>
                    <a:pt x="704" y="245"/>
                  </a:cubicBezTo>
                  <a:cubicBezTo>
                    <a:pt x="704" y="245"/>
                    <a:pt x="704" y="245"/>
                    <a:pt x="704" y="245"/>
                  </a:cubicBezTo>
                  <a:cubicBezTo>
                    <a:pt x="705" y="245"/>
                    <a:pt x="705" y="245"/>
                    <a:pt x="705" y="245"/>
                  </a:cubicBezTo>
                  <a:cubicBezTo>
                    <a:pt x="706" y="245"/>
                    <a:pt x="706" y="245"/>
                    <a:pt x="706" y="245"/>
                  </a:cubicBezTo>
                  <a:cubicBezTo>
                    <a:pt x="707" y="245"/>
                    <a:pt x="707" y="245"/>
                    <a:pt x="707" y="245"/>
                  </a:cubicBezTo>
                  <a:cubicBezTo>
                    <a:pt x="707" y="245"/>
                    <a:pt x="707" y="245"/>
                    <a:pt x="707" y="245"/>
                  </a:cubicBezTo>
                  <a:cubicBezTo>
                    <a:pt x="708" y="245"/>
                    <a:pt x="708" y="245"/>
                    <a:pt x="708" y="245"/>
                  </a:cubicBezTo>
                  <a:cubicBezTo>
                    <a:pt x="709" y="245"/>
                    <a:pt x="709" y="245"/>
                    <a:pt x="709" y="245"/>
                  </a:cubicBezTo>
                  <a:cubicBezTo>
                    <a:pt x="709" y="245"/>
                    <a:pt x="709" y="245"/>
                    <a:pt x="709" y="245"/>
                  </a:cubicBezTo>
                  <a:cubicBezTo>
                    <a:pt x="709" y="245"/>
                    <a:pt x="709" y="245"/>
                    <a:pt x="709" y="245"/>
                  </a:cubicBezTo>
                  <a:cubicBezTo>
                    <a:pt x="710" y="245"/>
                    <a:pt x="710" y="245"/>
                    <a:pt x="710" y="245"/>
                  </a:cubicBezTo>
                  <a:cubicBezTo>
                    <a:pt x="711" y="245"/>
                    <a:pt x="711" y="245"/>
                    <a:pt x="711" y="245"/>
                  </a:cubicBezTo>
                  <a:cubicBezTo>
                    <a:pt x="712" y="245"/>
                    <a:pt x="712" y="245"/>
                    <a:pt x="712" y="245"/>
                  </a:cubicBezTo>
                  <a:cubicBezTo>
                    <a:pt x="712" y="245"/>
                    <a:pt x="713" y="245"/>
                    <a:pt x="713" y="245"/>
                  </a:cubicBezTo>
                  <a:cubicBezTo>
                    <a:pt x="714" y="245"/>
                    <a:pt x="714" y="245"/>
                    <a:pt x="714" y="245"/>
                  </a:cubicBezTo>
                  <a:cubicBezTo>
                    <a:pt x="715" y="245"/>
                    <a:pt x="715" y="245"/>
                    <a:pt x="715" y="245"/>
                  </a:cubicBezTo>
                  <a:cubicBezTo>
                    <a:pt x="715" y="245"/>
                    <a:pt x="715" y="245"/>
                    <a:pt x="715" y="245"/>
                  </a:cubicBezTo>
                  <a:cubicBezTo>
                    <a:pt x="715" y="245"/>
                    <a:pt x="715" y="245"/>
                    <a:pt x="715" y="245"/>
                  </a:cubicBezTo>
                  <a:cubicBezTo>
                    <a:pt x="715" y="245"/>
                    <a:pt x="715" y="245"/>
                    <a:pt x="715" y="245"/>
                  </a:cubicBezTo>
                  <a:cubicBezTo>
                    <a:pt x="716" y="245"/>
                    <a:pt x="716" y="245"/>
                    <a:pt x="717" y="245"/>
                  </a:cubicBezTo>
                  <a:cubicBezTo>
                    <a:pt x="717" y="244"/>
                    <a:pt x="718" y="244"/>
                    <a:pt x="718" y="244"/>
                  </a:cubicBezTo>
                  <a:cubicBezTo>
                    <a:pt x="719" y="244"/>
                    <a:pt x="720" y="244"/>
                    <a:pt x="720" y="244"/>
                  </a:cubicBezTo>
                  <a:cubicBezTo>
                    <a:pt x="721" y="244"/>
                    <a:pt x="721" y="244"/>
                    <a:pt x="721" y="244"/>
                  </a:cubicBezTo>
                  <a:cubicBezTo>
                    <a:pt x="721" y="244"/>
                    <a:pt x="721" y="244"/>
                    <a:pt x="721" y="244"/>
                  </a:cubicBezTo>
                  <a:cubicBezTo>
                    <a:pt x="722" y="244"/>
                    <a:pt x="722" y="244"/>
                    <a:pt x="722" y="244"/>
                  </a:cubicBezTo>
                  <a:cubicBezTo>
                    <a:pt x="723" y="244"/>
                    <a:pt x="723" y="244"/>
                    <a:pt x="724" y="244"/>
                  </a:cubicBezTo>
                  <a:cubicBezTo>
                    <a:pt x="724" y="243"/>
                    <a:pt x="725" y="243"/>
                    <a:pt x="726" y="243"/>
                  </a:cubicBezTo>
                  <a:cubicBezTo>
                    <a:pt x="726" y="243"/>
                    <a:pt x="727" y="243"/>
                    <a:pt x="727" y="243"/>
                  </a:cubicBezTo>
                  <a:cubicBezTo>
                    <a:pt x="728" y="243"/>
                    <a:pt x="729" y="243"/>
                    <a:pt x="729" y="243"/>
                  </a:cubicBezTo>
                  <a:cubicBezTo>
                    <a:pt x="730" y="243"/>
                    <a:pt x="730" y="242"/>
                    <a:pt x="731" y="242"/>
                  </a:cubicBezTo>
                  <a:cubicBezTo>
                    <a:pt x="732" y="242"/>
                    <a:pt x="732" y="242"/>
                    <a:pt x="733" y="242"/>
                  </a:cubicBezTo>
                  <a:cubicBezTo>
                    <a:pt x="734" y="242"/>
                    <a:pt x="735" y="241"/>
                    <a:pt x="737" y="241"/>
                  </a:cubicBezTo>
                  <a:cubicBezTo>
                    <a:pt x="737" y="241"/>
                    <a:pt x="738" y="241"/>
                    <a:pt x="739" y="241"/>
                  </a:cubicBezTo>
                  <a:cubicBezTo>
                    <a:pt x="739" y="241"/>
                    <a:pt x="740" y="240"/>
                    <a:pt x="740" y="240"/>
                  </a:cubicBezTo>
                  <a:cubicBezTo>
                    <a:pt x="741" y="240"/>
                    <a:pt x="742" y="240"/>
                    <a:pt x="742" y="240"/>
                  </a:cubicBezTo>
                  <a:cubicBezTo>
                    <a:pt x="743" y="240"/>
                    <a:pt x="744" y="239"/>
                    <a:pt x="745" y="239"/>
                  </a:cubicBezTo>
                  <a:cubicBezTo>
                    <a:pt x="745" y="239"/>
                    <a:pt x="746" y="239"/>
                    <a:pt x="747" y="239"/>
                  </a:cubicBezTo>
                  <a:cubicBezTo>
                    <a:pt x="747" y="238"/>
                    <a:pt x="748" y="238"/>
                    <a:pt x="748" y="238"/>
                  </a:cubicBezTo>
                  <a:cubicBezTo>
                    <a:pt x="750" y="238"/>
                    <a:pt x="752" y="237"/>
                    <a:pt x="753" y="237"/>
                  </a:cubicBezTo>
                  <a:cubicBezTo>
                    <a:pt x="754" y="236"/>
                    <a:pt x="755" y="236"/>
                    <a:pt x="756" y="236"/>
                  </a:cubicBezTo>
                  <a:cubicBezTo>
                    <a:pt x="757" y="236"/>
                    <a:pt x="757" y="236"/>
                    <a:pt x="757" y="236"/>
                  </a:cubicBezTo>
                  <a:cubicBezTo>
                    <a:pt x="757" y="235"/>
                    <a:pt x="757" y="235"/>
                    <a:pt x="757" y="235"/>
                  </a:cubicBezTo>
                  <a:cubicBezTo>
                    <a:pt x="758" y="235"/>
                    <a:pt x="758" y="235"/>
                    <a:pt x="758" y="235"/>
                  </a:cubicBezTo>
                  <a:cubicBezTo>
                    <a:pt x="759" y="235"/>
                    <a:pt x="759" y="235"/>
                    <a:pt x="759" y="235"/>
                  </a:cubicBezTo>
                  <a:cubicBezTo>
                    <a:pt x="760" y="235"/>
                    <a:pt x="760" y="234"/>
                    <a:pt x="761" y="234"/>
                  </a:cubicBezTo>
                  <a:cubicBezTo>
                    <a:pt x="762" y="234"/>
                    <a:pt x="762" y="234"/>
                    <a:pt x="762" y="234"/>
                  </a:cubicBezTo>
                  <a:cubicBezTo>
                    <a:pt x="762" y="234"/>
                    <a:pt x="762" y="234"/>
                    <a:pt x="762" y="234"/>
                  </a:cubicBezTo>
                  <a:cubicBezTo>
                    <a:pt x="762" y="234"/>
                    <a:pt x="762" y="234"/>
                    <a:pt x="762" y="234"/>
                  </a:cubicBezTo>
                  <a:cubicBezTo>
                    <a:pt x="763" y="234"/>
                    <a:pt x="763" y="233"/>
                    <a:pt x="764" y="233"/>
                  </a:cubicBezTo>
                  <a:cubicBezTo>
                    <a:pt x="764" y="233"/>
                    <a:pt x="764" y="233"/>
                    <a:pt x="764" y="233"/>
                  </a:cubicBezTo>
                  <a:cubicBezTo>
                    <a:pt x="765" y="233"/>
                    <a:pt x="765" y="233"/>
                    <a:pt x="765" y="233"/>
                  </a:cubicBezTo>
                  <a:cubicBezTo>
                    <a:pt x="765" y="233"/>
                    <a:pt x="765" y="233"/>
                    <a:pt x="765" y="233"/>
                  </a:cubicBezTo>
                  <a:cubicBezTo>
                    <a:pt x="766" y="232"/>
                    <a:pt x="766" y="232"/>
                    <a:pt x="766" y="232"/>
                  </a:cubicBezTo>
                  <a:cubicBezTo>
                    <a:pt x="767" y="232"/>
                    <a:pt x="767" y="232"/>
                    <a:pt x="767" y="232"/>
                  </a:cubicBezTo>
                  <a:cubicBezTo>
                    <a:pt x="768" y="231"/>
                    <a:pt x="768" y="231"/>
                    <a:pt x="768" y="231"/>
                  </a:cubicBezTo>
                  <a:cubicBezTo>
                    <a:pt x="769" y="231"/>
                    <a:pt x="769" y="231"/>
                    <a:pt x="769" y="231"/>
                  </a:cubicBezTo>
                  <a:cubicBezTo>
                    <a:pt x="769" y="231"/>
                    <a:pt x="769" y="231"/>
                    <a:pt x="769" y="231"/>
                  </a:cubicBezTo>
                  <a:cubicBezTo>
                    <a:pt x="769" y="231"/>
                    <a:pt x="769" y="231"/>
                    <a:pt x="769" y="231"/>
                  </a:cubicBezTo>
                  <a:cubicBezTo>
                    <a:pt x="769" y="231"/>
                    <a:pt x="769" y="231"/>
                    <a:pt x="769" y="231"/>
                  </a:cubicBezTo>
                  <a:cubicBezTo>
                    <a:pt x="770" y="230"/>
                    <a:pt x="770" y="230"/>
                    <a:pt x="770" y="230"/>
                  </a:cubicBezTo>
                  <a:cubicBezTo>
                    <a:pt x="770" y="230"/>
                    <a:pt x="770" y="230"/>
                    <a:pt x="770" y="230"/>
                  </a:cubicBezTo>
                  <a:cubicBezTo>
                    <a:pt x="771" y="230"/>
                    <a:pt x="771" y="230"/>
                    <a:pt x="771" y="230"/>
                  </a:cubicBezTo>
                  <a:cubicBezTo>
                    <a:pt x="772" y="229"/>
                    <a:pt x="772" y="229"/>
                    <a:pt x="772" y="229"/>
                  </a:cubicBezTo>
                  <a:cubicBezTo>
                    <a:pt x="772" y="229"/>
                    <a:pt x="772" y="229"/>
                    <a:pt x="772" y="229"/>
                  </a:cubicBezTo>
                  <a:cubicBezTo>
                    <a:pt x="773" y="229"/>
                    <a:pt x="773" y="229"/>
                    <a:pt x="773" y="229"/>
                  </a:cubicBezTo>
                  <a:cubicBezTo>
                    <a:pt x="773" y="229"/>
                    <a:pt x="773" y="229"/>
                    <a:pt x="773" y="229"/>
                  </a:cubicBezTo>
                  <a:cubicBezTo>
                    <a:pt x="773" y="229"/>
                    <a:pt x="773" y="229"/>
                    <a:pt x="773" y="229"/>
                  </a:cubicBezTo>
                  <a:cubicBezTo>
                    <a:pt x="773" y="228"/>
                    <a:pt x="773" y="228"/>
                    <a:pt x="773" y="228"/>
                  </a:cubicBezTo>
                  <a:cubicBezTo>
                    <a:pt x="774" y="228"/>
                    <a:pt x="774" y="228"/>
                    <a:pt x="774" y="228"/>
                  </a:cubicBezTo>
                  <a:cubicBezTo>
                    <a:pt x="774" y="228"/>
                    <a:pt x="774" y="228"/>
                    <a:pt x="774" y="228"/>
                  </a:cubicBezTo>
                  <a:cubicBezTo>
                    <a:pt x="775" y="227"/>
                    <a:pt x="775" y="227"/>
                    <a:pt x="775" y="227"/>
                  </a:cubicBezTo>
                  <a:cubicBezTo>
                    <a:pt x="775" y="227"/>
                    <a:pt x="775" y="227"/>
                    <a:pt x="775" y="227"/>
                  </a:cubicBezTo>
                  <a:cubicBezTo>
                    <a:pt x="776" y="227"/>
                    <a:pt x="776" y="227"/>
                    <a:pt x="776" y="227"/>
                  </a:cubicBezTo>
                  <a:cubicBezTo>
                    <a:pt x="776" y="226"/>
                    <a:pt x="776" y="226"/>
                    <a:pt x="776" y="226"/>
                  </a:cubicBezTo>
                  <a:cubicBezTo>
                    <a:pt x="776" y="226"/>
                    <a:pt x="776" y="226"/>
                    <a:pt x="776" y="226"/>
                  </a:cubicBezTo>
                  <a:cubicBezTo>
                    <a:pt x="777" y="226"/>
                    <a:pt x="777" y="226"/>
                    <a:pt x="777" y="226"/>
                  </a:cubicBezTo>
                  <a:cubicBezTo>
                    <a:pt x="777" y="225"/>
                    <a:pt x="777" y="225"/>
                    <a:pt x="777" y="225"/>
                  </a:cubicBezTo>
                  <a:cubicBezTo>
                    <a:pt x="777" y="225"/>
                    <a:pt x="777" y="225"/>
                    <a:pt x="777" y="225"/>
                  </a:cubicBezTo>
                  <a:cubicBezTo>
                    <a:pt x="778" y="225"/>
                    <a:pt x="778" y="225"/>
                    <a:pt x="778" y="225"/>
                  </a:cubicBezTo>
                  <a:cubicBezTo>
                    <a:pt x="778" y="224"/>
                    <a:pt x="778" y="224"/>
                    <a:pt x="778" y="224"/>
                  </a:cubicBezTo>
                  <a:cubicBezTo>
                    <a:pt x="778" y="224"/>
                    <a:pt x="778" y="224"/>
                    <a:pt x="778" y="224"/>
                  </a:cubicBezTo>
                  <a:cubicBezTo>
                    <a:pt x="778" y="224"/>
                    <a:pt x="778" y="224"/>
                    <a:pt x="778" y="224"/>
                  </a:cubicBezTo>
                  <a:cubicBezTo>
                    <a:pt x="778" y="224"/>
                    <a:pt x="778" y="224"/>
                    <a:pt x="778" y="224"/>
                  </a:cubicBezTo>
                  <a:cubicBezTo>
                    <a:pt x="778" y="224"/>
                    <a:pt x="778" y="224"/>
                    <a:pt x="778" y="224"/>
                  </a:cubicBezTo>
                  <a:cubicBezTo>
                    <a:pt x="779" y="223"/>
                    <a:pt x="779" y="223"/>
                    <a:pt x="779" y="223"/>
                  </a:cubicBezTo>
                  <a:cubicBezTo>
                    <a:pt x="779" y="223"/>
                    <a:pt x="779" y="223"/>
                    <a:pt x="779" y="223"/>
                  </a:cubicBezTo>
                  <a:cubicBezTo>
                    <a:pt x="779" y="223"/>
                    <a:pt x="779" y="223"/>
                    <a:pt x="779" y="223"/>
                  </a:cubicBezTo>
                  <a:cubicBezTo>
                    <a:pt x="779" y="222"/>
                    <a:pt x="779" y="222"/>
                    <a:pt x="779" y="222"/>
                  </a:cubicBezTo>
                  <a:cubicBezTo>
                    <a:pt x="779" y="222"/>
                    <a:pt x="779" y="222"/>
                    <a:pt x="779" y="222"/>
                  </a:cubicBezTo>
                  <a:cubicBezTo>
                    <a:pt x="780" y="222"/>
                    <a:pt x="780" y="222"/>
                    <a:pt x="780" y="222"/>
                  </a:cubicBezTo>
                  <a:cubicBezTo>
                    <a:pt x="780" y="221"/>
                    <a:pt x="780" y="221"/>
                    <a:pt x="780" y="221"/>
                  </a:cubicBezTo>
                  <a:cubicBezTo>
                    <a:pt x="780" y="221"/>
                    <a:pt x="780" y="221"/>
                    <a:pt x="780" y="221"/>
                  </a:cubicBezTo>
                  <a:cubicBezTo>
                    <a:pt x="780" y="220"/>
                    <a:pt x="780" y="220"/>
                    <a:pt x="780" y="220"/>
                  </a:cubicBezTo>
                  <a:cubicBezTo>
                    <a:pt x="780" y="220"/>
                    <a:pt x="780" y="220"/>
                    <a:pt x="780" y="220"/>
                  </a:cubicBezTo>
                  <a:cubicBezTo>
                    <a:pt x="780" y="220"/>
                    <a:pt x="780" y="220"/>
                    <a:pt x="780" y="220"/>
                  </a:cubicBezTo>
                  <a:cubicBezTo>
                    <a:pt x="780" y="219"/>
                    <a:pt x="780" y="219"/>
                    <a:pt x="780" y="219"/>
                  </a:cubicBezTo>
                  <a:cubicBezTo>
                    <a:pt x="781" y="219"/>
                    <a:pt x="781" y="219"/>
                    <a:pt x="781" y="219"/>
                  </a:cubicBezTo>
                  <a:cubicBezTo>
                    <a:pt x="781" y="218"/>
                    <a:pt x="781" y="218"/>
                    <a:pt x="781" y="218"/>
                  </a:cubicBezTo>
                  <a:cubicBezTo>
                    <a:pt x="781" y="218"/>
                    <a:pt x="781" y="218"/>
                    <a:pt x="781" y="218"/>
                  </a:cubicBezTo>
                  <a:cubicBezTo>
                    <a:pt x="781" y="218"/>
                    <a:pt x="781" y="218"/>
                    <a:pt x="781" y="218"/>
                  </a:cubicBezTo>
                  <a:cubicBezTo>
                    <a:pt x="781" y="217"/>
                    <a:pt x="781" y="217"/>
                    <a:pt x="781" y="217"/>
                  </a:cubicBezTo>
                  <a:cubicBezTo>
                    <a:pt x="781" y="217"/>
                    <a:pt x="781" y="217"/>
                    <a:pt x="781" y="217"/>
                  </a:cubicBezTo>
                  <a:close/>
                </a:path>
              </a:pathLst>
            </a:custGeom>
            <a:solidFill>
              <a:schemeClr val="tx1">
                <a:lumMod val="65000"/>
                <a:lumOff val="3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2"/>
            <p:cNvSpPr>
              <a:spLocks/>
            </p:cNvSpPr>
            <p:nvPr/>
          </p:nvSpPr>
          <p:spPr bwMode="auto">
            <a:xfrm flipH="1">
              <a:off x="5262760" y="3049612"/>
              <a:ext cx="1152525" cy="292100"/>
            </a:xfrm>
            <a:custGeom>
              <a:avLst/>
              <a:gdLst>
                <a:gd name="T0" fmla="*/ 742 w 779"/>
                <a:gd name="T1" fmla="*/ 59 h 196"/>
                <a:gd name="T2" fmla="*/ 722 w 779"/>
                <a:gd name="T3" fmla="*/ 57 h 196"/>
                <a:gd name="T4" fmla="*/ 670 w 779"/>
                <a:gd name="T5" fmla="*/ 64 h 196"/>
                <a:gd name="T6" fmla="*/ 653 w 779"/>
                <a:gd name="T7" fmla="*/ 67 h 196"/>
                <a:gd name="T8" fmla="*/ 640 w 779"/>
                <a:gd name="T9" fmla="*/ 66 h 196"/>
                <a:gd name="T10" fmla="*/ 630 w 779"/>
                <a:gd name="T11" fmla="*/ 56 h 196"/>
                <a:gd name="T12" fmla="*/ 584 w 779"/>
                <a:gd name="T13" fmla="*/ 4 h 196"/>
                <a:gd name="T14" fmla="*/ 481 w 779"/>
                <a:gd name="T15" fmla="*/ 3 h 196"/>
                <a:gd name="T16" fmla="*/ 470 w 779"/>
                <a:gd name="T17" fmla="*/ 4 h 196"/>
                <a:gd name="T18" fmla="*/ 448 w 779"/>
                <a:gd name="T19" fmla="*/ 32 h 196"/>
                <a:gd name="T20" fmla="*/ 433 w 779"/>
                <a:gd name="T21" fmla="*/ 50 h 196"/>
                <a:gd name="T22" fmla="*/ 384 w 779"/>
                <a:gd name="T23" fmla="*/ 53 h 196"/>
                <a:gd name="T24" fmla="*/ 341 w 779"/>
                <a:gd name="T25" fmla="*/ 50 h 196"/>
                <a:gd name="T26" fmla="*/ 345 w 779"/>
                <a:gd name="T27" fmla="*/ 21 h 196"/>
                <a:gd name="T28" fmla="*/ 342 w 779"/>
                <a:gd name="T29" fmla="*/ 3 h 196"/>
                <a:gd name="T30" fmla="*/ 298 w 779"/>
                <a:gd name="T31" fmla="*/ 0 h 196"/>
                <a:gd name="T32" fmla="*/ 191 w 779"/>
                <a:gd name="T33" fmla="*/ 0 h 196"/>
                <a:gd name="T34" fmla="*/ 163 w 779"/>
                <a:gd name="T35" fmla="*/ 12 h 196"/>
                <a:gd name="T36" fmla="*/ 168 w 779"/>
                <a:gd name="T37" fmla="*/ 35 h 196"/>
                <a:gd name="T38" fmla="*/ 175 w 779"/>
                <a:gd name="T39" fmla="*/ 68 h 196"/>
                <a:gd name="T40" fmla="*/ 140 w 779"/>
                <a:gd name="T41" fmla="*/ 76 h 196"/>
                <a:gd name="T42" fmla="*/ 127 w 779"/>
                <a:gd name="T43" fmla="*/ 75 h 196"/>
                <a:gd name="T44" fmla="*/ 108 w 779"/>
                <a:gd name="T45" fmla="*/ 72 h 196"/>
                <a:gd name="T46" fmla="*/ 71 w 779"/>
                <a:gd name="T47" fmla="*/ 72 h 196"/>
                <a:gd name="T48" fmla="*/ 30 w 779"/>
                <a:gd name="T49" fmla="*/ 78 h 196"/>
                <a:gd name="T50" fmla="*/ 1 w 779"/>
                <a:gd name="T51" fmla="*/ 102 h 196"/>
                <a:gd name="T52" fmla="*/ 25 w 779"/>
                <a:gd name="T53" fmla="*/ 118 h 196"/>
                <a:gd name="T54" fmla="*/ 73 w 779"/>
                <a:gd name="T55" fmla="*/ 121 h 196"/>
                <a:gd name="T56" fmla="*/ 101 w 779"/>
                <a:gd name="T57" fmla="*/ 119 h 196"/>
                <a:gd name="T58" fmla="*/ 128 w 779"/>
                <a:gd name="T59" fmla="*/ 115 h 196"/>
                <a:gd name="T60" fmla="*/ 154 w 779"/>
                <a:gd name="T61" fmla="*/ 118 h 196"/>
                <a:gd name="T62" fmla="*/ 164 w 779"/>
                <a:gd name="T63" fmla="*/ 137 h 196"/>
                <a:gd name="T64" fmla="*/ 122 w 779"/>
                <a:gd name="T65" fmla="*/ 196 h 196"/>
                <a:gd name="T66" fmla="*/ 423 w 779"/>
                <a:gd name="T67" fmla="*/ 195 h 196"/>
                <a:gd name="T68" fmla="*/ 580 w 779"/>
                <a:gd name="T69" fmla="*/ 193 h 196"/>
                <a:gd name="T70" fmla="*/ 587 w 779"/>
                <a:gd name="T71" fmla="*/ 193 h 196"/>
                <a:gd name="T72" fmla="*/ 647 w 779"/>
                <a:gd name="T73" fmla="*/ 187 h 196"/>
                <a:gd name="T74" fmla="*/ 646 w 779"/>
                <a:gd name="T75" fmla="*/ 158 h 196"/>
                <a:gd name="T76" fmla="*/ 631 w 779"/>
                <a:gd name="T77" fmla="*/ 117 h 196"/>
                <a:gd name="T78" fmla="*/ 661 w 779"/>
                <a:gd name="T79" fmla="*/ 109 h 196"/>
                <a:gd name="T80" fmla="*/ 671 w 779"/>
                <a:gd name="T81" fmla="*/ 109 h 196"/>
                <a:gd name="T82" fmla="*/ 687 w 779"/>
                <a:gd name="T83" fmla="*/ 110 h 196"/>
                <a:gd name="T84" fmla="*/ 712 w 779"/>
                <a:gd name="T85" fmla="*/ 110 h 196"/>
                <a:gd name="T86" fmla="*/ 757 w 779"/>
                <a:gd name="T87" fmla="*/ 101 h 196"/>
                <a:gd name="T88" fmla="*/ 766 w 779"/>
                <a:gd name="T89" fmla="*/ 6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9" h="196">
                  <a:moveTo>
                    <a:pt x="766" y="69"/>
                  </a:moveTo>
                  <a:cubicBezTo>
                    <a:pt x="761" y="66"/>
                    <a:pt x="754" y="63"/>
                    <a:pt x="748" y="60"/>
                  </a:cubicBezTo>
                  <a:cubicBezTo>
                    <a:pt x="746" y="60"/>
                    <a:pt x="744" y="59"/>
                    <a:pt x="742" y="59"/>
                  </a:cubicBezTo>
                  <a:cubicBezTo>
                    <a:pt x="740" y="58"/>
                    <a:pt x="738" y="58"/>
                    <a:pt x="736" y="58"/>
                  </a:cubicBezTo>
                  <a:cubicBezTo>
                    <a:pt x="733" y="58"/>
                    <a:pt x="731" y="57"/>
                    <a:pt x="729" y="57"/>
                  </a:cubicBezTo>
                  <a:cubicBezTo>
                    <a:pt x="726" y="57"/>
                    <a:pt x="724" y="57"/>
                    <a:pt x="722" y="57"/>
                  </a:cubicBezTo>
                  <a:cubicBezTo>
                    <a:pt x="716" y="57"/>
                    <a:pt x="710" y="58"/>
                    <a:pt x="704" y="58"/>
                  </a:cubicBezTo>
                  <a:cubicBezTo>
                    <a:pt x="698" y="59"/>
                    <a:pt x="692" y="60"/>
                    <a:pt x="686" y="61"/>
                  </a:cubicBezTo>
                  <a:cubicBezTo>
                    <a:pt x="680" y="62"/>
                    <a:pt x="675" y="63"/>
                    <a:pt x="670" y="64"/>
                  </a:cubicBezTo>
                  <a:cubicBezTo>
                    <a:pt x="665" y="65"/>
                    <a:pt x="660" y="66"/>
                    <a:pt x="656" y="67"/>
                  </a:cubicBezTo>
                  <a:cubicBezTo>
                    <a:pt x="656" y="67"/>
                    <a:pt x="655" y="67"/>
                    <a:pt x="655" y="67"/>
                  </a:cubicBezTo>
                  <a:cubicBezTo>
                    <a:pt x="654" y="67"/>
                    <a:pt x="654" y="67"/>
                    <a:pt x="653" y="67"/>
                  </a:cubicBezTo>
                  <a:cubicBezTo>
                    <a:pt x="652" y="68"/>
                    <a:pt x="652" y="68"/>
                    <a:pt x="651" y="68"/>
                  </a:cubicBezTo>
                  <a:cubicBezTo>
                    <a:pt x="651" y="68"/>
                    <a:pt x="650" y="68"/>
                    <a:pt x="650" y="68"/>
                  </a:cubicBezTo>
                  <a:cubicBezTo>
                    <a:pt x="646" y="68"/>
                    <a:pt x="643" y="67"/>
                    <a:pt x="640" y="66"/>
                  </a:cubicBezTo>
                  <a:cubicBezTo>
                    <a:pt x="638" y="65"/>
                    <a:pt x="636" y="64"/>
                    <a:pt x="634" y="62"/>
                  </a:cubicBezTo>
                  <a:cubicBezTo>
                    <a:pt x="632" y="61"/>
                    <a:pt x="631" y="59"/>
                    <a:pt x="631" y="58"/>
                  </a:cubicBezTo>
                  <a:cubicBezTo>
                    <a:pt x="630" y="57"/>
                    <a:pt x="630" y="56"/>
                    <a:pt x="630" y="56"/>
                  </a:cubicBezTo>
                  <a:cubicBezTo>
                    <a:pt x="649" y="5"/>
                    <a:pt x="649" y="5"/>
                    <a:pt x="649" y="5"/>
                  </a:cubicBezTo>
                  <a:cubicBezTo>
                    <a:pt x="647" y="5"/>
                    <a:pt x="639" y="5"/>
                    <a:pt x="628" y="5"/>
                  </a:cubicBezTo>
                  <a:cubicBezTo>
                    <a:pt x="616" y="4"/>
                    <a:pt x="601" y="4"/>
                    <a:pt x="584" y="4"/>
                  </a:cubicBezTo>
                  <a:cubicBezTo>
                    <a:pt x="567" y="4"/>
                    <a:pt x="549" y="3"/>
                    <a:pt x="532" y="3"/>
                  </a:cubicBezTo>
                  <a:cubicBezTo>
                    <a:pt x="515" y="3"/>
                    <a:pt x="498" y="3"/>
                    <a:pt x="486" y="3"/>
                  </a:cubicBezTo>
                  <a:cubicBezTo>
                    <a:pt x="484" y="3"/>
                    <a:pt x="483" y="3"/>
                    <a:pt x="481" y="3"/>
                  </a:cubicBezTo>
                  <a:cubicBezTo>
                    <a:pt x="480" y="3"/>
                    <a:pt x="478" y="3"/>
                    <a:pt x="477" y="3"/>
                  </a:cubicBezTo>
                  <a:cubicBezTo>
                    <a:pt x="476" y="3"/>
                    <a:pt x="475" y="4"/>
                    <a:pt x="473" y="4"/>
                  </a:cubicBezTo>
                  <a:cubicBezTo>
                    <a:pt x="472" y="4"/>
                    <a:pt x="471" y="4"/>
                    <a:pt x="470" y="4"/>
                  </a:cubicBezTo>
                  <a:cubicBezTo>
                    <a:pt x="460" y="4"/>
                    <a:pt x="454" y="6"/>
                    <a:pt x="450" y="9"/>
                  </a:cubicBezTo>
                  <a:cubicBezTo>
                    <a:pt x="447" y="12"/>
                    <a:pt x="446" y="15"/>
                    <a:pt x="446" y="20"/>
                  </a:cubicBezTo>
                  <a:cubicBezTo>
                    <a:pt x="446" y="24"/>
                    <a:pt x="447" y="28"/>
                    <a:pt x="448" y="32"/>
                  </a:cubicBezTo>
                  <a:cubicBezTo>
                    <a:pt x="449" y="36"/>
                    <a:pt x="449" y="40"/>
                    <a:pt x="449" y="43"/>
                  </a:cubicBezTo>
                  <a:cubicBezTo>
                    <a:pt x="448" y="44"/>
                    <a:pt x="447" y="46"/>
                    <a:pt x="444" y="47"/>
                  </a:cubicBezTo>
                  <a:cubicBezTo>
                    <a:pt x="441" y="48"/>
                    <a:pt x="437" y="49"/>
                    <a:pt x="433" y="50"/>
                  </a:cubicBezTo>
                  <a:cubicBezTo>
                    <a:pt x="428" y="51"/>
                    <a:pt x="423" y="52"/>
                    <a:pt x="417" y="52"/>
                  </a:cubicBezTo>
                  <a:cubicBezTo>
                    <a:pt x="411" y="53"/>
                    <a:pt x="405" y="53"/>
                    <a:pt x="398" y="53"/>
                  </a:cubicBezTo>
                  <a:cubicBezTo>
                    <a:pt x="394" y="53"/>
                    <a:pt x="389" y="53"/>
                    <a:pt x="384" y="53"/>
                  </a:cubicBezTo>
                  <a:cubicBezTo>
                    <a:pt x="379" y="53"/>
                    <a:pt x="375" y="53"/>
                    <a:pt x="370" y="52"/>
                  </a:cubicBezTo>
                  <a:cubicBezTo>
                    <a:pt x="365" y="52"/>
                    <a:pt x="360" y="52"/>
                    <a:pt x="355" y="51"/>
                  </a:cubicBezTo>
                  <a:cubicBezTo>
                    <a:pt x="351" y="51"/>
                    <a:pt x="346" y="50"/>
                    <a:pt x="341" y="50"/>
                  </a:cubicBezTo>
                  <a:cubicBezTo>
                    <a:pt x="330" y="48"/>
                    <a:pt x="325" y="45"/>
                    <a:pt x="324" y="42"/>
                  </a:cubicBezTo>
                  <a:cubicBezTo>
                    <a:pt x="323" y="39"/>
                    <a:pt x="325" y="35"/>
                    <a:pt x="329" y="32"/>
                  </a:cubicBezTo>
                  <a:cubicBezTo>
                    <a:pt x="334" y="28"/>
                    <a:pt x="340" y="24"/>
                    <a:pt x="345" y="21"/>
                  </a:cubicBezTo>
                  <a:cubicBezTo>
                    <a:pt x="351" y="17"/>
                    <a:pt x="356" y="14"/>
                    <a:pt x="358" y="12"/>
                  </a:cubicBezTo>
                  <a:cubicBezTo>
                    <a:pt x="361" y="10"/>
                    <a:pt x="360" y="8"/>
                    <a:pt x="356" y="6"/>
                  </a:cubicBezTo>
                  <a:cubicBezTo>
                    <a:pt x="353" y="5"/>
                    <a:pt x="348" y="4"/>
                    <a:pt x="342" y="3"/>
                  </a:cubicBezTo>
                  <a:cubicBezTo>
                    <a:pt x="336" y="2"/>
                    <a:pt x="329" y="1"/>
                    <a:pt x="324" y="1"/>
                  </a:cubicBezTo>
                  <a:cubicBezTo>
                    <a:pt x="319" y="1"/>
                    <a:pt x="315" y="0"/>
                    <a:pt x="315" y="0"/>
                  </a:cubicBezTo>
                  <a:cubicBezTo>
                    <a:pt x="314" y="0"/>
                    <a:pt x="307" y="0"/>
                    <a:pt x="298" y="0"/>
                  </a:cubicBezTo>
                  <a:cubicBezTo>
                    <a:pt x="289" y="0"/>
                    <a:pt x="277" y="0"/>
                    <a:pt x="264" y="0"/>
                  </a:cubicBezTo>
                  <a:cubicBezTo>
                    <a:pt x="250" y="0"/>
                    <a:pt x="236" y="0"/>
                    <a:pt x="224" y="0"/>
                  </a:cubicBezTo>
                  <a:cubicBezTo>
                    <a:pt x="211" y="0"/>
                    <a:pt x="199" y="0"/>
                    <a:pt x="191" y="0"/>
                  </a:cubicBezTo>
                  <a:cubicBezTo>
                    <a:pt x="184" y="1"/>
                    <a:pt x="178" y="1"/>
                    <a:pt x="174" y="3"/>
                  </a:cubicBezTo>
                  <a:cubicBezTo>
                    <a:pt x="170" y="4"/>
                    <a:pt x="168" y="6"/>
                    <a:pt x="166" y="8"/>
                  </a:cubicBezTo>
                  <a:cubicBezTo>
                    <a:pt x="164" y="9"/>
                    <a:pt x="164" y="11"/>
                    <a:pt x="163" y="12"/>
                  </a:cubicBezTo>
                  <a:cubicBezTo>
                    <a:pt x="163" y="14"/>
                    <a:pt x="163" y="15"/>
                    <a:pt x="163" y="15"/>
                  </a:cubicBezTo>
                  <a:cubicBezTo>
                    <a:pt x="164" y="15"/>
                    <a:pt x="164" y="18"/>
                    <a:pt x="165" y="21"/>
                  </a:cubicBezTo>
                  <a:cubicBezTo>
                    <a:pt x="166" y="25"/>
                    <a:pt x="167" y="30"/>
                    <a:pt x="168" y="35"/>
                  </a:cubicBezTo>
                  <a:cubicBezTo>
                    <a:pt x="170" y="40"/>
                    <a:pt x="171" y="46"/>
                    <a:pt x="173" y="50"/>
                  </a:cubicBezTo>
                  <a:cubicBezTo>
                    <a:pt x="174" y="55"/>
                    <a:pt x="176" y="60"/>
                    <a:pt x="177" y="62"/>
                  </a:cubicBezTo>
                  <a:cubicBezTo>
                    <a:pt x="178" y="64"/>
                    <a:pt x="177" y="66"/>
                    <a:pt x="175" y="68"/>
                  </a:cubicBezTo>
                  <a:cubicBezTo>
                    <a:pt x="173" y="70"/>
                    <a:pt x="170" y="71"/>
                    <a:pt x="167" y="72"/>
                  </a:cubicBezTo>
                  <a:cubicBezTo>
                    <a:pt x="163" y="73"/>
                    <a:pt x="159" y="74"/>
                    <a:pt x="154" y="75"/>
                  </a:cubicBezTo>
                  <a:cubicBezTo>
                    <a:pt x="149" y="75"/>
                    <a:pt x="145" y="76"/>
                    <a:pt x="140" y="76"/>
                  </a:cubicBezTo>
                  <a:cubicBezTo>
                    <a:pt x="138" y="76"/>
                    <a:pt x="137" y="76"/>
                    <a:pt x="135" y="76"/>
                  </a:cubicBezTo>
                  <a:cubicBezTo>
                    <a:pt x="134" y="76"/>
                    <a:pt x="132" y="76"/>
                    <a:pt x="131" y="75"/>
                  </a:cubicBezTo>
                  <a:cubicBezTo>
                    <a:pt x="129" y="75"/>
                    <a:pt x="128" y="75"/>
                    <a:pt x="127" y="75"/>
                  </a:cubicBezTo>
                  <a:cubicBezTo>
                    <a:pt x="126" y="75"/>
                    <a:pt x="124" y="74"/>
                    <a:pt x="123" y="74"/>
                  </a:cubicBezTo>
                  <a:cubicBezTo>
                    <a:pt x="122" y="74"/>
                    <a:pt x="119" y="73"/>
                    <a:pt x="117" y="73"/>
                  </a:cubicBezTo>
                  <a:cubicBezTo>
                    <a:pt x="114" y="72"/>
                    <a:pt x="111" y="72"/>
                    <a:pt x="108" y="72"/>
                  </a:cubicBezTo>
                  <a:cubicBezTo>
                    <a:pt x="105" y="72"/>
                    <a:pt x="101" y="71"/>
                    <a:pt x="98" y="71"/>
                  </a:cubicBezTo>
                  <a:cubicBezTo>
                    <a:pt x="94" y="71"/>
                    <a:pt x="90" y="71"/>
                    <a:pt x="86" y="71"/>
                  </a:cubicBezTo>
                  <a:cubicBezTo>
                    <a:pt x="81" y="71"/>
                    <a:pt x="76" y="71"/>
                    <a:pt x="71" y="72"/>
                  </a:cubicBezTo>
                  <a:cubicBezTo>
                    <a:pt x="66" y="72"/>
                    <a:pt x="62" y="73"/>
                    <a:pt x="57" y="73"/>
                  </a:cubicBezTo>
                  <a:cubicBezTo>
                    <a:pt x="52" y="74"/>
                    <a:pt x="47" y="74"/>
                    <a:pt x="43" y="75"/>
                  </a:cubicBezTo>
                  <a:cubicBezTo>
                    <a:pt x="38" y="76"/>
                    <a:pt x="34" y="77"/>
                    <a:pt x="30" y="78"/>
                  </a:cubicBezTo>
                  <a:cubicBezTo>
                    <a:pt x="22" y="80"/>
                    <a:pt x="17" y="83"/>
                    <a:pt x="12" y="85"/>
                  </a:cubicBezTo>
                  <a:cubicBezTo>
                    <a:pt x="8" y="88"/>
                    <a:pt x="5" y="91"/>
                    <a:pt x="3" y="93"/>
                  </a:cubicBezTo>
                  <a:cubicBezTo>
                    <a:pt x="1" y="96"/>
                    <a:pt x="0" y="99"/>
                    <a:pt x="1" y="102"/>
                  </a:cubicBezTo>
                  <a:cubicBezTo>
                    <a:pt x="1" y="105"/>
                    <a:pt x="2" y="107"/>
                    <a:pt x="4" y="110"/>
                  </a:cubicBezTo>
                  <a:cubicBezTo>
                    <a:pt x="6" y="111"/>
                    <a:pt x="8" y="113"/>
                    <a:pt x="12" y="114"/>
                  </a:cubicBezTo>
                  <a:cubicBezTo>
                    <a:pt x="15" y="116"/>
                    <a:pt x="20" y="117"/>
                    <a:pt x="25" y="118"/>
                  </a:cubicBezTo>
                  <a:cubicBezTo>
                    <a:pt x="30" y="119"/>
                    <a:pt x="36" y="120"/>
                    <a:pt x="42" y="121"/>
                  </a:cubicBezTo>
                  <a:cubicBezTo>
                    <a:pt x="49" y="122"/>
                    <a:pt x="56" y="122"/>
                    <a:pt x="64" y="122"/>
                  </a:cubicBezTo>
                  <a:cubicBezTo>
                    <a:pt x="67" y="122"/>
                    <a:pt x="70" y="122"/>
                    <a:pt x="73" y="121"/>
                  </a:cubicBezTo>
                  <a:cubicBezTo>
                    <a:pt x="76" y="121"/>
                    <a:pt x="79" y="121"/>
                    <a:pt x="82" y="121"/>
                  </a:cubicBezTo>
                  <a:cubicBezTo>
                    <a:pt x="85" y="121"/>
                    <a:pt x="88" y="120"/>
                    <a:pt x="91" y="120"/>
                  </a:cubicBezTo>
                  <a:cubicBezTo>
                    <a:pt x="95" y="119"/>
                    <a:pt x="98" y="119"/>
                    <a:pt x="101" y="119"/>
                  </a:cubicBezTo>
                  <a:cubicBezTo>
                    <a:pt x="105" y="118"/>
                    <a:pt x="108" y="117"/>
                    <a:pt x="111" y="117"/>
                  </a:cubicBezTo>
                  <a:cubicBezTo>
                    <a:pt x="114" y="117"/>
                    <a:pt x="117" y="116"/>
                    <a:pt x="120" y="116"/>
                  </a:cubicBezTo>
                  <a:cubicBezTo>
                    <a:pt x="123" y="116"/>
                    <a:pt x="125" y="116"/>
                    <a:pt x="128" y="115"/>
                  </a:cubicBezTo>
                  <a:cubicBezTo>
                    <a:pt x="130" y="115"/>
                    <a:pt x="132" y="115"/>
                    <a:pt x="134" y="115"/>
                  </a:cubicBezTo>
                  <a:cubicBezTo>
                    <a:pt x="139" y="115"/>
                    <a:pt x="142" y="115"/>
                    <a:pt x="146" y="116"/>
                  </a:cubicBezTo>
                  <a:cubicBezTo>
                    <a:pt x="149" y="116"/>
                    <a:pt x="151" y="117"/>
                    <a:pt x="154" y="118"/>
                  </a:cubicBezTo>
                  <a:cubicBezTo>
                    <a:pt x="156" y="119"/>
                    <a:pt x="158" y="120"/>
                    <a:pt x="159" y="121"/>
                  </a:cubicBezTo>
                  <a:cubicBezTo>
                    <a:pt x="161" y="122"/>
                    <a:pt x="163" y="123"/>
                    <a:pt x="165" y="124"/>
                  </a:cubicBezTo>
                  <a:cubicBezTo>
                    <a:pt x="168" y="125"/>
                    <a:pt x="167" y="130"/>
                    <a:pt x="164" y="137"/>
                  </a:cubicBezTo>
                  <a:cubicBezTo>
                    <a:pt x="161" y="143"/>
                    <a:pt x="156" y="152"/>
                    <a:pt x="150" y="160"/>
                  </a:cubicBezTo>
                  <a:cubicBezTo>
                    <a:pt x="144" y="169"/>
                    <a:pt x="137" y="177"/>
                    <a:pt x="132" y="184"/>
                  </a:cubicBezTo>
                  <a:cubicBezTo>
                    <a:pt x="127" y="191"/>
                    <a:pt x="123" y="195"/>
                    <a:pt x="122" y="196"/>
                  </a:cubicBezTo>
                  <a:cubicBezTo>
                    <a:pt x="311" y="196"/>
                    <a:pt x="311" y="196"/>
                    <a:pt x="311" y="196"/>
                  </a:cubicBezTo>
                  <a:cubicBezTo>
                    <a:pt x="314" y="196"/>
                    <a:pt x="328" y="196"/>
                    <a:pt x="348" y="196"/>
                  </a:cubicBezTo>
                  <a:cubicBezTo>
                    <a:pt x="368" y="195"/>
                    <a:pt x="395" y="195"/>
                    <a:pt x="423" y="195"/>
                  </a:cubicBezTo>
                  <a:cubicBezTo>
                    <a:pt x="452" y="194"/>
                    <a:pt x="482" y="194"/>
                    <a:pt x="509" y="194"/>
                  </a:cubicBezTo>
                  <a:cubicBezTo>
                    <a:pt x="537" y="193"/>
                    <a:pt x="561" y="193"/>
                    <a:pt x="578" y="193"/>
                  </a:cubicBezTo>
                  <a:cubicBezTo>
                    <a:pt x="579" y="193"/>
                    <a:pt x="580" y="193"/>
                    <a:pt x="580" y="193"/>
                  </a:cubicBezTo>
                  <a:cubicBezTo>
                    <a:pt x="581" y="193"/>
                    <a:pt x="582" y="193"/>
                    <a:pt x="583" y="193"/>
                  </a:cubicBezTo>
                  <a:cubicBezTo>
                    <a:pt x="583" y="193"/>
                    <a:pt x="584" y="193"/>
                    <a:pt x="585" y="193"/>
                  </a:cubicBezTo>
                  <a:cubicBezTo>
                    <a:pt x="586" y="193"/>
                    <a:pt x="586" y="193"/>
                    <a:pt x="587" y="193"/>
                  </a:cubicBezTo>
                  <a:cubicBezTo>
                    <a:pt x="602" y="193"/>
                    <a:pt x="613" y="192"/>
                    <a:pt x="621" y="192"/>
                  </a:cubicBezTo>
                  <a:cubicBezTo>
                    <a:pt x="629" y="191"/>
                    <a:pt x="635" y="191"/>
                    <a:pt x="639" y="190"/>
                  </a:cubicBezTo>
                  <a:cubicBezTo>
                    <a:pt x="643" y="189"/>
                    <a:pt x="645" y="188"/>
                    <a:pt x="647" y="187"/>
                  </a:cubicBezTo>
                  <a:cubicBezTo>
                    <a:pt x="649" y="186"/>
                    <a:pt x="651" y="185"/>
                    <a:pt x="653" y="185"/>
                  </a:cubicBezTo>
                  <a:cubicBezTo>
                    <a:pt x="655" y="184"/>
                    <a:pt x="655" y="180"/>
                    <a:pt x="654" y="176"/>
                  </a:cubicBezTo>
                  <a:cubicBezTo>
                    <a:pt x="652" y="171"/>
                    <a:pt x="650" y="165"/>
                    <a:pt x="646" y="158"/>
                  </a:cubicBezTo>
                  <a:cubicBezTo>
                    <a:pt x="643" y="152"/>
                    <a:pt x="640" y="145"/>
                    <a:pt x="637" y="139"/>
                  </a:cubicBezTo>
                  <a:cubicBezTo>
                    <a:pt x="634" y="133"/>
                    <a:pt x="631" y="128"/>
                    <a:pt x="630" y="125"/>
                  </a:cubicBezTo>
                  <a:cubicBezTo>
                    <a:pt x="629" y="122"/>
                    <a:pt x="629" y="119"/>
                    <a:pt x="631" y="117"/>
                  </a:cubicBezTo>
                  <a:cubicBezTo>
                    <a:pt x="632" y="115"/>
                    <a:pt x="634" y="114"/>
                    <a:pt x="638" y="113"/>
                  </a:cubicBezTo>
                  <a:cubicBezTo>
                    <a:pt x="641" y="111"/>
                    <a:pt x="644" y="111"/>
                    <a:pt x="648" y="110"/>
                  </a:cubicBezTo>
                  <a:cubicBezTo>
                    <a:pt x="652" y="109"/>
                    <a:pt x="657" y="109"/>
                    <a:pt x="661" y="109"/>
                  </a:cubicBezTo>
                  <a:cubicBezTo>
                    <a:pt x="663" y="109"/>
                    <a:pt x="664" y="109"/>
                    <a:pt x="665" y="109"/>
                  </a:cubicBezTo>
                  <a:cubicBezTo>
                    <a:pt x="666" y="109"/>
                    <a:pt x="667" y="109"/>
                    <a:pt x="668" y="109"/>
                  </a:cubicBezTo>
                  <a:cubicBezTo>
                    <a:pt x="669" y="109"/>
                    <a:pt x="670" y="109"/>
                    <a:pt x="671" y="109"/>
                  </a:cubicBezTo>
                  <a:cubicBezTo>
                    <a:pt x="672" y="109"/>
                    <a:pt x="673" y="109"/>
                    <a:pt x="674" y="109"/>
                  </a:cubicBezTo>
                  <a:cubicBezTo>
                    <a:pt x="676" y="110"/>
                    <a:pt x="678" y="110"/>
                    <a:pt x="681" y="110"/>
                  </a:cubicBezTo>
                  <a:cubicBezTo>
                    <a:pt x="683" y="110"/>
                    <a:pt x="685" y="110"/>
                    <a:pt x="687" y="110"/>
                  </a:cubicBezTo>
                  <a:cubicBezTo>
                    <a:pt x="689" y="110"/>
                    <a:pt x="691" y="111"/>
                    <a:pt x="694" y="111"/>
                  </a:cubicBezTo>
                  <a:cubicBezTo>
                    <a:pt x="696" y="111"/>
                    <a:pt x="698" y="111"/>
                    <a:pt x="700" y="111"/>
                  </a:cubicBezTo>
                  <a:cubicBezTo>
                    <a:pt x="704" y="111"/>
                    <a:pt x="708" y="110"/>
                    <a:pt x="712" y="110"/>
                  </a:cubicBezTo>
                  <a:cubicBezTo>
                    <a:pt x="716" y="110"/>
                    <a:pt x="720" y="109"/>
                    <a:pt x="725" y="108"/>
                  </a:cubicBezTo>
                  <a:cubicBezTo>
                    <a:pt x="729" y="108"/>
                    <a:pt x="734" y="107"/>
                    <a:pt x="740" y="105"/>
                  </a:cubicBezTo>
                  <a:cubicBezTo>
                    <a:pt x="745" y="104"/>
                    <a:pt x="751" y="103"/>
                    <a:pt x="757" y="101"/>
                  </a:cubicBezTo>
                  <a:cubicBezTo>
                    <a:pt x="767" y="98"/>
                    <a:pt x="773" y="94"/>
                    <a:pt x="776" y="91"/>
                  </a:cubicBezTo>
                  <a:cubicBezTo>
                    <a:pt x="779" y="87"/>
                    <a:pt x="779" y="83"/>
                    <a:pt x="777" y="79"/>
                  </a:cubicBezTo>
                  <a:cubicBezTo>
                    <a:pt x="775" y="76"/>
                    <a:pt x="771" y="72"/>
                    <a:pt x="766" y="69"/>
                  </a:cubicBezTo>
                  <a:close/>
                </a:path>
              </a:pathLst>
            </a:custGeom>
            <a:gradFill flip="none" rotWithShape="1">
              <a:gsLst>
                <a:gs pos="0">
                  <a:schemeClr val="bg1">
                    <a:lumMod val="50000"/>
                    <a:shade val="30000"/>
                    <a:satMod val="115000"/>
                  </a:schemeClr>
                </a:gs>
                <a:gs pos="50000">
                  <a:schemeClr val="bg1">
                    <a:lumMod val="50000"/>
                  </a:schemeClr>
                </a:gs>
                <a:gs pos="98333">
                  <a:schemeClr val="bg1">
                    <a:lumMod val="65000"/>
                  </a:schemeClr>
                </a:gs>
              </a:gsLst>
              <a:lin ang="4800000" scaled="0"/>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4031573" y="2966994"/>
            <a:ext cx="1208918" cy="705523"/>
            <a:chOff x="3889573" y="3195662"/>
            <a:chExt cx="1222375" cy="627062"/>
          </a:xfrm>
          <a:effectLst>
            <a:outerShdw blurRad="393700" dist="228600" dir="5400000" sx="90000" sy="-19000" rotWithShape="0">
              <a:prstClr val="black">
                <a:alpha val="59000"/>
              </a:prstClr>
            </a:outerShdw>
          </a:effectLst>
        </p:grpSpPr>
        <p:sp>
          <p:nvSpPr>
            <p:cNvPr id="44" name="Freeform 13"/>
            <p:cNvSpPr>
              <a:spLocks/>
            </p:cNvSpPr>
            <p:nvPr/>
          </p:nvSpPr>
          <p:spPr bwMode="auto">
            <a:xfrm flipH="1">
              <a:off x="3889573" y="3236937"/>
              <a:ext cx="1222375" cy="585787"/>
            </a:xfrm>
            <a:custGeom>
              <a:avLst/>
              <a:gdLst>
                <a:gd name="T0" fmla="*/ 74 w 826"/>
                <a:gd name="T1" fmla="*/ 210 h 396"/>
                <a:gd name="T2" fmla="*/ 84 w 826"/>
                <a:gd name="T3" fmla="*/ 209 h 396"/>
                <a:gd name="T4" fmla="*/ 190 w 826"/>
                <a:gd name="T5" fmla="*/ 347 h 396"/>
                <a:gd name="T6" fmla="*/ 291 w 826"/>
                <a:gd name="T7" fmla="*/ 329 h 396"/>
                <a:gd name="T8" fmla="*/ 352 w 826"/>
                <a:gd name="T9" fmla="*/ 322 h 396"/>
                <a:gd name="T10" fmla="*/ 385 w 826"/>
                <a:gd name="T11" fmla="*/ 327 h 396"/>
                <a:gd name="T12" fmla="*/ 398 w 826"/>
                <a:gd name="T13" fmla="*/ 379 h 396"/>
                <a:gd name="T14" fmla="*/ 414 w 826"/>
                <a:gd name="T15" fmla="*/ 388 h 396"/>
                <a:gd name="T16" fmla="*/ 425 w 826"/>
                <a:gd name="T17" fmla="*/ 391 h 396"/>
                <a:gd name="T18" fmla="*/ 443 w 826"/>
                <a:gd name="T19" fmla="*/ 394 h 396"/>
                <a:gd name="T20" fmla="*/ 460 w 826"/>
                <a:gd name="T21" fmla="*/ 395 h 396"/>
                <a:gd name="T22" fmla="*/ 486 w 826"/>
                <a:gd name="T23" fmla="*/ 396 h 396"/>
                <a:gd name="T24" fmla="*/ 509 w 826"/>
                <a:gd name="T25" fmla="*/ 394 h 396"/>
                <a:gd name="T26" fmla="*/ 533 w 826"/>
                <a:gd name="T27" fmla="*/ 391 h 396"/>
                <a:gd name="T28" fmla="*/ 557 w 826"/>
                <a:gd name="T29" fmla="*/ 384 h 396"/>
                <a:gd name="T30" fmla="*/ 565 w 826"/>
                <a:gd name="T31" fmla="*/ 380 h 396"/>
                <a:gd name="T32" fmla="*/ 568 w 826"/>
                <a:gd name="T33" fmla="*/ 377 h 396"/>
                <a:gd name="T34" fmla="*/ 569 w 826"/>
                <a:gd name="T35" fmla="*/ 374 h 396"/>
                <a:gd name="T36" fmla="*/ 570 w 826"/>
                <a:gd name="T37" fmla="*/ 369 h 396"/>
                <a:gd name="T38" fmla="*/ 603 w 826"/>
                <a:gd name="T39" fmla="*/ 305 h 396"/>
                <a:gd name="T40" fmla="*/ 787 w 826"/>
                <a:gd name="T41" fmla="*/ 303 h 396"/>
                <a:gd name="T42" fmla="*/ 806 w 826"/>
                <a:gd name="T43" fmla="*/ 302 h 396"/>
                <a:gd name="T44" fmla="*/ 810 w 826"/>
                <a:gd name="T45" fmla="*/ 302 h 396"/>
                <a:gd name="T46" fmla="*/ 814 w 826"/>
                <a:gd name="T47" fmla="*/ 300 h 396"/>
                <a:gd name="T48" fmla="*/ 815 w 826"/>
                <a:gd name="T49" fmla="*/ 299 h 396"/>
                <a:gd name="T50" fmla="*/ 816 w 826"/>
                <a:gd name="T51" fmla="*/ 297 h 396"/>
                <a:gd name="T52" fmla="*/ 821 w 826"/>
                <a:gd name="T53" fmla="*/ 146 h 396"/>
                <a:gd name="T54" fmla="*/ 787 w 826"/>
                <a:gd name="T55" fmla="*/ 148 h 396"/>
                <a:gd name="T56" fmla="*/ 607 w 826"/>
                <a:gd name="T57" fmla="*/ 150 h 396"/>
                <a:gd name="T58" fmla="*/ 572 w 826"/>
                <a:gd name="T59" fmla="*/ 151 h 396"/>
                <a:gd name="T60" fmla="*/ 563 w 826"/>
                <a:gd name="T61" fmla="*/ 151 h 396"/>
                <a:gd name="T62" fmla="*/ 553 w 826"/>
                <a:gd name="T63" fmla="*/ 153 h 396"/>
                <a:gd name="T64" fmla="*/ 548 w 826"/>
                <a:gd name="T65" fmla="*/ 155 h 396"/>
                <a:gd name="T66" fmla="*/ 546 w 826"/>
                <a:gd name="T67" fmla="*/ 157 h 396"/>
                <a:gd name="T68" fmla="*/ 544 w 826"/>
                <a:gd name="T69" fmla="*/ 159 h 396"/>
                <a:gd name="T70" fmla="*/ 503 w 826"/>
                <a:gd name="T71" fmla="*/ 234 h 396"/>
                <a:gd name="T72" fmla="*/ 421 w 826"/>
                <a:gd name="T73" fmla="*/ 229 h 396"/>
                <a:gd name="T74" fmla="*/ 407 w 826"/>
                <a:gd name="T75" fmla="*/ 178 h 396"/>
                <a:gd name="T76" fmla="*/ 393 w 826"/>
                <a:gd name="T77" fmla="*/ 172 h 396"/>
                <a:gd name="T78" fmla="*/ 381 w 826"/>
                <a:gd name="T79" fmla="*/ 169 h 396"/>
                <a:gd name="T80" fmla="*/ 370 w 826"/>
                <a:gd name="T81" fmla="*/ 167 h 396"/>
                <a:gd name="T82" fmla="*/ 359 w 826"/>
                <a:gd name="T83" fmla="*/ 166 h 396"/>
                <a:gd name="T84" fmla="*/ 355 w 826"/>
                <a:gd name="T85" fmla="*/ 166 h 396"/>
                <a:gd name="T86" fmla="*/ 341 w 826"/>
                <a:gd name="T87" fmla="*/ 167 h 396"/>
                <a:gd name="T88" fmla="*/ 292 w 826"/>
                <a:gd name="T89" fmla="*/ 173 h 396"/>
                <a:gd name="T90" fmla="*/ 232 w 826"/>
                <a:gd name="T91" fmla="*/ 78 h 396"/>
                <a:gd name="T92" fmla="*/ 203 w 826"/>
                <a:gd name="T93" fmla="*/ 53 h 396"/>
                <a:gd name="T94" fmla="*/ 191 w 826"/>
                <a:gd name="T95" fmla="*/ 50 h 396"/>
                <a:gd name="T96" fmla="*/ 179 w 826"/>
                <a:gd name="T97" fmla="*/ 49 h 396"/>
                <a:gd name="T98" fmla="*/ 164 w 826"/>
                <a:gd name="T99" fmla="*/ 48 h 396"/>
                <a:gd name="T100" fmla="*/ 149 w 826"/>
                <a:gd name="T101" fmla="*/ 48 h 396"/>
                <a:gd name="T102" fmla="*/ 130 w 826"/>
                <a:gd name="T103" fmla="*/ 49 h 396"/>
                <a:gd name="T104" fmla="*/ 112 w 826"/>
                <a:gd name="T105" fmla="*/ 53 h 396"/>
                <a:gd name="T106" fmla="*/ 106 w 826"/>
                <a:gd name="T107" fmla="*/ 55 h 396"/>
                <a:gd name="T108" fmla="*/ 77 w 826"/>
                <a:gd name="T109" fmla="*/ 63 h 396"/>
                <a:gd name="T110" fmla="*/ 37 w 826"/>
                <a:gd name="T111" fmla="*/ 60 h 396"/>
                <a:gd name="T112" fmla="*/ 15 w 826"/>
                <a:gd name="T113" fmla="*/ 31 h 396"/>
                <a:gd name="T114" fmla="*/ 4 w 826"/>
                <a:gd name="T115" fmla="*/ 150 h 396"/>
                <a:gd name="T116" fmla="*/ 29 w 826"/>
                <a:gd name="T117" fmla="*/ 196 h 396"/>
                <a:gd name="T118" fmla="*/ 43 w 826"/>
                <a:gd name="T119" fmla="*/ 208 h 396"/>
                <a:gd name="T120" fmla="*/ 46 w 826"/>
                <a:gd name="T121" fmla="*/ 209 h 396"/>
                <a:gd name="T122" fmla="*/ 56 w 826"/>
                <a:gd name="T123" fmla="*/ 210 h 396"/>
                <a:gd name="T124" fmla="*/ 67 w 826"/>
                <a:gd name="T125" fmla="*/ 21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6" h="396">
                  <a:moveTo>
                    <a:pt x="67" y="211"/>
                  </a:moveTo>
                  <a:cubicBezTo>
                    <a:pt x="67" y="211"/>
                    <a:pt x="67" y="211"/>
                    <a:pt x="67" y="211"/>
                  </a:cubicBezTo>
                  <a:cubicBezTo>
                    <a:pt x="68" y="211"/>
                    <a:pt x="68" y="211"/>
                    <a:pt x="68" y="211"/>
                  </a:cubicBezTo>
                  <a:cubicBezTo>
                    <a:pt x="68" y="211"/>
                    <a:pt x="68" y="211"/>
                    <a:pt x="68" y="211"/>
                  </a:cubicBezTo>
                  <a:cubicBezTo>
                    <a:pt x="68" y="211"/>
                    <a:pt x="68" y="211"/>
                    <a:pt x="68" y="211"/>
                  </a:cubicBezTo>
                  <a:cubicBezTo>
                    <a:pt x="69" y="211"/>
                    <a:pt x="69" y="211"/>
                    <a:pt x="69" y="211"/>
                  </a:cubicBezTo>
                  <a:cubicBezTo>
                    <a:pt x="69" y="211"/>
                    <a:pt x="69" y="211"/>
                    <a:pt x="69" y="211"/>
                  </a:cubicBezTo>
                  <a:cubicBezTo>
                    <a:pt x="70" y="211"/>
                    <a:pt x="70" y="211"/>
                    <a:pt x="70" y="211"/>
                  </a:cubicBezTo>
                  <a:cubicBezTo>
                    <a:pt x="71" y="211"/>
                    <a:pt x="71" y="211"/>
                    <a:pt x="71" y="211"/>
                  </a:cubicBezTo>
                  <a:cubicBezTo>
                    <a:pt x="71" y="211"/>
                    <a:pt x="71" y="211"/>
                    <a:pt x="71" y="211"/>
                  </a:cubicBezTo>
                  <a:cubicBezTo>
                    <a:pt x="72" y="210"/>
                    <a:pt x="72" y="210"/>
                    <a:pt x="72" y="210"/>
                  </a:cubicBezTo>
                  <a:cubicBezTo>
                    <a:pt x="73" y="210"/>
                    <a:pt x="73" y="210"/>
                    <a:pt x="73" y="210"/>
                  </a:cubicBezTo>
                  <a:cubicBezTo>
                    <a:pt x="73" y="210"/>
                    <a:pt x="73" y="210"/>
                    <a:pt x="73" y="210"/>
                  </a:cubicBezTo>
                  <a:cubicBezTo>
                    <a:pt x="73" y="210"/>
                    <a:pt x="73" y="210"/>
                    <a:pt x="73" y="210"/>
                  </a:cubicBezTo>
                  <a:cubicBezTo>
                    <a:pt x="74" y="210"/>
                    <a:pt x="74" y="210"/>
                    <a:pt x="74" y="210"/>
                  </a:cubicBezTo>
                  <a:cubicBezTo>
                    <a:pt x="75" y="210"/>
                    <a:pt x="75" y="210"/>
                    <a:pt x="75" y="210"/>
                  </a:cubicBezTo>
                  <a:cubicBezTo>
                    <a:pt x="76" y="210"/>
                    <a:pt x="76" y="210"/>
                    <a:pt x="76" y="210"/>
                  </a:cubicBezTo>
                  <a:cubicBezTo>
                    <a:pt x="77" y="210"/>
                    <a:pt x="77" y="210"/>
                    <a:pt x="77" y="210"/>
                  </a:cubicBezTo>
                  <a:cubicBezTo>
                    <a:pt x="78" y="210"/>
                    <a:pt x="78" y="210"/>
                    <a:pt x="78" y="210"/>
                  </a:cubicBezTo>
                  <a:cubicBezTo>
                    <a:pt x="78" y="210"/>
                    <a:pt x="78" y="210"/>
                    <a:pt x="78" y="210"/>
                  </a:cubicBezTo>
                  <a:cubicBezTo>
                    <a:pt x="78" y="210"/>
                    <a:pt x="78" y="210"/>
                    <a:pt x="78" y="210"/>
                  </a:cubicBezTo>
                  <a:cubicBezTo>
                    <a:pt x="78" y="210"/>
                    <a:pt x="78" y="210"/>
                    <a:pt x="78" y="210"/>
                  </a:cubicBezTo>
                  <a:cubicBezTo>
                    <a:pt x="78" y="210"/>
                    <a:pt x="78" y="210"/>
                    <a:pt x="78" y="210"/>
                  </a:cubicBezTo>
                  <a:cubicBezTo>
                    <a:pt x="79" y="210"/>
                    <a:pt x="79" y="210"/>
                    <a:pt x="79" y="210"/>
                  </a:cubicBezTo>
                  <a:cubicBezTo>
                    <a:pt x="80" y="210"/>
                    <a:pt x="80" y="210"/>
                    <a:pt x="81" y="210"/>
                  </a:cubicBezTo>
                  <a:cubicBezTo>
                    <a:pt x="81" y="210"/>
                    <a:pt x="81" y="210"/>
                    <a:pt x="82" y="210"/>
                  </a:cubicBezTo>
                  <a:cubicBezTo>
                    <a:pt x="82" y="210"/>
                    <a:pt x="83" y="210"/>
                    <a:pt x="83" y="209"/>
                  </a:cubicBezTo>
                  <a:cubicBezTo>
                    <a:pt x="83" y="209"/>
                    <a:pt x="83" y="209"/>
                    <a:pt x="83" y="209"/>
                  </a:cubicBezTo>
                  <a:cubicBezTo>
                    <a:pt x="83" y="209"/>
                    <a:pt x="83" y="209"/>
                    <a:pt x="83" y="209"/>
                  </a:cubicBezTo>
                  <a:cubicBezTo>
                    <a:pt x="84" y="209"/>
                    <a:pt x="84" y="209"/>
                    <a:pt x="84" y="209"/>
                  </a:cubicBezTo>
                  <a:cubicBezTo>
                    <a:pt x="85" y="209"/>
                    <a:pt x="86" y="209"/>
                    <a:pt x="86" y="209"/>
                  </a:cubicBezTo>
                  <a:cubicBezTo>
                    <a:pt x="86" y="286"/>
                    <a:pt x="86" y="286"/>
                    <a:pt x="86" y="286"/>
                  </a:cubicBezTo>
                  <a:cubicBezTo>
                    <a:pt x="86" y="288"/>
                    <a:pt x="87" y="291"/>
                    <a:pt x="88" y="294"/>
                  </a:cubicBezTo>
                  <a:cubicBezTo>
                    <a:pt x="88" y="295"/>
                    <a:pt x="88" y="296"/>
                    <a:pt x="89" y="297"/>
                  </a:cubicBezTo>
                  <a:cubicBezTo>
                    <a:pt x="90" y="301"/>
                    <a:pt x="92" y="305"/>
                    <a:pt x="95" y="310"/>
                  </a:cubicBezTo>
                  <a:cubicBezTo>
                    <a:pt x="97" y="314"/>
                    <a:pt x="100" y="318"/>
                    <a:pt x="103" y="322"/>
                  </a:cubicBezTo>
                  <a:cubicBezTo>
                    <a:pt x="106" y="326"/>
                    <a:pt x="109" y="329"/>
                    <a:pt x="112" y="332"/>
                  </a:cubicBezTo>
                  <a:cubicBezTo>
                    <a:pt x="116" y="336"/>
                    <a:pt x="119" y="340"/>
                    <a:pt x="122" y="343"/>
                  </a:cubicBezTo>
                  <a:cubicBezTo>
                    <a:pt x="125" y="346"/>
                    <a:pt x="128" y="348"/>
                    <a:pt x="130" y="350"/>
                  </a:cubicBezTo>
                  <a:cubicBezTo>
                    <a:pt x="133" y="352"/>
                    <a:pt x="134" y="354"/>
                    <a:pt x="136" y="355"/>
                  </a:cubicBezTo>
                  <a:cubicBezTo>
                    <a:pt x="137" y="356"/>
                    <a:pt x="138" y="357"/>
                    <a:pt x="138" y="357"/>
                  </a:cubicBezTo>
                  <a:cubicBezTo>
                    <a:pt x="139" y="357"/>
                    <a:pt x="143" y="356"/>
                    <a:pt x="150" y="355"/>
                  </a:cubicBezTo>
                  <a:cubicBezTo>
                    <a:pt x="156" y="353"/>
                    <a:pt x="164" y="352"/>
                    <a:pt x="174" y="350"/>
                  </a:cubicBezTo>
                  <a:cubicBezTo>
                    <a:pt x="179" y="349"/>
                    <a:pt x="184" y="348"/>
                    <a:pt x="189" y="347"/>
                  </a:cubicBezTo>
                  <a:cubicBezTo>
                    <a:pt x="190" y="347"/>
                    <a:pt x="190" y="347"/>
                    <a:pt x="190" y="347"/>
                  </a:cubicBezTo>
                  <a:cubicBezTo>
                    <a:pt x="193" y="346"/>
                    <a:pt x="195" y="346"/>
                    <a:pt x="198" y="345"/>
                  </a:cubicBezTo>
                  <a:cubicBezTo>
                    <a:pt x="198" y="345"/>
                    <a:pt x="198" y="345"/>
                    <a:pt x="198" y="345"/>
                  </a:cubicBezTo>
                  <a:cubicBezTo>
                    <a:pt x="201" y="345"/>
                    <a:pt x="204" y="344"/>
                    <a:pt x="207" y="344"/>
                  </a:cubicBezTo>
                  <a:cubicBezTo>
                    <a:pt x="207" y="344"/>
                    <a:pt x="207" y="344"/>
                    <a:pt x="207" y="344"/>
                  </a:cubicBezTo>
                  <a:cubicBezTo>
                    <a:pt x="209" y="343"/>
                    <a:pt x="210" y="343"/>
                    <a:pt x="211" y="343"/>
                  </a:cubicBezTo>
                  <a:cubicBezTo>
                    <a:pt x="218" y="341"/>
                    <a:pt x="226" y="340"/>
                    <a:pt x="234" y="339"/>
                  </a:cubicBezTo>
                  <a:cubicBezTo>
                    <a:pt x="236" y="338"/>
                    <a:pt x="238" y="338"/>
                    <a:pt x="241" y="337"/>
                  </a:cubicBezTo>
                  <a:cubicBezTo>
                    <a:pt x="242" y="337"/>
                    <a:pt x="242" y="337"/>
                    <a:pt x="243" y="337"/>
                  </a:cubicBezTo>
                  <a:cubicBezTo>
                    <a:pt x="244" y="337"/>
                    <a:pt x="245" y="337"/>
                    <a:pt x="246" y="337"/>
                  </a:cubicBezTo>
                  <a:cubicBezTo>
                    <a:pt x="253" y="335"/>
                    <a:pt x="260" y="334"/>
                    <a:pt x="267" y="333"/>
                  </a:cubicBezTo>
                  <a:cubicBezTo>
                    <a:pt x="268" y="333"/>
                    <a:pt x="268" y="333"/>
                    <a:pt x="268" y="333"/>
                  </a:cubicBezTo>
                  <a:cubicBezTo>
                    <a:pt x="272" y="332"/>
                    <a:pt x="275" y="332"/>
                    <a:pt x="279" y="331"/>
                  </a:cubicBezTo>
                  <a:cubicBezTo>
                    <a:pt x="280" y="331"/>
                    <a:pt x="280" y="331"/>
                    <a:pt x="280" y="331"/>
                  </a:cubicBezTo>
                  <a:cubicBezTo>
                    <a:pt x="283" y="330"/>
                    <a:pt x="285" y="330"/>
                    <a:pt x="288" y="329"/>
                  </a:cubicBezTo>
                  <a:cubicBezTo>
                    <a:pt x="289" y="329"/>
                    <a:pt x="290" y="329"/>
                    <a:pt x="291" y="329"/>
                  </a:cubicBezTo>
                  <a:cubicBezTo>
                    <a:pt x="294" y="329"/>
                    <a:pt x="296" y="328"/>
                    <a:pt x="298" y="328"/>
                  </a:cubicBezTo>
                  <a:cubicBezTo>
                    <a:pt x="299" y="328"/>
                    <a:pt x="300" y="328"/>
                    <a:pt x="301" y="327"/>
                  </a:cubicBezTo>
                  <a:cubicBezTo>
                    <a:pt x="304" y="327"/>
                    <a:pt x="307" y="327"/>
                    <a:pt x="309" y="326"/>
                  </a:cubicBezTo>
                  <a:cubicBezTo>
                    <a:pt x="310" y="326"/>
                    <a:pt x="310" y="326"/>
                    <a:pt x="310" y="326"/>
                  </a:cubicBezTo>
                  <a:cubicBezTo>
                    <a:pt x="313" y="326"/>
                    <a:pt x="316" y="325"/>
                    <a:pt x="319" y="325"/>
                  </a:cubicBezTo>
                  <a:cubicBezTo>
                    <a:pt x="320" y="325"/>
                    <a:pt x="320" y="325"/>
                    <a:pt x="320" y="325"/>
                  </a:cubicBezTo>
                  <a:cubicBezTo>
                    <a:pt x="322" y="324"/>
                    <a:pt x="325" y="324"/>
                    <a:pt x="327" y="324"/>
                  </a:cubicBezTo>
                  <a:cubicBezTo>
                    <a:pt x="328" y="324"/>
                    <a:pt x="329" y="324"/>
                    <a:pt x="330" y="324"/>
                  </a:cubicBezTo>
                  <a:cubicBezTo>
                    <a:pt x="331" y="323"/>
                    <a:pt x="331" y="323"/>
                    <a:pt x="332" y="323"/>
                  </a:cubicBezTo>
                  <a:cubicBezTo>
                    <a:pt x="332" y="323"/>
                    <a:pt x="332" y="323"/>
                    <a:pt x="332" y="323"/>
                  </a:cubicBezTo>
                  <a:cubicBezTo>
                    <a:pt x="334" y="323"/>
                    <a:pt x="336" y="323"/>
                    <a:pt x="337" y="323"/>
                  </a:cubicBezTo>
                  <a:cubicBezTo>
                    <a:pt x="338" y="323"/>
                    <a:pt x="338" y="323"/>
                    <a:pt x="338" y="323"/>
                  </a:cubicBezTo>
                  <a:cubicBezTo>
                    <a:pt x="341" y="322"/>
                    <a:pt x="345" y="322"/>
                    <a:pt x="348" y="322"/>
                  </a:cubicBezTo>
                  <a:cubicBezTo>
                    <a:pt x="348" y="322"/>
                    <a:pt x="348" y="322"/>
                    <a:pt x="348" y="322"/>
                  </a:cubicBezTo>
                  <a:cubicBezTo>
                    <a:pt x="349" y="322"/>
                    <a:pt x="351" y="322"/>
                    <a:pt x="352" y="322"/>
                  </a:cubicBezTo>
                  <a:cubicBezTo>
                    <a:pt x="352" y="322"/>
                    <a:pt x="353" y="322"/>
                    <a:pt x="353" y="322"/>
                  </a:cubicBezTo>
                  <a:cubicBezTo>
                    <a:pt x="353" y="322"/>
                    <a:pt x="353" y="322"/>
                    <a:pt x="353" y="322"/>
                  </a:cubicBezTo>
                  <a:cubicBezTo>
                    <a:pt x="353" y="322"/>
                    <a:pt x="353" y="322"/>
                    <a:pt x="353" y="322"/>
                  </a:cubicBezTo>
                  <a:cubicBezTo>
                    <a:pt x="354" y="322"/>
                    <a:pt x="354" y="322"/>
                    <a:pt x="354" y="322"/>
                  </a:cubicBezTo>
                  <a:cubicBezTo>
                    <a:pt x="355" y="322"/>
                    <a:pt x="355" y="322"/>
                    <a:pt x="355" y="322"/>
                  </a:cubicBezTo>
                  <a:cubicBezTo>
                    <a:pt x="355" y="322"/>
                    <a:pt x="355" y="322"/>
                    <a:pt x="355" y="322"/>
                  </a:cubicBezTo>
                  <a:cubicBezTo>
                    <a:pt x="356" y="322"/>
                    <a:pt x="356" y="322"/>
                    <a:pt x="356" y="322"/>
                  </a:cubicBezTo>
                  <a:cubicBezTo>
                    <a:pt x="360" y="322"/>
                    <a:pt x="363" y="323"/>
                    <a:pt x="366" y="323"/>
                  </a:cubicBezTo>
                  <a:cubicBezTo>
                    <a:pt x="366" y="323"/>
                    <a:pt x="366" y="323"/>
                    <a:pt x="366" y="323"/>
                  </a:cubicBezTo>
                  <a:cubicBezTo>
                    <a:pt x="370" y="323"/>
                    <a:pt x="373" y="324"/>
                    <a:pt x="376" y="325"/>
                  </a:cubicBezTo>
                  <a:cubicBezTo>
                    <a:pt x="376" y="325"/>
                    <a:pt x="376" y="325"/>
                    <a:pt x="376" y="325"/>
                  </a:cubicBezTo>
                  <a:cubicBezTo>
                    <a:pt x="378" y="325"/>
                    <a:pt x="379" y="325"/>
                    <a:pt x="381" y="325"/>
                  </a:cubicBezTo>
                  <a:cubicBezTo>
                    <a:pt x="381" y="326"/>
                    <a:pt x="381" y="326"/>
                    <a:pt x="381" y="326"/>
                  </a:cubicBezTo>
                  <a:cubicBezTo>
                    <a:pt x="382" y="326"/>
                    <a:pt x="384" y="326"/>
                    <a:pt x="385" y="327"/>
                  </a:cubicBezTo>
                  <a:cubicBezTo>
                    <a:pt x="385" y="327"/>
                    <a:pt x="385" y="327"/>
                    <a:pt x="385" y="327"/>
                  </a:cubicBezTo>
                  <a:cubicBezTo>
                    <a:pt x="386" y="327"/>
                    <a:pt x="388" y="327"/>
                    <a:pt x="389" y="328"/>
                  </a:cubicBezTo>
                  <a:cubicBezTo>
                    <a:pt x="389" y="328"/>
                    <a:pt x="389" y="328"/>
                    <a:pt x="389" y="328"/>
                  </a:cubicBezTo>
                  <a:cubicBezTo>
                    <a:pt x="390" y="328"/>
                    <a:pt x="391" y="328"/>
                    <a:pt x="392" y="329"/>
                  </a:cubicBezTo>
                  <a:cubicBezTo>
                    <a:pt x="392" y="329"/>
                    <a:pt x="393" y="329"/>
                    <a:pt x="394" y="329"/>
                  </a:cubicBezTo>
                  <a:cubicBezTo>
                    <a:pt x="394" y="330"/>
                    <a:pt x="395" y="330"/>
                    <a:pt x="395" y="330"/>
                  </a:cubicBezTo>
                  <a:cubicBezTo>
                    <a:pt x="395" y="330"/>
                    <a:pt x="395" y="330"/>
                    <a:pt x="395" y="330"/>
                  </a:cubicBezTo>
                  <a:cubicBezTo>
                    <a:pt x="394" y="369"/>
                    <a:pt x="394" y="369"/>
                    <a:pt x="394" y="369"/>
                  </a:cubicBezTo>
                  <a:cubicBezTo>
                    <a:pt x="394" y="370"/>
                    <a:pt x="394" y="371"/>
                    <a:pt x="394" y="372"/>
                  </a:cubicBezTo>
                  <a:cubicBezTo>
                    <a:pt x="395" y="373"/>
                    <a:pt x="395" y="373"/>
                    <a:pt x="395" y="373"/>
                  </a:cubicBezTo>
                  <a:cubicBezTo>
                    <a:pt x="395" y="373"/>
                    <a:pt x="395" y="374"/>
                    <a:pt x="395" y="374"/>
                  </a:cubicBezTo>
                  <a:cubicBezTo>
                    <a:pt x="395" y="375"/>
                    <a:pt x="395" y="375"/>
                    <a:pt x="395" y="375"/>
                  </a:cubicBezTo>
                  <a:cubicBezTo>
                    <a:pt x="395" y="375"/>
                    <a:pt x="395" y="375"/>
                    <a:pt x="395" y="375"/>
                  </a:cubicBezTo>
                  <a:cubicBezTo>
                    <a:pt x="396" y="376"/>
                    <a:pt x="396" y="376"/>
                    <a:pt x="396" y="377"/>
                  </a:cubicBezTo>
                  <a:cubicBezTo>
                    <a:pt x="396" y="377"/>
                    <a:pt x="396" y="377"/>
                    <a:pt x="396" y="377"/>
                  </a:cubicBezTo>
                  <a:cubicBezTo>
                    <a:pt x="397" y="377"/>
                    <a:pt x="397" y="378"/>
                    <a:pt x="398" y="379"/>
                  </a:cubicBezTo>
                  <a:cubicBezTo>
                    <a:pt x="398" y="379"/>
                    <a:pt x="398" y="379"/>
                    <a:pt x="398" y="379"/>
                  </a:cubicBezTo>
                  <a:cubicBezTo>
                    <a:pt x="398" y="379"/>
                    <a:pt x="398" y="379"/>
                    <a:pt x="398" y="379"/>
                  </a:cubicBezTo>
                  <a:cubicBezTo>
                    <a:pt x="399" y="380"/>
                    <a:pt x="399" y="380"/>
                    <a:pt x="400" y="381"/>
                  </a:cubicBezTo>
                  <a:cubicBezTo>
                    <a:pt x="400" y="381"/>
                    <a:pt x="400" y="381"/>
                    <a:pt x="400" y="381"/>
                  </a:cubicBezTo>
                  <a:cubicBezTo>
                    <a:pt x="401" y="381"/>
                    <a:pt x="401" y="381"/>
                    <a:pt x="401" y="381"/>
                  </a:cubicBezTo>
                  <a:cubicBezTo>
                    <a:pt x="402" y="382"/>
                    <a:pt x="402" y="383"/>
                    <a:pt x="404" y="383"/>
                  </a:cubicBezTo>
                  <a:cubicBezTo>
                    <a:pt x="404" y="383"/>
                    <a:pt x="404" y="383"/>
                    <a:pt x="404" y="383"/>
                  </a:cubicBezTo>
                  <a:cubicBezTo>
                    <a:pt x="404" y="384"/>
                    <a:pt x="404" y="384"/>
                    <a:pt x="405" y="384"/>
                  </a:cubicBezTo>
                  <a:cubicBezTo>
                    <a:pt x="405" y="384"/>
                    <a:pt x="405" y="384"/>
                    <a:pt x="405" y="384"/>
                  </a:cubicBezTo>
                  <a:cubicBezTo>
                    <a:pt x="407" y="385"/>
                    <a:pt x="409" y="386"/>
                    <a:pt x="410" y="387"/>
                  </a:cubicBezTo>
                  <a:cubicBezTo>
                    <a:pt x="411" y="387"/>
                    <a:pt x="411" y="387"/>
                    <a:pt x="411" y="387"/>
                  </a:cubicBezTo>
                  <a:cubicBezTo>
                    <a:pt x="412" y="387"/>
                    <a:pt x="412" y="387"/>
                    <a:pt x="413" y="388"/>
                  </a:cubicBezTo>
                  <a:cubicBezTo>
                    <a:pt x="414" y="388"/>
                    <a:pt x="414" y="388"/>
                    <a:pt x="414" y="388"/>
                  </a:cubicBezTo>
                  <a:cubicBezTo>
                    <a:pt x="414" y="388"/>
                    <a:pt x="414" y="388"/>
                    <a:pt x="414" y="388"/>
                  </a:cubicBezTo>
                  <a:cubicBezTo>
                    <a:pt x="414" y="388"/>
                    <a:pt x="414" y="388"/>
                    <a:pt x="414" y="388"/>
                  </a:cubicBezTo>
                  <a:cubicBezTo>
                    <a:pt x="414" y="388"/>
                    <a:pt x="415" y="388"/>
                    <a:pt x="415" y="388"/>
                  </a:cubicBezTo>
                  <a:cubicBezTo>
                    <a:pt x="415" y="389"/>
                    <a:pt x="416" y="389"/>
                    <a:pt x="416" y="389"/>
                  </a:cubicBezTo>
                  <a:cubicBezTo>
                    <a:pt x="417" y="389"/>
                    <a:pt x="417" y="389"/>
                    <a:pt x="417" y="389"/>
                  </a:cubicBezTo>
                  <a:cubicBezTo>
                    <a:pt x="417" y="389"/>
                    <a:pt x="417" y="389"/>
                    <a:pt x="417" y="389"/>
                  </a:cubicBezTo>
                  <a:cubicBezTo>
                    <a:pt x="418" y="389"/>
                    <a:pt x="418" y="389"/>
                    <a:pt x="418" y="389"/>
                  </a:cubicBezTo>
                  <a:cubicBezTo>
                    <a:pt x="418" y="389"/>
                    <a:pt x="418" y="389"/>
                    <a:pt x="418" y="389"/>
                  </a:cubicBezTo>
                  <a:cubicBezTo>
                    <a:pt x="419" y="390"/>
                    <a:pt x="419" y="390"/>
                    <a:pt x="419" y="390"/>
                  </a:cubicBezTo>
                  <a:cubicBezTo>
                    <a:pt x="420" y="390"/>
                    <a:pt x="420" y="390"/>
                    <a:pt x="420" y="390"/>
                  </a:cubicBezTo>
                  <a:cubicBezTo>
                    <a:pt x="421" y="390"/>
                    <a:pt x="421" y="390"/>
                    <a:pt x="421" y="390"/>
                  </a:cubicBezTo>
                  <a:cubicBezTo>
                    <a:pt x="421" y="390"/>
                    <a:pt x="421" y="390"/>
                    <a:pt x="421" y="390"/>
                  </a:cubicBezTo>
                  <a:cubicBezTo>
                    <a:pt x="422" y="390"/>
                    <a:pt x="422" y="390"/>
                    <a:pt x="422" y="390"/>
                  </a:cubicBezTo>
                  <a:cubicBezTo>
                    <a:pt x="422" y="390"/>
                    <a:pt x="422" y="390"/>
                    <a:pt x="422" y="390"/>
                  </a:cubicBezTo>
                  <a:cubicBezTo>
                    <a:pt x="423" y="390"/>
                    <a:pt x="423" y="390"/>
                    <a:pt x="423" y="390"/>
                  </a:cubicBezTo>
                  <a:cubicBezTo>
                    <a:pt x="423" y="391"/>
                    <a:pt x="423" y="391"/>
                    <a:pt x="424" y="391"/>
                  </a:cubicBezTo>
                  <a:cubicBezTo>
                    <a:pt x="424" y="391"/>
                    <a:pt x="425" y="391"/>
                    <a:pt x="425" y="391"/>
                  </a:cubicBezTo>
                  <a:cubicBezTo>
                    <a:pt x="425" y="391"/>
                    <a:pt x="426" y="391"/>
                    <a:pt x="426" y="391"/>
                  </a:cubicBezTo>
                  <a:cubicBezTo>
                    <a:pt x="427" y="391"/>
                    <a:pt x="427" y="391"/>
                    <a:pt x="427" y="391"/>
                  </a:cubicBezTo>
                  <a:cubicBezTo>
                    <a:pt x="427" y="391"/>
                    <a:pt x="427" y="391"/>
                    <a:pt x="427" y="391"/>
                  </a:cubicBezTo>
                  <a:cubicBezTo>
                    <a:pt x="427" y="392"/>
                    <a:pt x="427" y="392"/>
                    <a:pt x="427" y="392"/>
                  </a:cubicBezTo>
                  <a:cubicBezTo>
                    <a:pt x="428" y="392"/>
                    <a:pt x="428" y="392"/>
                    <a:pt x="429" y="392"/>
                  </a:cubicBezTo>
                  <a:cubicBezTo>
                    <a:pt x="429" y="392"/>
                    <a:pt x="429" y="392"/>
                    <a:pt x="430" y="392"/>
                  </a:cubicBezTo>
                  <a:cubicBezTo>
                    <a:pt x="430" y="392"/>
                    <a:pt x="431" y="392"/>
                    <a:pt x="431" y="392"/>
                  </a:cubicBezTo>
                  <a:cubicBezTo>
                    <a:pt x="432" y="392"/>
                    <a:pt x="432" y="392"/>
                    <a:pt x="432" y="392"/>
                  </a:cubicBezTo>
                  <a:cubicBezTo>
                    <a:pt x="433" y="393"/>
                    <a:pt x="433" y="393"/>
                    <a:pt x="434" y="393"/>
                  </a:cubicBezTo>
                  <a:cubicBezTo>
                    <a:pt x="434" y="393"/>
                    <a:pt x="435" y="393"/>
                    <a:pt x="435" y="393"/>
                  </a:cubicBezTo>
                  <a:cubicBezTo>
                    <a:pt x="436" y="393"/>
                    <a:pt x="436" y="393"/>
                    <a:pt x="437" y="393"/>
                  </a:cubicBezTo>
                  <a:cubicBezTo>
                    <a:pt x="437" y="393"/>
                    <a:pt x="438" y="393"/>
                    <a:pt x="438" y="393"/>
                  </a:cubicBezTo>
                  <a:cubicBezTo>
                    <a:pt x="438" y="393"/>
                    <a:pt x="439" y="393"/>
                    <a:pt x="440" y="394"/>
                  </a:cubicBezTo>
                  <a:cubicBezTo>
                    <a:pt x="440" y="394"/>
                    <a:pt x="441" y="394"/>
                    <a:pt x="441" y="394"/>
                  </a:cubicBezTo>
                  <a:cubicBezTo>
                    <a:pt x="442" y="394"/>
                    <a:pt x="442" y="394"/>
                    <a:pt x="443" y="394"/>
                  </a:cubicBezTo>
                  <a:cubicBezTo>
                    <a:pt x="443" y="394"/>
                    <a:pt x="444" y="394"/>
                    <a:pt x="444" y="394"/>
                  </a:cubicBezTo>
                  <a:cubicBezTo>
                    <a:pt x="445" y="394"/>
                    <a:pt x="445" y="394"/>
                    <a:pt x="446" y="394"/>
                  </a:cubicBezTo>
                  <a:cubicBezTo>
                    <a:pt x="446" y="394"/>
                    <a:pt x="447" y="394"/>
                    <a:pt x="447" y="394"/>
                  </a:cubicBezTo>
                  <a:cubicBezTo>
                    <a:pt x="448" y="394"/>
                    <a:pt x="448" y="395"/>
                    <a:pt x="449" y="395"/>
                  </a:cubicBezTo>
                  <a:cubicBezTo>
                    <a:pt x="449" y="395"/>
                    <a:pt x="449" y="395"/>
                    <a:pt x="449" y="395"/>
                  </a:cubicBezTo>
                  <a:cubicBezTo>
                    <a:pt x="449" y="395"/>
                    <a:pt x="449" y="395"/>
                    <a:pt x="449" y="395"/>
                  </a:cubicBezTo>
                  <a:cubicBezTo>
                    <a:pt x="449" y="395"/>
                    <a:pt x="449" y="395"/>
                    <a:pt x="449" y="395"/>
                  </a:cubicBezTo>
                  <a:cubicBezTo>
                    <a:pt x="450" y="395"/>
                    <a:pt x="450" y="395"/>
                    <a:pt x="451" y="395"/>
                  </a:cubicBezTo>
                  <a:cubicBezTo>
                    <a:pt x="451" y="395"/>
                    <a:pt x="452" y="395"/>
                    <a:pt x="453" y="395"/>
                  </a:cubicBezTo>
                  <a:cubicBezTo>
                    <a:pt x="453" y="395"/>
                    <a:pt x="454" y="395"/>
                    <a:pt x="455" y="395"/>
                  </a:cubicBezTo>
                  <a:cubicBezTo>
                    <a:pt x="455" y="395"/>
                    <a:pt x="456" y="395"/>
                    <a:pt x="456" y="395"/>
                  </a:cubicBezTo>
                  <a:cubicBezTo>
                    <a:pt x="457" y="395"/>
                    <a:pt x="457" y="395"/>
                    <a:pt x="457" y="395"/>
                  </a:cubicBezTo>
                  <a:cubicBezTo>
                    <a:pt x="457" y="395"/>
                    <a:pt x="457" y="395"/>
                    <a:pt x="457" y="395"/>
                  </a:cubicBezTo>
                  <a:cubicBezTo>
                    <a:pt x="457" y="395"/>
                    <a:pt x="458" y="395"/>
                    <a:pt x="458" y="395"/>
                  </a:cubicBezTo>
                  <a:cubicBezTo>
                    <a:pt x="459" y="395"/>
                    <a:pt x="460" y="395"/>
                    <a:pt x="460" y="395"/>
                  </a:cubicBezTo>
                  <a:cubicBezTo>
                    <a:pt x="461" y="395"/>
                    <a:pt x="462" y="395"/>
                    <a:pt x="462" y="396"/>
                  </a:cubicBezTo>
                  <a:cubicBezTo>
                    <a:pt x="465" y="396"/>
                    <a:pt x="465" y="396"/>
                    <a:pt x="465" y="396"/>
                  </a:cubicBezTo>
                  <a:cubicBezTo>
                    <a:pt x="465" y="396"/>
                    <a:pt x="466" y="396"/>
                    <a:pt x="467" y="396"/>
                  </a:cubicBezTo>
                  <a:cubicBezTo>
                    <a:pt x="469" y="396"/>
                    <a:pt x="469" y="396"/>
                    <a:pt x="469" y="396"/>
                  </a:cubicBezTo>
                  <a:cubicBezTo>
                    <a:pt x="470" y="396"/>
                    <a:pt x="470" y="396"/>
                    <a:pt x="471" y="396"/>
                  </a:cubicBezTo>
                  <a:cubicBezTo>
                    <a:pt x="472" y="396"/>
                    <a:pt x="473" y="396"/>
                    <a:pt x="473" y="396"/>
                  </a:cubicBezTo>
                  <a:cubicBezTo>
                    <a:pt x="474" y="396"/>
                    <a:pt x="475" y="396"/>
                    <a:pt x="476" y="396"/>
                  </a:cubicBezTo>
                  <a:cubicBezTo>
                    <a:pt x="476" y="396"/>
                    <a:pt x="477" y="396"/>
                    <a:pt x="477" y="396"/>
                  </a:cubicBezTo>
                  <a:cubicBezTo>
                    <a:pt x="478" y="396"/>
                    <a:pt x="478" y="396"/>
                    <a:pt x="479" y="396"/>
                  </a:cubicBezTo>
                  <a:cubicBezTo>
                    <a:pt x="480" y="396"/>
                    <a:pt x="480" y="396"/>
                    <a:pt x="480" y="396"/>
                  </a:cubicBezTo>
                  <a:cubicBezTo>
                    <a:pt x="480" y="396"/>
                    <a:pt x="481" y="396"/>
                    <a:pt x="481" y="396"/>
                  </a:cubicBezTo>
                  <a:cubicBezTo>
                    <a:pt x="482" y="396"/>
                    <a:pt x="482" y="396"/>
                    <a:pt x="482" y="396"/>
                  </a:cubicBezTo>
                  <a:cubicBezTo>
                    <a:pt x="483" y="396"/>
                    <a:pt x="483" y="396"/>
                    <a:pt x="483" y="396"/>
                  </a:cubicBezTo>
                  <a:cubicBezTo>
                    <a:pt x="484" y="396"/>
                    <a:pt x="484" y="396"/>
                    <a:pt x="484" y="396"/>
                  </a:cubicBezTo>
                  <a:cubicBezTo>
                    <a:pt x="486" y="396"/>
                    <a:pt x="486" y="396"/>
                    <a:pt x="486" y="396"/>
                  </a:cubicBezTo>
                  <a:cubicBezTo>
                    <a:pt x="486" y="396"/>
                    <a:pt x="487" y="396"/>
                    <a:pt x="488" y="396"/>
                  </a:cubicBezTo>
                  <a:cubicBezTo>
                    <a:pt x="488" y="396"/>
                    <a:pt x="489" y="396"/>
                    <a:pt x="489" y="396"/>
                  </a:cubicBezTo>
                  <a:cubicBezTo>
                    <a:pt x="489" y="396"/>
                    <a:pt x="489" y="396"/>
                    <a:pt x="489" y="396"/>
                  </a:cubicBezTo>
                  <a:cubicBezTo>
                    <a:pt x="490" y="396"/>
                    <a:pt x="490" y="396"/>
                    <a:pt x="491" y="396"/>
                  </a:cubicBezTo>
                  <a:cubicBezTo>
                    <a:pt x="492" y="396"/>
                    <a:pt x="492" y="396"/>
                    <a:pt x="493" y="396"/>
                  </a:cubicBezTo>
                  <a:cubicBezTo>
                    <a:pt x="494" y="395"/>
                    <a:pt x="495" y="395"/>
                    <a:pt x="496" y="395"/>
                  </a:cubicBezTo>
                  <a:cubicBezTo>
                    <a:pt x="496" y="395"/>
                    <a:pt x="497" y="395"/>
                    <a:pt x="497" y="395"/>
                  </a:cubicBezTo>
                  <a:cubicBezTo>
                    <a:pt x="497" y="395"/>
                    <a:pt x="497" y="395"/>
                    <a:pt x="497" y="395"/>
                  </a:cubicBezTo>
                  <a:cubicBezTo>
                    <a:pt x="498" y="395"/>
                    <a:pt x="498" y="395"/>
                    <a:pt x="499" y="395"/>
                  </a:cubicBezTo>
                  <a:cubicBezTo>
                    <a:pt x="499" y="395"/>
                    <a:pt x="500" y="395"/>
                    <a:pt x="501" y="395"/>
                  </a:cubicBezTo>
                  <a:cubicBezTo>
                    <a:pt x="502" y="395"/>
                    <a:pt x="503" y="395"/>
                    <a:pt x="504" y="395"/>
                  </a:cubicBezTo>
                  <a:cubicBezTo>
                    <a:pt x="505" y="395"/>
                    <a:pt x="505" y="395"/>
                    <a:pt x="505" y="395"/>
                  </a:cubicBezTo>
                  <a:cubicBezTo>
                    <a:pt x="505" y="395"/>
                    <a:pt x="505" y="395"/>
                    <a:pt x="505" y="395"/>
                  </a:cubicBezTo>
                  <a:cubicBezTo>
                    <a:pt x="506" y="395"/>
                    <a:pt x="506" y="395"/>
                    <a:pt x="507" y="395"/>
                  </a:cubicBezTo>
                  <a:cubicBezTo>
                    <a:pt x="508" y="395"/>
                    <a:pt x="509" y="395"/>
                    <a:pt x="509" y="394"/>
                  </a:cubicBezTo>
                  <a:cubicBezTo>
                    <a:pt x="510" y="394"/>
                    <a:pt x="511" y="394"/>
                    <a:pt x="512" y="394"/>
                  </a:cubicBezTo>
                  <a:cubicBezTo>
                    <a:pt x="512" y="394"/>
                    <a:pt x="512" y="394"/>
                    <a:pt x="512" y="394"/>
                  </a:cubicBezTo>
                  <a:cubicBezTo>
                    <a:pt x="513" y="394"/>
                    <a:pt x="513" y="394"/>
                    <a:pt x="513" y="394"/>
                  </a:cubicBezTo>
                  <a:cubicBezTo>
                    <a:pt x="513" y="394"/>
                    <a:pt x="513" y="394"/>
                    <a:pt x="513" y="394"/>
                  </a:cubicBezTo>
                  <a:cubicBezTo>
                    <a:pt x="513" y="394"/>
                    <a:pt x="514" y="394"/>
                    <a:pt x="515" y="394"/>
                  </a:cubicBezTo>
                  <a:cubicBezTo>
                    <a:pt x="516" y="394"/>
                    <a:pt x="517" y="394"/>
                    <a:pt x="518" y="394"/>
                  </a:cubicBezTo>
                  <a:cubicBezTo>
                    <a:pt x="519" y="393"/>
                    <a:pt x="519" y="393"/>
                    <a:pt x="519" y="393"/>
                  </a:cubicBezTo>
                  <a:cubicBezTo>
                    <a:pt x="520" y="393"/>
                    <a:pt x="520" y="393"/>
                    <a:pt x="520" y="393"/>
                  </a:cubicBezTo>
                  <a:cubicBezTo>
                    <a:pt x="521" y="393"/>
                    <a:pt x="521" y="393"/>
                    <a:pt x="522" y="393"/>
                  </a:cubicBezTo>
                  <a:cubicBezTo>
                    <a:pt x="523" y="393"/>
                    <a:pt x="524" y="393"/>
                    <a:pt x="525" y="392"/>
                  </a:cubicBezTo>
                  <a:cubicBezTo>
                    <a:pt x="527" y="392"/>
                    <a:pt x="527" y="392"/>
                    <a:pt x="527" y="392"/>
                  </a:cubicBezTo>
                  <a:cubicBezTo>
                    <a:pt x="527" y="392"/>
                    <a:pt x="527" y="392"/>
                    <a:pt x="527" y="392"/>
                  </a:cubicBezTo>
                  <a:cubicBezTo>
                    <a:pt x="528" y="392"/>
                    <a:pt x="529" y="392"/>
                    <a:pt x="529" y="392"/>
                  </a:cubicBezTo>
                  <a:cubicBezTo>
                    <a:pt x="530" y="392"/>
                    <a:pt x="531" y="392"/>
                    <a:pt x="532" y="391"/>
                  </a:cubicBezTo>
                  <a:cubicBezTo>
                    <a:pt x="533" y="391"/>
                    <a:pt x="533" y="391"/>
                    <a:pt x="533" y="391"/>
                  </a:cubicBezTo>
                  <a:cubicBezTo>
                    <a:pt x="534" y="391"/>
                    <a:pt x="536" y="391"/>
                    <a:pt x="537" y="390"/>
                  </a:cubicBezTo>
                  <a:cubicBezTo>
                    <a:pt x="538" y="390"/>
                    <a:pt x="538" y="390"/>
                    <a:pt x="539" y="390"/>
                  </a:cubicBezTo>
                  <a:cubicBezTo>
                    <a:pt x="539" y="390"/>
                    <a:pt x="539" y="390"/>
                    <a:pt x="539" y="390"/>
                  </a:cubicBezTo>
                  <a:cubicBezTo>
                    <a:pt x="540" y="390"/>
                    <a:pt x="540" y="390"/>
                    <a:pt x="540" y="390"/>
                  </a:cubicBezTo>
                  <a:cubicBezTo>
                    <a:pt x="541" y="390"/>
                    <a:pt x="542" y="389"/>
                    <a:pt x="543" y="389"/>
                  </a:cubicBezTo>
                  <a:cubicBezTo>
                    <a:pt x="544" y="389"/>
                    <a:pt x="544" y="389"/>
                    <a:pt x="545" y="388"/>
                  </a:cubicBezTo>
                  <a:cubicBezTo>
                    <a:pt x="545" y="388"/>
                    <a:pt x="545" y="388"/>
                    <a:pt x="545" y="388"/>
                  </a:cubicBezTo>
                  <a:cubicBezTo>
                    <a:pt x="546" y="388"/>
                    <a:pt x="547" y="388"/>
                    <a:pt x="548" y="387"/>
                  </a:cubicBezTo>
                  <a:cubicBezTo>
                    <a:pt x="549" y="387"/>
                    <a:pt x="550" y="387"/>
                    <a:pt x="550" y="387"/>
                  </a:cubicBezTo>
                  <a:cubicBezTo>
                    <a:pt x="551" y="387"/>
                    <a:pt x="551" y="387"/>
                    <a:pt x="551" y="387"/>
                  </a:cubicBezTo>
                  <a:cubicBezTo>
                    <a:pt x="552" y="386"/>
                    <a:pt x="553" y="386"/>
                    <a:pt x="554" y="386"/>
                  </a:cubicBezTo>
                  <a:cubicBezTo>
                    <a:pt x="554" y="385"/>
                    <a:pt x="555" y="385"/>
                    <a:pt x="555" y="385"/>
                  </a:cubicBezTo>
                  <a:cubicBezTo>
                    <a:pt x="556" y="385"/>
                    <a:pt x="556" y="385"/>
                    <a:pt x="556" y="385"/>
                  </a:cubicBezTo>
                  <a:cubicBezTo>
                    <a:pt x="556" y="385"/>
                    <a:pt x="556" y="385"/>
                    <a:pt x="556" y="385"/>
                  </a:cubicBezTo>
                  <a:cubicBezTo>
                    <a:pt x="557" y="384"/>
                    <a:pt x="557" y="384"/>
                    <a:pt x="557" y="384"/>
                  </a:cubicBezTo>
                  <a:cubicBezTo>
                    <a:pt x="557" y="384"/>
                    <a:pt x="558" y="384"/>
                    <a:pt x="558" y="384"/>
                  </a:cubicBezTo>
                  <a:cubicBezTo>
                    <a:pt x="559" y="383"/>
                    <a:pt x="559" y="383"/>
                    <a:pt x="560" y="383"/>
                  </a:cubicBezTo>
                  <a:cubicBezTo>
                    <a:pt x="560" y="383"/>
                    <a:pt x="560" y="383"/>
                    <a:pt x="560" y="383"/>
                  </a:cubicBezTo>
                  <a:cubicBezTo>
                    <a:pt x="560" y="383"/>
                    <a:pt x="560" y="383"/>
                    <a:pt x="560" y="383"/>
                  </a:cubicBezTo>
                  <a:cubicBezTo>
                    <a:pt x="560" y="383"/>
                    <a:pt x="560" y="383"/>
                    <a:pt x="560" y="383"/>
                  </a:cubicBezTo>
                  <a:cubicBezTo>
                    <a:pt x="561" y="382"/>
                    <a:pt x="561" y="382"/>
                    <a:pt x="561" y="382"/>
                  </a:cubicBezTo>
                  <a:cubicBezTo>
                    <a:pt x="562" y="382"/>
                    <a:pt x="562" y="382"/>
                    <a:pt x="562" y="382"/>
                  </a:cubicBezTo>
                  <a:cubicBezTo>
                    <a:pt x="563" y="381"/>
                    <a:pt x="563" y="381"/>
                    <a:pt x="563" y="381"/>
                  </a:cubicBezTo>
                  <a:cubicBezTo>
                    <a:pt x="563" y="381"/>
                    <a:pt x="563" y="381"/>
                    <a:pt x="563" y="381"/>
                  </a:cubicBezTo>
                  <a:cubicBezTo>
                    <a:pt x="563" y="381"/>
                    <a:pt x="563" y="381"/>
                    <a:pt x="563" y="381"/>
                  </a:cubicBezTo>
                  <a:cubicBezTo>
                    <a:pt x="564" y="381"/>
                    <a:pt x="564" y="381"/>
                    <a:pt x="564" y="381"/>
                  </a:cubicBezTo>
                  <a:cubicBezTo>
                    <a:pt x="564" y="381"/>
                    <a:pt x="564" y="381"/>
                    <a:pt x="564" y="381"/>
                  </a:cubicBezTo>
                  <a:cubicBezTo>
                    <a:pt x="564" y="380"/>
                    <a:pt x="564" y="380"/>
                    <a:pt x="564" y="380"/>
                  </a:cubicBezTo>
                  <a:cubicBezTo>
                    <a:pt x="565" y="380"/>
                    <a:pt x="565" y="380"/>
                    <a:pt x="565" y="380"/>
                  </a:cubicBezTo>
                  <a:cubicBezTo>
                    <a:pt x="565" y="380"/>
                    <a:pt x="565" y="380"/>
                    <a:pt x="565" y="380"/>
                  </a:cubicBezTo>
                  <a:cubicBezTo>
                    <a:pt x="565" y="380"/>
                    <a:pt x="565" y="380"/>
                    <a:pt x="565" y="380"/>
                  </a:cubicBezTo>
                  <a:cubicBezTo>
                    <a:pt x="565" y="379"/>
                    <a:pt x="565" y="379"/>
                    <a:pt x="565" y="379"/>
                  </a:cubicBezTo>
                  <a:cubicBezTo>
                    <a:pt x="566" y="379"/>
                    <a:pt x="566" y="379"/>
                    <a:pt x="566" y="379"/>
                  </a:cubicBezTo>
                  <a:cubicBezTo>
                    <a:pt x="566" y="379"/>
                    <a:pt x="566" y="379"/>
                    <a:pt x="566" y="379"/>
                  </a:cubicBezTo>
                  <a:cubicBezTo>
                    <a:pt x="566" y="379"/>
                    <a:pt x="566" y="379"/>
                    <a:pt x="566" y="379"/>
                  </a:cubicBezTo>
                  <a:cubicBezTo>
                    <a:pt x="566" y="379"/>
                    <a:pt x="566" y="379"/>
                    <a:pt x="566" y="379"/>
                  </a:cubicBezTo>
                  <a:cubicBezTo>
                    <a:pt x="566" y="378"/>
                    <a:pt x="566" y="378"/>
                    <a:pt x="566" y="378"/>
                  </a:cubicBezTo>
                  <a:cubicBezTo>
                    <a:pt x="567" y="378"/>
                    <a:pt x="567" y="378"/>
                    <a:pt x="567" y="378"/>
                  </a:cubicBezTo>
                  <a:cubicBezTo>
                    <a:pt x="567" y="378"/>
                    <a:pt x="567" y="378"/>
                    <a:pt x="567" y="378"/>
                  </a:cubicBezTo>
                  <a:cubicBezTo>
                    <a:pt x="567" y="378"/>
                    <a:pt x="567" y="378"/>
                    <a:pt x="567" y="378"/>
                  </a:cubicBezTo>
                  <a:cubicBezTo>
                    <a:pt x="567" y="377"/>
                    <a:pt x="567" y="377"/>
                    <a:pt x="567" y="377"/>
                  </a:cubicBezTo>
                  <a:cubicBezTo>
                    <a:pt x="567" y="377"/>
                    <a:pt x="567" y="377"/>
                    <a:pt x="567" y="377"/>
                  </a:cubicBezTo>
                  <a:cubicBezTo>
                    <a:pt x="567" y="377"/>
                    <a:pt x="567" y="377"/>
                    <a:pt x="567" y="377"/>
                  </a:cubicBezTo>
                  <a:cubicBezTo>
                    <a:pt x="568" y="377"/>
                    <a:pt x="568" y="377"/>
                    <a:pt x="568" y="377"/>
                  </a:cubicBezTo>
                  <a:cubicBezTo>
                    <a:pt x="568" y="377"/>
                    <a:pt x="568" y="377"/>
                    <a:pt x="568" y="377"/>
                  </a:cubicBezTo>
                  <a:cubicBezTo>
                    <a:pt x="568" y="376"/>
                    <a:pt x="568" y="376"/>
                    <a:pt x="568" y="376"/>
                  </a:cubicBezTo>
                  <a:cubicBezTo>
                    <a:pt x="568" y="376"/>
                    <a:pt x="568" y="376"/>
                    <a:pt x="568" y="376"/>
                  </a:cubicBezTo>
                  <a:cubicBezTo>
                    <a:pt x="568" y="376"/>
                    <a:pt x="568" y="376"/>
                    <a:pt x="568" y="376"/>
                  </a:cubicBezTo>
                  <a:cubicBezTo>
                    <a:pt x="568" y="376"/>
                    <a:pt x="568" y="376"/>
                    <a:pt x="568" y="376"/>
                  </a:cubicBezTo>
                  <a:cubicBezTo>
                    <a:pt x="568" y="376"/>
                    <a:pt x="568" y="376"/>
                    <a:pt x="568" y="376"/>
                  </a:cubicBezTo>
                  <a:cubicBezTo>
                    <a:pt x="568" y="376"/>
                    <a:pt x="568" y="376"/>
                    <a:pt x="568" y="376"/>
                  </a:cubicBezTo>
                  <a:cubicBezTo>
                    <a:pt x="568" y="375"/>
                    <a:pt x="568" y="375"/>
                    <a:pt x="568" y="375"/>
                  </a:cubicBezTo>
                  <a:cubicBezTo>
                    <a:pt x="568" y="375"/>
                    <a:pt x="568" y="375"/>
                    <a:pt x="568" y="375"/>
                  </a:cubicBezTo>
                  <a:cubicBezTo>
                    <a:pt x="568" y="376"/>
                    <a:pt x="568" y="376"/>
                    <a:pt x="568" y="376"/>
                  </a:cubicBezTo>
                  <a:cubicBezTo>
                    <a:pt x="568" y="375"/>
                    <a:pt x="568" y="375"/>
                    <a:pt x="568" y="375"/>
                  </a:cubicBezTo>
                  <a:cubicBezTo>
                    <a:pt x="569" y="375"/>
                    <a:pt x="569" y="375"/>
                    <a:pt x="569" y="375"/>
                  </a:cubicBezTo>
                  <a:cubicBezTo>
                    <a:pt x="569" y="375"/>
                    <a:pt x="569" y="375"/>
                    <a:pt x="569" y="375"/>
                  </a:cubicBezTo>
                  <a:cubicBezTo>
                    <a:pt x="569" y="375"/>
                    <a:pt x="569" y="375"/>
                    <a:pt x="569" y="375"/>
                  </a:cubicBezTo>
                  <a:cubicBezTo>
                    <a:pt x="569" y="375"/>
                    <a:pt x="569" y="375"/>
                    <a:pt x="569" y="375"/>
                  </a:cubicBezTo>
                  <a:cubicBezTo>
                    <a:pt x="569" y="374"/>
                    <a:pt x="569" y="374"/>
                    <a:pt x="569" y="374"/>
                  </a:cubicBezTo>
                  <a:cubicBezTo>
                    <a:pt x="569" y="374"/>
                    <a:pt x="569" y="374"/>
                    <a:pt x="569" y="374"/>
                  </a:cubicBezTo>
                  <a:cubicBezTo>
                    <a:pt x="569" y="374"/>
                    <a:pt x="569" y="374"/>
                    <a:pt x="569" y="374"/>
                  </a:cubicBezTo>
                  <a:cubicBezTo>
                    <a:pt x="569" y="374"/>
                    <a:pt x="569" y="374"/>
                    <a:pt x="569" y="374"/>
                  </a:cubicBezTo>
                  <a:cubicBezTo>
                    <a:pt x="569" y="374"/>
                    <a:pt x="569" y="374"/>
                    <a:pt x="569" y="374"/>
                  </a:cubicBezTo>
                  <a:cubicBezTo>
                    <a:pt x="569" y="373"/>
                    <a:pt x="569" y="373"/>
                    <a:pt x="569" y="373"/>
                  </a:cubicBezTo>
                  <a:cubicBezTo>
                    <a:pt x="569" y="373"/>
                    <a:pt x="569" y="373"/>
                    <a:pt x="569" y="373"/>
                  </a:cubicBezTo>
                  <a:cubicBezTo>
                    <a:pt x="569" y="372"/>
                    <a:pt x="569" y="372"/>
                    <a:pt x="569" y="372"/>
                  </a:cubicBezTo>
                  <a:cubicBezTo>
                    <a:pt x="569" y="372"/>
                    <a:pt x="569" y="372"/>
                    <a:pt x="569" y="372"/>
                  </a:cubicBezTo>
                  <a:cubicBezTo>
                    <a:pt x="569" y="371"/>
                    <a:pt x="569" y="371"/>
                    <a:pt x="569" y="371"/>
                  </a:cubicBezTo>
                  <a:cubicBezTo>
                    <a:pt x="569" y="371"/>
                    <a:pt x="569" y="371"/>
                    <a:pt x="569" y="371"/>
                  </a:cubicBezTo>
                  <a:cubicBezTo>
                    <a:pt x="570" y="371"/>
                    <a:pt x="570" y="371"/>
                    <a:pt x="570" y="371"/>
                  </a:cubicBezTo>
                  <a:cubicBezTo>
                    <a:pt x="570" y="371"/>
                    <a:pt x="570" y="370"/>
                    <a:pt x="570" y="370"/>
                  </a:cubicBezTo>
                  <a:cubicBezTo>
                    <a:pt x="570" y="369"/>
                    <a:pt x="570" y="369"/>
                    <a:pt x="570" y="369"/>
                  </a:cubicBezTo>
                  <a:cubicBezTo>
                    <a:pt x="570" y="369"/>
                    <a:pt x="570" y="369"/>
                    <a:pt x="570" y="369"/>
                  </a:cubicBezTo>
                  <a:cubicBezTo>
                    <a:pt x="570" y="369"/>
                    <a:pt x="570" y="369"/>
                    <a:pt x="570" y="369"/>
                  </a:cubicBezTo>
                  <a:cubicBezTo>
                    <a:pt x="570" y="368"/>
                    <a:pt x="570" y="368"/>
                    <a:pt x="570" y="368"/>
                  </a:cubicBezTo>
                  <a:cubicBezTo>
                    <a:pt x="570" y="367"/>
                    <a:pt x="570" y="367"/>
                    <a:pt x="570" y="367"/>
                  </a:cubicBezTo>
                  <a:cubicBezTo>
                    <a:pt x="570" y="367"/>
                    <a:pt x="570" y="367"/>
                    <a:pt x="570" y="367"/>
                  </a:cubicBezTo>
                  <a:cubicBezTo>
                    <a:pt x="570" y="367"/>
                    <a:pt x="570" y="367"/>
                    <a:pt x="570" y="367"/>
                  </a:cubicBezTo>
                  <a:cubicBezTo>
                    <a:pt x="570" y="367"/>
                    <a:pt x="570" y="367"/>
                    <a:pt x="570" y="367"/>
                  </a:cubicBezTo>
                  <a:cubicBezTo>
                    <a:pt x="570" y="366"/>
                    <a:pt x="570" y="365"/>
                    <a:pt x="570" y="365"/>
                  </a:cubicBezTo>
                  <a:cubicBezTo>
                    <a:pt x="571" y="345"/>
                    <a:pt x="572" y="325"/>
                    <a:pt x="573" y="305"/>
                  </a:cubicBezTo>
                  <a:cubicBezTo>
                    <a:pt x="574" y="305"/>
                    <a:pt x="575" y="305"/>
                    <a:pt x="576" y="305"/>
                  </a:cubicBezTo>
                  <a:cubicBezTo>
                    <a:pt x="576" y="305"/>
                    <a:pt x="576" y="305"/>
                    <a:pt x="576" y="305"/>
                  </a:cubicBezTo>
                  <a:cubicBezTo>
                    <a:pt x="577" y="305"/>
                    <a:pt x="579" y="305"/>
                    <a:pt x="580" y="305"/>
                  </a:cubicBezTo>
                  <a:cubicBezTo>
                    <a:pt x="583" y="305"/>
                    <a:pt x="586" y="305"/>
                    <a:pt x="590" y="305"/>
                  </a:cubicBezTo>
                  <a:cubicBezTo>
                    <a:pt x="590" y="305"/>
                    <a:pt x="590" y="305"/>
                    <a:pt x="590" y="305"/>
                  </a:cubicBezTo>
                  <a:cubicBezTo>
                    <a:pt x="592" y="305"/>
                    <a:pt x="594" y="305"/>
                    <a:pt x="596" y="305"/>
                  </a:cubicBezTo>
                  <a:cubicBezTo>
                    <a:pt x="597" y="305"/>
                    <a:pt x="598" y="305"/>
                    <a:pt x="599" y="305"/>
                  </a:cubicBezTo>
                  <a:cubicBezTo>
                    <a:pt x="600" y="305"/>
                    <a:pt x="601" y="305"/>
                    <a:pt x="603" y="305"/>
                  </a:cubicBezTo>
                  <a:cubicBezTo>
                    <a:pt x="604" y="305"/>
                    <a:pt x="606" y="305"/>
                    <a:pt x="608" y="305"/>
                  </a:cubicBezTo>
                  <a:cubicBezTo>
                    <a:pt x="613" y="305"/>
                    <a:pt x="619" y="304"/>
                    <a:pt x="625" y="304"/>
                  </a:cubicBezTo>
                  <a:cubicBezTo>
                    <a:pt x="630" y="304"/>
                    <a:pt x="635" y="304"/>
                    <a:pt x="640" y="304"/>
                  </a:cubicBezTo>
                  <a:cubicBezTo>
                    <a:pt x="646" y="304"/>
                    <a:pt x="651" y="304"/>
                    <a:pt x="656" y="304"/>
                  </a:cubicBezTo>
                  <a:cubicBezTo>
                    <a:pt x="661" y="304"/>
                    <a:pt x="667" y="304"/>
                    <a:pt x="672" y="304"/>
                  </a:cubicBezTo>
                  <a:cubicBezTo>
                    <a:pt x="678" y="304"/>
                    <a:pt x="683" y="304"/>
                    <a:pt x="689" y="304"/>
                  </a:cubicBezTo>
                  <a:cubicBezTo>
                    <a:pt x="694" y="304"/>
                    <a:pt x="699" y="304"/>
                    <a:pt x="704" y="304"/>
                  </a:cubicBezTo>
                  <a:cubicBezTo>
                    <a:pt x="710" y="304"/>
                    <a:pt x="715" y="304"/>
                    <a:pt x="720" y="304"/>
                  </a:cubicBezTo>
                  <a:cubicBezTo>
                    <a:pt x="725" y="304"/>
                    <a:pt x="730" y="303"/>
                    <a:pt x="735" y="303"/>
                  </a:cubicBezTo>
                  <a:cubicBezTo>
                    <a:pt x="740" y="303"/>
                    <a:pt x="744" y="303"/>
                    <a:pt x="749" y="303"/>
                  </a:cubicBezTo>
                  <a:cubicBezTo>
                    <a:pt x="753" y="303"/>
                    <a:pt x="757" y="303"/>
                    <a:pt x="761" y="303"/>
                  </a:cubicBezTo>
                  <a:cubicBezTo>
                    <a:pt x="765" y="303"/>
                    <a:pt x="768" y="303"/>
                    <a:pt x="772" y="303"/>
                  </a:cubicBezTo>
                  <a:cubicBezTo>
                    <a:pt x="775" y="303"/>
                    <a:pt x="778" y="303"/>
                    <a:pt x="781" y="303"/>
                  </a:cubicBezTo>
                  <a:cubicBezTo>
                    <a:pt x="783" y="303"/>
                    <a:pt x="785" y="303"/>
                    <a:pt x="787" y="303"/>
                  </a:cubicBezTo>
                  <a:cubicBezTo>
                    <a:pt x="787" y="303"/>
                    <a:pt x="787" y="303"/>
                    <a:pt x="787" y="303"/>
                  </a:cubicBezTo>
                  <a:cubicBezTo>
                    <a:pt x="791" y="303"/>
                    <a:pt x="795" y="303"/>
                    <a:pt x="797" y="303"/>
                  </a:cubicBezTo>
                  <a:cubicBezTo>
                    <a:pt x="798" y="303"/>
                    <a:pt x="798" y="303"/>
                    <a:pt x="798" y="303"/>
                  </a:cubicBezTo>
                  <a:cubicBezTo>
                    <a:pt x="799" y="302"/>
                    <a:pt x="799" y="302"/>
                    <a:pt x="799" y="302"/>
                  </a:cubicBezTo>
                  <a:cubicBezTo>
                    <a:pt x="800" y="302"/>
                    <a:pt x="800" y="302"/>
                    <a:pt x="800" y="302"/>
                  </a:cubicBezTo>
                  <a:cubicBezTo>
                    <a:pt x="800" y="302"/>
                    <a:pt x="800" y="302"/>
                    <a:pt x="800" y="302"/>
                  </a:cubicBezTo>
                  <a:cubicBezTo>
                    <a:pt x="801" y="302"/>
                    <a:pt x="801" y="302"/>
                    <a:pt x="801" y="302"/>
                  </a:cubicBezTo>
                  <a:cubicBezTo>
                    <a:pt x="802" y="302"/>
                    <a:pt x="802" y="302"/>
                    <a:pt x="802" y="302"/>
                  </a:cubicBezTo>
                  <a:cubicBezTo>
                    <a:pt x="802" y="302"/>
                    <a:pt x="803" y="302"/>
                    <a:pt x="803" y="302"/>
                  </a:cubicBezTo>
                  <a:cubicBezTo>
                    <a:pt x="804" y="302"/>
                    <a:pt x="804" y="302"/>
                    <a:pt x="804" y="302"/>
                  </a:cubicBezTo>
                  <a:cubicBezTo>
                    <a:pt x="804" y="302"/>
                    <a:pt x="804" y="302"/>
                    <a:pt x="804" y="302"/>
                  </a:cubicBezTo>
                  <a:cubicBezTo>
                    <a:pt x="804" y="302"/>
                    <a:pt x="804" y="302"/>
                    <a:pt x="804" y="302"/>
                  </a:cubicBezTo>
                  <a:cubicBezTo>
                    <a:pt x="804" y="302"/>
                    <a:pt x="804" y="302"/>
                    <a:pt x="804" y="302"/>
                  </a:cubicBezTo>
                  <a:cubicBezTo>
                    <a:pt x="805" y="302"/>
                    <a:pt x="805" y="302"/>
                    <a:pt x="805" y="302"/>
                  </a:cubicBezTo>
                  <a:cubicBezTo>
                    <a:pt x="806" y="302"/>
                    <a:pt x="806" y="302"/>
                    <a:pt x="806" y="302"/>
                  </a:cubicBezTo>
                  <a:cubicBezTo>
                    <a:pt x="806" y="302"/>
                    <a:pt x="806" y="302"/>
                    <a:pt x="806" y="302"/>
                  </a:cubicBezTo>
                  <a:cubicBezTo>
                    <a:pt x="806" y="302"/>
                    <a:pt x="806" y="302"/>
                    <a:pt x="806" y="302"/>
                  </a:cubicBezTo>
                  <a:cubicBezTo>
                    <a:pt x="806" y="302"/>
                    <a:pt x="806" y="302"/>
                    <a:pt x="806" y="302"/>
                  </a:cubicBezTo>
                  <a:cubicBezTo>
                    <a:pt x="807" y="302"/>
                    <a:pt x="807" y="302"/>
                    <a:pt x="807" y="302"/>
                  </a:cubicBezTo>
                  <a:cubicBezTo>
                    <a:pt x="807" y="302"/>
                    <a:pt x="807" y="302"/>
                    <a:pt x="807" y="302"/>
                  </a:cubicBezTo>
                  <a:cubicBezTo>
                    <a:pt x="807" y="302"/>
                    <a:pt x="807" y="302"/>
                    <a:pt x="807" y="302"/>
                  </a:cubicBezTo>
                  <a:cubicBezTo>
                    <a:pt x="807" y="302"/>
                    <a:pt x="807" y="302"/>
                    <a:pt x="807" y="302"/>
                  </a:cubicBezTo>
                  <a:cubicBezTo>
                    <a:pt x="807" y="302"/>
                    <a:pt x="807" y="302"/>
                    <a:pt x="807" y="302"/>
                  </a:cubicBezTo>
                  <a:cubicBezTo>
                    <a:pt x="807" y="302"/>
                    <a:pt x="807" y="302"/>
                    <a:pt x="807" y="302"/>
                  </a:cubicBezTo>
                  <a:cubicBezTo>
                    <a:pt x="808" y="302"/>
                    <a:pt x="808" y="302"/>
                    <a:pt x="808" y="302"/>
                  </a:cubicBezTo>
                  <a:cubicBezTo>
                    <a:pt x="808" y="302"/>
                    <a:pt x="808" y="302"/>
                    <a:pt x="808" y="302"/>
                  </a:cubicBezTo>
                  <a:cubicBezTo>
                    <a:pt x="809" y="302"/>
                    <a:pt x="809" y="302"/>
                    <a:pt x="809" y="302"/>
                  </a:cubicBezTo>
                  <a:cubicBezTo>
                    <a:pt x="809" y="302"/>
                    <a:pt x="809" y="302"/>
                    <a:pt x="809" y="302"/>
                  </a:cubicBezTo>
                  <a:cubicBezTo>
                    <a:pt x="809" y="302"/>
                    <a:pt x="809" y="302"/>
                    <a:pt x="809" y="302"/>
                  </a:cubicBezTo>
                  <a:cubicBezTo>
                    <a:pt x="809" y="302"/>
                    <a:pt x="809" y="302"/>
                    <a:pt x="809" y="302"/>
                  </a:cubicBezTo>
                  <a:cubicBezTo>
                    <a:pt x="810" y="302"/>
                    <a:pt x="810" y="302"/>
                    <a:pt x="810" y="302"/>
                  </a:cubicBezTo>
                  <a:cubicBezTo>
                    <a:pt x="811" y="301"/>
                    <a:pt x="811" y="301"/>
                    <a:pt x="811" y="301"/>
                  </a:cubicBezTo>
                  <a:cubicBezTo>
                    <a:pt x="811" y="301"/>
                    <a:pt x="811" y="301"/>
                    <a:pt x="811" y="301"/>
                  </a:cubicBezTo>
                  <a:cubicBezTo>
                    <a:pt x="811" y="301"/>
                    <a:pt x="811" y="301"/>
                    <a:pt x="811" y="301"/>
                  </a:cubicBezTo>
                  <a:cubicBezTo>
                    <a:pt x="811" y="301"/>
                    <a:pt x="811" y="301"/>
                    <a:pt x="811" y="301"/>
                  </a:cubicBezTo>
                  <a:cubicBezTo>
                    <a:pt x="812" y="301"/>
                    <a:pt x="812" y="301"/>
                    <a:pt x="812" y="301"/>
                  </a:cubicBezTo>
                  <a:cubicBezTo>
                    <a:pt x="812" y="301"/>
                    <a:pt x="812" y="301"/>
                    <a:pt x="812" y="301"/>
                  </a:cubicBezTo>
                  <a:cubicBezTo>
                    <a:pt x="813" y="301"/>
                    <a:pt x="813" y="301"/>
                    <a:pt x="813" y="301"/>
                  </a:cubicBezTo>
                  <a:cubicBezTo>
                    <a:pt x="813" y="301"/>
                    <a:pt x="813" y="301"/>
                    <a:pt x="813" y="301"/>
                  </a:cubicBezTo>
                  <a:cubicBezTo>
                    <a:pt x="813" y="301"/>
                    <a:pt x="813" y="301"/>
                    <a:pt x="813" y="301"/>
                  </a:cubicBezTo>
                  <a:cubicBezTo>
                    <a:pt x="813" y="301"/>
                    <a:pt x="813" y="301"/>
                    <a:pt x="813" y="301"/>
                  </a:cubicBezTo>
                  <a:cubicBezTo>
                    <a:pt x="813" y="300"/>
                    <a:pt x="813" y="300"/>
                    <a:pt x="813" y="300"/>
                  </a:cubicBezTo>
                  <a:cubicBezTo>
                    <a:pt x="814" y="300"/>
                    <a:pt x="814" y="300"/>
                    <a:pt x="814" y="300"/>
                  </a:cubicBezTo>
                  <a:cubicBezTo>
                    <a:pt x="814" y="300"/>
                    <a:pt x="814" y="300"/>
                    <a:pt x="814" y="300"/>
                  </a:cubicBezTo>
                  <a:cubicBezTo>
                    <a:pt x="814" y="300"/>
                    <a:pt x="814" y="300"/>
                    <a:pt x="814" y="300"/>
                  </a:cubicBezTo>
                  <a:cubicBezTo>
                    <a:pt x="814" y="300"/>
                    <a:pt x="814" y="300"/>
                    <a:pt x="814" y="300"/>
                  </a:cubicBezTo>
                  <a:cubicBezTo>
                    <a:pt x="814" y="300"/>
                    <a:pt x="814" y="300"/>
                    <a:pt x="814" y="300"/>
                  </a:cubicBezTo>
                  <a:cubicBezTo>
                    <a:pt x="814" y="300"/>
                    <a:pt x="814" y="300"/>
                    <a:pt x="814" y="300"/>
                  </a:cubicBezTo>
                  <a:cubicBezTo>
                    <a:pt x="814" y="300"/>
                    <a:pt x="814" y="300"/>
                    <a:pt x="814" y="300"/>
                  </a:cubicBezTo>
                  <a:cubicBezTo>
                    <a:pt x="814" y="300"/>
                    <a:pt x="814" y="300"/>
                    <a:pt x="814" y="300"/>
                  </a:cubicBezTo>
                  <a:cubicBezTo>
                    <a:pt x="814" y="300"/>
                    <a:pt x="814" y="300"/>
                    <a:pt x="814" y="300"/>
                  </a:cubicBezTo>
                  <a:cubicBezTo>
                    <a:pt x="814" y="300"/>
                    <a:pt x="814" y="300"/>
                    <a:pt x="814" y="300"/>
                  </a:cubicBezTo>
                  <a:cubicBezTo>
                    <a:pt x="815" y="299"/>
                    <a:pt x="815" y="299"/>
                    <a:pt x="815" y="299"/>
                  </a:cubicBezTo>
                  <a:cubicBezTo>
                    <a:pt x="815" y="299"/>
                    <a:pt x="815" y="299"/>
                    <a:pt x="815" y="299"/>
                  </a:cubicBezTo>
                  <a:cubicBezTo>
                    <a:pt x="815" y="299"/>
                    <a:pt x="815" y="299"/>
                    <a:pt x="815" y="299"/>
                  </a:cubicBezTo>
                  <a:cubicBezTo>
                    <a:pt x="815" y="299"/>
                    <a:pt x="815" y="299"/>
                    <a:pt x="815" y="299"/>
                  </a:cubicBezTo>
                  <a:cubicBezTo>
                    <a:pt x="815" y="299"/>
                    <a:pt x="815" y="299"/>
                    <a:pt x="815" y="299"/>
                  </a:cubicBezTo>
                  <a:cubicBezTo>
                    <a:pt x="815" y="299"/>
                    <a:pt x="815" y="299"/>
                    <a:pt x="815" y="299"/>
                  </a:cubicBezTo>
                  <a:cubicBezTo>
                    <a:pt x="815" y="299"/>
                    <a:pt x="815" y="299"/>
                    <a:pt x="815" y="299"/>
                  </a:cubicBezTo>
                  <a:cubicBezTo>
                    <a:pt x="815" y="299"/>
                    <a:pt x="815" y="299"/>
                    <a:pt x="815" y="299"/>
                  </a:cubicBezTo>
                  <a:cubicBezTo>
                    <a:pt x="815" y="299"/>
                    <a:pt x="815" y="299"/>
                    <a:pt x="815" y="299"/>
                  </a:cubicBezTo>
                  <a:cubicBezTo>
                    <a:pt x="815" y="299"/>
                    <a:pt x="815" y="299"/>
                    <a:pt x="815" y="299"/>
                  </a:cubicBezTo>
                  <a:cubicBezTo>
                    <a:pt x="815" y="298"/>
                    <a:pt x="815" y="298"/>
                    <a:pt x="815" y="298"/>
                  </a:cubicBezTo>
                  <a:cubicBezTo>
                    <a:pt x="815" y="298"/>
                    <a:pt x="815" y="298"/>
                    <a:pt x="815" y="298"/>
                  </a:cubicBezTo>
                  <a:cubicBezTo>
                    <a:pt x="815" y="298"/>
                    <a:pt x="815" y="298"/>
                    <a:pt x="815" y="298"/>
                  </a:cubicBezTo>
                  <a:cubicBezTo>
                    <a:pt x="815" y="298"/>
                    <a:pt x="815" y="298"/>
                    <a:pt x="815" y="298"/>
                  </a:cubicBezTo>
                  <a:cubicBezTo>
                    <a:pt x="815" y="298"/>
                    <a:pt x="815" y="298"/>
                    <a:pt x="815" y="298"/>
                  </a:cubicBezTo>
                  <a:cubicBezTo>
                    <a:pt x="816" y="298"/>
                    <a:pt x="816" y="298"/>
                    <a:pt x="816" y="298"/>
                  </a:cubicBezTo>
                  <a:cubicBezTo>
                    <a:pt x="816" y="298"/>
                    <a:pt x="816" y="298"/>
                    <a:pt x="816" y="298"/>
                  </a:cubicBezTo>
                  <a:cubicBezTo>
                    <a:pt x="816" y="298"/>
                    <a:pt x="816" y="298"/>
                    <a:pt x="816" y="298"/>
                  </a:cubicBezTo>
                  <a:cubicBezTo>
                    <a:pt x="816" y="298"/>
                    <a:pt x="816" y="298"/>
                    <a:pt x="816" y="298"/>
                  </a:cubicBezTo>
                  <a:cubicBezTo>
                    <a:pt x="816" y="298"/>
                    <a:pt x="816" y="298"/>
                    <a:pt x="816" y="298"/>
                  </a:cubicBezTo>
                  <a:cubicBezTo>
                    <a:pt x="816" y="297"/>
                    <a:pt x="816" y="297"/>
                    <a:pt x="816" y="297"/>
                  </a:cubicBezTo>
                  <a:cubicBezTo>
                    <a:pt x="816" y="297"/>
                    <a:pt x="816" y="297"/>
                    <a:pt x="816" y="297"/>
                  </a:cubicBezTo>
                  <a:cubicBezTo>
                    <a:pt x="816" y="297"/>
                    <a:pt x="816" y="297"/>
                    <a:pt x="816" y="297"/>
                  </a:cubicBezTo>
                  <a:cubicBezTo>
                    <a:pt x="816" y="297"/>
                    <a:pt x="816" y="297"/>
                    <a:pt x="816" y="297"/>
                  </a:cubicBezTo>
                  <a:cubicBezTo>
                    <a:pt x="816" y="297"/>
                    <a:pt x="816" y="297"/>
                    <a:pt x="816" y="297"/>
                  </a:cubicBezTo>
                  <a:cubicBezTo>
                    <a:pt x="816" y="297"/>
                    <a:pt x="816" y="297"/>
                    <a:pt x="816" y="297"/>
                  </a:cubicBezTo>
                  <a:cubicBezTo>
                    <a:pt x="816" y="297"/>
                    <a:pt x="816" y="297"/>
                    <a:pt x="816" y="297"/>
                  </a:cubicBezTo>
                  <a:cubicBezTo>
                    <a:pt x="819" y="245"/>
                    <a:pt x="823" y="194"/>
                    <a:pt x="826" y="142"/>
                  </a:cubicBezTo>
                  <a:cubicBezTo>
                    <a:pt x="826" y="143"/>
                    <a:pt x="826" y="143"/>
                    <a:pt x="826" y="143"/>
                  </a:cubicBezTo>
                  <a:cubicBezTo>
                    <a:pt x="826" y="143"/>
                    <a:pt x="826" y="143"/>
                    <a:pt x="826" y="143"/>
                  </a:cubicBezTo>
                  <a:cubicBezTo>
                    <a:pt x="825" y="144"/>
                    <a:pt x="825" y="144"/>
                    <a:pt x="825" y="144"/>
                  </a:cubicBezTo>
                  <a:cubicBezTo>
                    <a:pt x="825" y="144"/>
                    <a:pt x="825" y="144"/>
                    <a:pt x="825" y="144"/>
                  </a:cubicBezTo>
                  <a:cubicBezTo>
                    <a:pt x="825" y="144"/>
                    <a:pt x="825" y="144"/>
                    <a:pt x="825" y="144"/>
                  </a:cubicBezTo>
                  <a:cubicBezTo>
                    <a:pt x="825" y="144"/>
                    <a:pt x="825" y="144"/>
                    <a:pt x="825" y="144"/>
                  </a:cubicBezTo>
                  <a:cubicBezTo>
                    <a:pt x="824" y="145"/>
                    <a:pt x="824" y="145"/>
                    <a:pt x="824" y="145"/>
                  </a:cubicBezTo>
                  <a:cubicBezTo>
                    <a:pt x="824" y="145"/>
                    <a:pt x="824" y="145"/>
                    <a:pt x="824" y="145"/>
                  </a:cubicBezTo>
                  <a:cubicBezTo>
                    <a:pt x="824" y="145"/>
                    <a:pt x="823" y="146"/>
                    <a:pt x="823" y="146"/>
                  </a:cubicBezTo>
                  <a:cubicBezTo>
                    <a:pt x="823" y="146"/>
                    <a:pt x="823" y="146"/>
                    <a:pt x="823" y="146"/>
                  </a:cubicBezTo>
                  <a:cubicBezTo>
                    <a:pt x="822" y="146"/>
                    <a:pt x="822" y="146"/>
                    <a:pt x="821" y="146"/>
                  </a:cubicBezTo>
                  <a:cubicBezTo>
                    <a:pt x="821" y="146"/>
                    <a:pt x="821" y="146"/>
                    <a:pt x="821" y="146"/>
                  </a:cubicBezTo>
                  <a:cubicBezTo>
                    <a:pt x="820" y="146"/>
                    <a:pt x="820" y="147"/>
                    <a:pt x="819" y="147"/>
                  </a:cubicBezTo>
                  <a:cubicBezTo>
                    <a:pt x="819" y="147"/>
                    <a:pt x="819" y="147"/>
                    <a:pt x="819" y="147"/>
                  </a:cubicBezTo>
                  <a:cubicBezTo>
                    <a:pt x="818" y="147"/>
                    <a:pt x="818" y="147"/>
                    <a:pt x="817" y="147"/>
                  </a:cubicBezTo>
                  <a:cubicBezTo>
                    <a:pt x="816" y="147"/>
                    <a:pt x="815" y="147"/>
                    <a:pt x="813" y="147"/>
                  </a:cubicBezTo>
                  <a:cubicBezTo>
                    <a:pt x="813" y="147"/>
                    <a:pt x="812" y="147"/>
                    <a:pt x="811" y="147"/>
                  </a:cubicBezTo>
                  <a:cubicBezTo>
                    <a:pt x="811" y="147"/>
                    <a:pt x="810" y="147"/>
                    <a:pt x="810" y="147"/>
                  </a:cubicBezTo>
                  <a:cubicBezTo>
                    <a:pt x="809" y="147"/>
                    <a:pt x="809" y="147"/>
                    <a:pt x="808" y="147"/>
                  </a:cubicBezTo>
                  <a:cubicBezTo>
                    <a:pt x="807" y="148"/>
                    <a:pt x="807" y="148"/>
                    <a:pt x="807" y="148"/>
                  </a:cubicBezTo>
                  <a:cubicBezTo>
                    <a:pt x="807" y="148"/>
                    <a:pt x="806" y="148"/>
                    <a:pt x="806" y="148"/>
                  </a:cubicBezTo>
                  <a:cubicBezTo>
                    <a:pt x="805" y="148"/>
                    <a:pt x="803" y="148"/>
                    <a:pt x="802" y="148"/>
                  </a:cubicBezTo>
                  <a:cubicBezTo>
                    <a:pt x="801" y="148"/>
                    <a:pt x="800" y="148"/>
                    <a:pt x="800" y="148"/>
                  </a:cubicBezTo>
                  <a:cubicBezTo>
                    <a:pt x="797" y="148"/>
                    <a:pt x="795" y="148"/>
                    <a:pt x="792" y="148"/>
                  </a:cubicBezTo>
                  <a:cubicBezTo>
                    <a:pt x="791" y="148"/>
                    <a:pt x="790" y="148"/>
                    <a:pt x="789" y="148"/>
                  </a:cubicBezTo>
                  <a:cubicBezTo>
                    <a:pt x="789" y="148"/>
                    <a:pt x="788" y="148"/>
                    <a:pt x="787" y="148"/>
                  </a:cubicBezTo>
                  <a:cubicBezTo>
                    <a:pt x="787" y="148"/>
                    <a:pt x="786" y="148"/>
                    <a:pt x="786" y="148"/>
                  </a:cubicBezTo>
                  <a:cubicBezTo>
                    <a:pt x="784" y="148"/>
                    <a:pt x="783" y="148"/>
                    <a:pt x="781" y="148"/>
                  </a:cubicBezTo>
                  <a:cubicBezTo>
                    <a:pt x="777" y="148"/>
                    <a:pt x="774" y="148"/>
                    <a:pt x="770" y="148"/>
                  </a:cubicBezTo>
                  <a:cubicBezTo>
                    <a:pt x="766" y="148"/>
                    <a:pt x="762" y="148"/>
                    <a:pt x="758" y="148"/>
                  </a:cubicBezTo>
                  <a:cubicBezTo>
                    <a:pt x="753" y="148"/>
                    <a:pt x="748" y="148"/>
                    <a:pt x="743" y="149"/>
                  </a:cubicBezTo>
                  <a:cubicBezTo>
                    <a:pt x="739" y="149"/>
                    <a:pt x="733" y="149"/>
                    <a:pt x="728" y="149"/>
                  </a:cubicBezTo>
                  <a:cubicBezTo>
                    <a:pt x="723" y="149"/>
                    <a:pt x="718" y="149"/>
                    <a:pt x="713" y="149"/>
                  </a:cubicBezTo>
                  <a:cubicBezTo>
                    <a:pt x="707" y="149"/>
                    <a:pt x="702" y="149"/>
                    <a:pt x="697" y="149"/>
                  </a:cubicBezTo>
                  <a:cubicBezTo>
                    <a:pt x="691" y="149"/>
                    <a:pt x="686" y="149"/>
                    <a:pt x="680" y="149"/>
                  </a:cubicBezTo>
                  <a:cubicBezTo>
                    <a:pt x="675" y="149"/>
                    <a:pt x="669" y="149"/>
                    <a:pt x="664" y="149"/>
                  </a:cubicBezTo>
                  <a:cubicBezTo>
                    <a:pt x="658" y="149"/>
                    <a:pt x="653" y="149"/>
                    <a:pt x="648" y="149"/>
                  </a:cubicBezTo>
                  <a:cubicBezTo>
                    <a:pt x="643" y="150"/>
                    <a:pt x="637" y="150"/>
                    <a:pt x="632" y="150"/>
                  </a:cubicBezTo>
                  <a:cubicBezTo>
                    <a:pt x="629" y="150"/>
                    <a:pt x="625" y="150"/>
                    <a:pt x="622" y="150"/>
                  </a:cubicBezTo>
                  <a:cubicBezTo>
                    <a:pt x="621" y="150"/>
                    <a:pt x="620" y="150"/>
                    <a:pt x="619" y="150"/>
                  </a:cubicBezTo>
                  <a:cubicBezTo>
                    <a:pt x="615" y="150"/>
                    <a:pt x="611" y="150"/>
                    <a:pt x="607" y="150"/>
                  </a:cubicBezTo>
                  <a:cubicBezTo>
                    <a:pt x="604" y="150"/>
                    <a:pt x="600" y="150"/>
                    <a:pt x="597" y="150"/>
                  </a:cubicBezTo>
                  <a:cubicBezTo>
                    <a:pt x="596" y="150"/>
                    <a:pt x="596" y="150"/>
                    <a:pt x="596" y="150"/>
                  </a:cubicBezTo>
                  <a:cubicBezTo>
                    <a:pt x="595" y="150"/>
                    <a:pt x="593" y="150"/>
                    <a:pt x="592" y="150"/>
                  </a:cubicBezTo>
                  <a:cubicBezTo>
                    <a:pt x="591" y="150"/>
                    <a:pt x="591" y="150"/>
                    <a:pt x="590" y="150"/>
                  </a:cubicBezTo>
                  <a:cubicBezTo>
                    <a:pt x="589" y="150"/>
                    <a:pt x="588" y="150"/>
                    <a:pt x="587" y="150"/>
                  </a:cubicBezTo>
                  <a:cubicBezTo>
                    <a:pt x="587" y="150"/>
                    <a:pt x="587" y="150"/>
                    <a:pt x="587" y="150"/>
                  </a:cubicBezTo>
                  <a:cubicBezTo>
                    <a:pt x="586" y="150"/>
                    <a:pt x="586" y="150"/>
                    <a:pt x="586" y="150"/>
                  </a:cubicBezTo>
                  <a:cubicBezTo>
                    <a:pt x="585" y="150"/>
                    <a:pt x="584" y="150"/>
                    <a:pt x="583" y="150"/>
                  </a:cubicBezTo>
                  <a:cubicBezTo>
                    <a:pt x="582" y="150"/>
                    <a:pt x="582" y="150"/>
                    <a:pt x="582" y="150"/>
                  </a:cubicBezTo>
                  <a:cubicBezTo>
                    <a:pt x="582" y="150"/>
                    <a:pt x="582" y="150"/>
                    <a:pt x="582" y="150"/>
                  </a:cubicBezTo>
                  <a:cubicBezTo>
                    <a:pt x="582" y="150"/>
                    <a:pt x="582" y="150"/>
                    <a:pt x="582" y="150"/>
                  </a:cubicBezTo>
                  <a:cubicBezTo>
                    <a:pt x="580" y="150"/>
                    <a:pt x="578" y="151"/>
                    <a:pt x="576" y="151"/>
                  </a:cubicBezTo>
                  <a:cubicBezTo>
                    <a:pt x="575" y="151"/>
                    <a:pt x="575" y="151"/>
                    <a:pt x="575" y="151"/>
                  </a:cubicBezTo>
                  <a:cubicBezTo>
                    <a:pt x="574" y="151"/>
                    <a:pt x="574" y="151"/>
                    <a:pt x="574" y="151"/>
                  </a:cubicBezTo>
                  <a:cubicBezTo>
                    <a:pt x="573" y="151"/>
                    <a:pt x="573" y="151"/>
                    <a:pt x="572" y="151"/>
                  </a:cubicBezTo>
                  <a:cubicBezTo>
                    <a:pt x="572" y="151"/>
                    <a:pt x="572" y="151"/>
                    <a:pt x="572" y="151"/>
                  </a:cubicBezTo>
                  <a:cubicBezTo>
                    <a:pt x="571" y="151"/>
                    <a:pt x="571" y="151"/>
                    <a:pt x="571" y="151"/>
                  </a:cubicBezTo>
                  <a:cubicBezTo>
                    <a:pt x="571" y="151"/>
                    <a:pt x="571" y="151"/>
                    <a:pt x="571" y="151"/>
                  </a:cubicBezTo>
                  <a:cubicBezTo>
                    <a:pt x="571" y="151"/>
                    <a:pt x="571" y="151"/>
                    <a:pt x="571" y="151"/>
                  </a:cubicBezTo>
                  <a:cubicBezTo>
                    <a:pt x="570" y="151"/>
                    <a:pt x="570" y="151"/>
                    <a:pt x="570" y="151"/>
                  </a:cubicBezTo>
                  <a:cubicBezTo>
                    <a:pt x="569" y="151"/>
                    <a:pt x="569" y="151"/>
                    <a:pt x="569" y="151"/>
                  </a:cubicBezTo>
                  <a:cubicBezTo>
                    <a:pt x="568" y="151"/>
                    <a:pt x="568" y="151"/>
                    <a:pt x="568" y="151"/>
                  </a:cubicBezTo>
                  <a:cubicBezTo>
                    <a:pt x="568" y="151"/>
                    <a:pt x="568" y="151"/>
                    <a:pt x="568" y="151"/>
                  </a:cubicBezTo>
                  <a:cubicBezTo>
                    <a:pt x="567" y="151"/>
                    <a:pt x="567" y="151"/>
                    <a:pt x="567" y="151"/>
                  </a:cubicBezTo>
                  <a:cubicBezTo>
                    <a:pt x="566" y="151"/>
                    <a:pt x="566" y="151"/>
                    <a:pt x="566" y="151"/>
                  </a:cubicBezTo>
                  <a:cubicBezTo>
                    <a:pt x="565" y="151"/>
                    <a:pt x="565" y="151"/>
                    <a:pt x="565" y="151"/>
                  </a:cubicBezTo>
                  <a:cubicBezTo>
                    <a:pt x="565" y="151"/>
                    <a:pt x="565" y="151"/>
                    <a:pt x="565" y="151"/>
                  </a:cubicBezTo>
                  <a:cubicBezTo>
                    <a:pt x="565" y="151"/>
                    <a:pt x="565" y="151"/>
                    <a:pt x="565" y="151"/>
                  </a:cubicBezTo>
                  <a:cubicBezTo>
                    <a:pt x="564" y="151"/>
                    <a:pt x="564" y="151"/>
                    <a:pt x="564" y="151"/>
                  </a:cubicBezTo>
                  <a:cubicBezTo>
                    <a:pt x="563" y="151"/>
                    <a:pt x="563" y="151"/>
                    <a:pt x="563" y="151"/>
                  </a:cubicBezTo>
                  <a:cubicBezTo>
                    <a:pt x="562" y="152"/>
                    <a:pt x="562" y="152"/>
                    <a:pt x="562" y="152"/>
                  </a:cubicBezTo>
                  <a:cubicBezTo>
                    <a:pt x="562" y="152"/>
                    <a:pt x="562" y="152"/>
                    <a:pt x="562" y="152"/>
                  </a:cubicBezTo>
                  <a:cubicBezTo>
                    <a:pt x="561" y="152"/>
                    <a:pt x="561" y="152"/>
                    <a:pt x="561" y="152"/>
                  </a:cubicBezTo>
                  <a:cubicBezTo>
                    <a:pt x="560" y="152"/>
                    <a:pt x="560" y="152"/>
                    <a:pt x="559" y="152"/>
                  </a:cubicBezTo>
                  <a:cubicBezTo>
                    <a:pt x="559" y="152"/>
                    <a:pt x="559" y="152"/>
                    <a:pt x="559" y="152"/>
                  </a:cubicBezTo>
                  <a:cubicBezTo>
                    <a:pt x="559" y="152"/>
                    <a:pt x="559" y="152"/>
                    <a:pt x="559" y="152"/>
                  </a:cubicBezTo>
                  <a:cubicBezTo>
                    <a:pt x="559" y="152"/>
                    <a:pt x="559" y="152"/>
                    <a:pt x="559" y="152"/>
                  </a:cubicBezTo>
                  <a:cubicBezTo>
                    <a:pt x="558" y="152"/>
                    <a:pt x="558" y="152"/>
                    <a:pt x="558" y="152"/>
                  </a:cubicBezTo>
                  <a:cubicBezTo>
                    <a:pt x="558" y="152"/>
                    <a:pt x="558" y="152"/>
                    <a:pt x="557" y="152"/>
                  </a:cubicBezTo>
                  <a:cubicBezTo>
                    <a:pt x="556" y="152"/>
                    <a:pt x="556" y="152"/>
                    <a:pt x="556" y="152"/>
                  </a:cubicBezTo>
                  <a:cubicBezTo>
                    <a:pt x="556" y="152"/>
                    <a:pt x="556" y="152"/>
                    <a:pt x="556" y="152"/>
                  </a:cubicBezTo>
                  <a:cubicBezTo>
                    <a:pt x="556" y="153"/>
                    <a:pt x="555" y="153"/>
                    <a:pt x="554" y="153"/>
                  </a:cubicBezTo>
                  <a:cubicBezTo>
                    <a:pt x="554" y="153"/>
                    <a:pt x="554" y="153"/>
                    <a:pt x="554" y="153"/>
                  </a:cubicBezTo>
                  <a:cubicBezTo>
                    <a:pt x="554" y="153"/>
                    <a:pt x="554" y="153"/>
                    <a:pt x="554" y="153"/>
                  </a:cubicBezTo>
                  <a:cubicBezTo>
                    <a:pt x="553" y="153"/>
                    <a:pt x="553" y="153"/>
                    <a:pt x="553" y="153"/>
                  </a:cubicBezTo>
                  <a:cubicBezTo>
                    <a:pt x="552" y="153"/>
                    <a:pt x="552" y="153"/>
                    <a:pt x="552" y="153"/>
                  </a:cubicBezTo>
                  <a:cubicBezTo>
                    <a:pt x="552" y="154"/>
                    <a:pt x="552" y="154"/>
                    <a:pt x="552" y="154"/>
                  </a:cubicBezTo>
                  <a:cubicBezTo>
                    <a:pt x="551" y="154"/>
                    <a:pt x="551" y="154"/>
                    <a:pt x="551" y="154"/>
                  </a:cubicBezTo>
                  <a:cubicBezTo>
                    <a:pt x="551" y="154"/>
                    <a:pt x="551" y="154"/>
                    <a:pt x="551" y="154"/>
                  </a:cubicBezTo>
                  <a:cubicBezTo>
                    <a:pt x="551" y="154"/>
                    <a:pt x="551" y="154"/>
                    <a:pt x="551" y="154"/>
                  </a:cubicBezTo>
                  <a:cubicBezTo>
                    <a:pt x="550" y="154"/>
                    <a:pt x="550" y="154"/>
                    <a:pt x="550" y="154"/>
                  </a:cubicBezTo>
                  <a:cubicBezTo>
                    <a:pt x="550" y="154"/>
                    <a:pt x="550" y="154"/>
                    <a:pt x="550" y="154"/>
                  </a:cubicBezTo>
                  <a:cubicBezTo>
                    <a:pt x="550" y="154"/>
                    <a:pt x="550" y="154"/>
                    <a:pt x="550" y="154"/>
                  </a:cubicBezTo>
                  <a:cubicBezTo>
                    <a:pt x="549" y="155"/>
                    <a:pt x="549" y="155"/>
                    <a:pt x="549" y="155"/>
                  </a:cubicBezTo>
                  <a:cubicBezTo>
                    <a:pt x="549" y="155"/>
                    <a:pt x="549" y="155"/>
                    <a:pt x="549" y="155"/>
                  </a:cubicBezTo>
                  <a:cubicBezTo>
                    <a:pt x="549" y="155"/>
                    <a:pt x="549" y="155"/>
                    <a:pt x="549" y="155"/>
                  </a:cubicBezTo>
                  <a:cubicBezTo>
                    <a:pt x="549" y="155"/>
                    <a:pt x="549" y="155"/>
                    <a:pt x="549" y="155"/>
                  </a:cubicBezTo>
                  <a:cubicBezTo>
                    <a:pt x="548" y="155"/>
                    <a:pt x="548" y="155"/>
                    <a:pt x="548" y="155"/>
                  </a:cubicBezTo>
                  <a:cubicBezTo>
                    <a:pt x="548" y="155"/>
                    <a:pt x="548" y="155"/>
                    <a:pt x="548" y="155"/>
                  </a:cubicBezTo>
                  <a:cubicBezTo>
                    <a:pt x="548" y="155"/>
                    <a:pt x="548" y="155"/>
                    <a:pt x="548" y="155"/>
                  </a:cubicBezTo>
                  <a:cubicBezTo>
                    <a:pt x="548" y="155"/>
                    <a:pt x="548" y="155"/>
                    <a:pt x="548" y="155"/>
                  </a:cubicBezTo>
                  <a:cubicBezTo>
                    <a:pt x="548" y="155"/>
                    <a:pt x="548" y="155"/>
                    <a:pt x="548" y="155"/>
                  </a:cubicBezTo>
                  <a:cubicBezTo>
                    <a:pt x="548" y="156"/>
                    <a:pt x="548" y="156"/>
                    <a:pt x="548" y="156"/>
                  </a:cubicBezTo>
                  <a:cubicBezTo>
                    <a:pt x="547" y="156"/>
                    <a:pt x="547" y="156"/>
                    <a:pt x="547" y="156"/>
                  </a:cubicBezTo>
                  <a:cubicBezTo>
                    <a:pt x="547" y="156"/>
                    <a:pt x="547" y="156"/>
                    <a:pt x="547" y="156"/>
                  </a:cubicBezTo>
                  <a:cubicBezTo>
                    <a:pt x="547" y="156"/>
                    <a:pt x="547" y="156"/>
                    <a:pt x="547" y="156"/>
                  </a:cubicBezTo>
                  <a:cubicBezTo>
                    <a:pt x="547" y="156"/>
                    <a:pt x="547" y="156"/>
                    <a:pt x="547" y="156"/>
                  </a:cubicBezTo>
                  <a:cubicBezTo>
                    <a:pt x="547" y="156"/>
                    <a:pt x="547" y="156"/>
                    <a:pt x="547" y="156"/>
                  </a:cubicBezTo>
                  <a:cubicBezTo>
                    <a:pt x="547" y="156"/>
                    <a:pt x="547" y="156"/>
                    <a:pt x="547" y="156"/>
                  </a:cubicBezTo>
                  <a:cubicBezTo>
                    <a:pt x="546" y="156"/>
                    <a:pt x="546" y="156"/>
                    <a:pt x="546" y="156"/>
                  </a:cubicBezTo>
                  <a:cubicBezTo>
                    <a:pt x="546" y="157"/>
                    <a:pt x="546" y="157"/>
                    <a:pt x="546" y="157"/>
                  </a:cubicBezTo>
                  <a:cubicBezTo>
                    <a:pt x="546" y="157"/>
                    <a:pt x="546" y="157"/>
                    <a:pt x="546" y="157"/>
                  </a:cubicBezTo>
                  <a:cubicBezTo>
                    <a:pt x="546" y="157"/>
                    <a:pt x="546" y="157"/>
                    <a:pt x="546" y="157"/>
                  </a:cubicBezTo>
                  <a:cubicBezTo>
                    <a:pt x="546" y="157"/>
                    <a:pt x="546" y="157"/>
                    <a:pt x="546" y="157"/>
                  </a:cubicBezTo>
                  <a:cubicBezTo>
                    <a:pt x="546" y="157"/>
                    <a:pt x="546" y="157"/>
                    <a:pt x="546" y="157"/>
                  </a:cubicBezTo>
                  <a:cubicBezTo>
                    <a:pt x="546" y="157"/>
                    <a:pt x="546" y="157"/>
                    <a:pt x="546" y="157"/>
                  </a:cubicBezTo>
                  <a:cubicBezTo>
                    <a:pt x="546" y="157"/>
                    <a:pt x="546" y="157"/>
                    <a:pt x="546" y="157"/>
                  </a:cubicBezTo>
                  <a:cubicBezTo>
                    <a:pt x="546" y="157"/>
                    <a:pt x="546" y="157"/>
                    <a:pt x="546" y="157"/>
                  </a:cubicBezTo>
                  <a:cubicBezTo>
                    <a:pt x="545" y="157"/>
                    <a:pt x="545" y="157"/>
                    <a:pt x="545" y="157"/>
                  </a:cubicBezTo>
                  <a:cubicBezTo>
                    <a:pt x="545" y="158"/>
                    <a:pt x="545" y="158"/>
                    <a:pt x="545" y="158"/>
                  </a:cubicBezTo>
                  <a:cubicBezTo>
                    <a:pt x="545" y="158"/>
                    <a:pt x="545" y="158"/>
                    <a:pt x="545" y="158"/>
                  </a:cubicBezTo>
                  <a:cubicBezTo>
                    <a:pt x="545" y="158"/>
                    <a:pt x="545" y="158"/>
                    <a:pt x="545" y="158"/>
                  </a:cubicBezTo>
                  <a:cubicBezTo>
                    <a:pt x="545" y="158"/>
                    <a:pt x="545" y="158"/>
                    <a:pt x="545" y="158"/>
                  </a:cubicBezTo>
                  <a:cubicBezTo>
                    <a:pt x="545" y="158"/>
                    <a:pt x="545" y="158"/>
                    <a:pt x="545" y="158"/>
                  </a:cubicBezTo>
                  <a:cubicBezTo>
                    <a:pt x="545" y="158"/>
                    <a:pt x="545" y="158"/>
                    <a:pt x="545" y="158"/>
                  </a:cubicBezTo>
                  <a:cubicBezTo>
                    <a:pt x="545" y="158"/>
                    <a:pt x="545" y="158"/>
                    <a:pt x="545" y="158"/>
                  </a:cubicBezTo>
                  <a:cubicBezTo>
                    <a:pt x="545" y="159"/>
                    <a:pt x="545" y="159"/>
                    <a:pt x="545" y="159"/>
                  </a:cubicBezTo>
                  <a:cubicBezTo>
                    <a:pt x="545" y="159"/>
                    <a:pt x="545" y="159"/>
                    <a:pt x="545" y="159"/>
                  </a:cubicBezTo>
                  <a:cubicBezTo>
                    <a:pt x="545" y="159"/>
                    <a:pt x="545" y="159"/>
                    <a:pt x="545" y="159"/>
                  </a:cubicBezTo>
                  <a:cubicBezTo>
                    <a:pt x="544" y="159"/>
                    <a:pt x="544" y="159"/>
                    <a:pt x="544" y="159"/>
                  </a:cubicBezTo>
                  <a:cubicBezTo>
                    <a:pt x="544" y="159"/>
                    <a:pt x="544" y="159"/>
                    <a:pt x="544" y="159"/>
                  </a:cubicBezTo>
                  <a:cubicBezTo>
                    <a:pt x="544" y="160"/>
                    <a:pt x="544" y="160"/>
                    <a:pt x="544" y="160"/>
                  </a:cubicBezTo>
                  <a:cubicBezTo>
                    <a:pt x="544" y="160"/>
                    <a:pt x="544" y="160"/>
                    <a:pt x="544" y="160"/>
                  </a:cubicBezTo>
                  <a:cubicBezTo>
                    <a:pt x="544" y="160"/>
                    <a:pt x="544" y="160"/>
                    <a:pt x="544" y="160"/>
                  </a:cubicBezTo>
                  <a:cubicBezTo>
                    <a:pt x="544" y="160"/>
                    <a:pt x="544" y="160"/>
                    <a:pt x="544" y="160"/>
                  </a:cubicBezTo>
                  <a:cubicBezTo>
                    <a:pt x="544" y="160"/>
                    <a:pt x="544" y="160"/>
                    <a:pt x="544" y="160"/>
                  </a:cubicBezTo>
                  <a:cubicBezTo>
                    <a:pt x="542" y="230"/>
                    <a:pt x="542" y="230"/>
                    <a:pt x="542" y="230"/>
                  </a:cubicBezTo>
                  <a:cubicBezTo>
                    <a:pt x="541" y="230"/>
                    <a:pt x="540" y="230"/>
                    <a:pt x="539" y="230"/>
                  </a:cubicBezTo>
                  <a:cubicBezTo>
                    <a:pt x="537" y="231"/>
                    <a:pt x="535" y="231"/>
                    <a:pt x="533" y="231"/>
                  </a:cubicBezTo>
                  <a:cubicBezTo>
                    <a:pt x="533" y="231"/>
                    <a:pt x="533" y="231"/>
                    <a:pt x="533" y="231"/>
                  </a:cubicBezTo>
                  <a:cubicBezTo>
                    <a:pt x="531" y="232"/>
                    <a:pt x="528" y="232"/>
                    <a:pt x="526" y="232"/>
                  </a:cubicBezTo>
                  <a:cubicBezTo>
                    <a:pt x="525" y="232"/>
                    <a:pt x="525" y="232"/>
                    <a:pt x="525" y="232"/>
                  </a:cubicBezTo>
                  <a:cubicBezTo>
                    <a:pt x="523" y="233"/>
                    <a:pt x="521" y="233"/>
                    <a:pt x="518" y="233"/>
                  </a:cubicBezTo>
                  <a:cubicBezTo>
                    <a:pt x="513" y="234"/>
                    <a:pt x="508" y="234"/>
                    <a:pt x="503" y="234"/>
                  </a:cubicBezTo>
                  <a:cubicBezTo>
                    <a:pt x="503" y="234"/>
                    <a:pt x="503" y="234"/>
                    <a:pt x="503" y="234"/>
                  </a:cubicBezTo>
                  <a:cubicBezTo>
                    <a:pt x="500" y="234"/>
                    <a:pt x="497" y="235"/>
                    <a:pt x="495" y="235"/>
                  </a:cubicBezTo>
                  <a:cubicBezTo>
                    <a:pt x="495" y="235"/>
                    <a:pt x="495" y="235"/>
                    <a:pt x="495" y="235"/>
                  </a:cubicBezTo>
                  <a:cubicBezTo>
                    <a:pt x="492" y="235"/>
                    <a:pt x="489" y="235"/>
                    <a:pt x="487" y="235"/>
                  </a:cubicBezTo>
                  <a:cubicBezTo>
                    <a:pt x="481" y="235"/>
                    <a:pt x="475" y="235"/>
                    <a:pt x="470" y="235"/>
                  </a:cubicBezTo>
                  <a:cubicBezTo>
                    <a:pt x="467" y="235"/>
                    <a:pt x="464" y="234"/>
                    <a:pt x="462" y="234"/>
                  </a:cubicBezTo>
                  <a:cubicBezTo>
                    <a:pt x="461" y="234"/>
                    <a:pt x="461" y="234"/>
                    <a:pt x="461" y="234"/>
                  </a:cubicBezTo>
                  <a:cubicBezTo>
                    <a:pt x="459" y="234"/>
                    <a:pt x="456" y="234"/>
                    <a:pt x="454" y="234"/>
                  </a:cubicBezTo>
                  <a:cubicBezTo>
                    <a:pt x="451" y="233"/>
                    <a:pt x="448" y="233"/>
                    <a:pt x="446" y="233"/>
                  </a:cubicBezTo>
                  <a:cubicBezTo>
                    <a:pt x="446" y="233"/>
                    <a:pt x="446" y="233"/>
                    <a:pt x="446" y="233"/>
                  </a:cubicBezTo>
                  <a:cubicBezTo>
                    <a:pt x="443" y="233"/>
                    <a:pt x="441" y="232"/>
                    <a:pt x="439" y="232"/>
                  </a:cubicBezTo>
                  <a:cubicBezTo>
                    <a:pt x="438" y="232"/>
                    <a:pt x="438" y="232"/>
                    <a:pt x="438" y="232"/>
                  </a:cubicBezTo>
                  <a:cubicBezTo>
                    <a:pt x="438" y="232"/>
                    <a:pt x="438" y="232"/>
                    <a:pt x="438" y="232"/>
                  </a:cubicBezTo>
                  <a:cubicBezTo>
                    <a:pt x="434" y="231"/>
                    <a:pt x="429" y="230"/>
                    <a:pt x="425" y="230"/>
                  </a:cubicBezTo>
                  <a:cubicBezTo>
                    <a:pt x="424" y="229"/>
                    <a:pt x="423" y="229"/>
                    <a:pt x="421" y="229"/>
                  </a:cubicBezTo>
                  <a:cubicBezTo>
                    <a:pt x="421" y="229"/>
                    <a:pt x="421" y="229"/>
                    <a:pt x="421" y="229"/>
                  </a:cubicBezTo>
                  <a:cubicBezTo>
                    <a:pt x="420" y="228"/>
                    <a:pt x="419" y="228"/>
                    <a:pt x="418" y="228"/>
                  </a:cubicBezTo>
                  <a:cubicBezTo>
                    <a:pt x="418" y="228"/>
                    <a:pt x="418" y="228"/>
                    <a:pt x="418" y="228"/>
                  </a:cubicBezTo>
                  <a:cubicBezTo>
                    <a:pt x="417" y="227"/>
                    <a:pt x="416" y="227"/>
                    <a:pt x="416" y="227"/>
                  </a:cubicBezTo>
                  <a:cubicBezTo>
                    <a:pt x="415" y="226"/>
                    <a:pt x="415" y="226"/>
                    <a:pt x="415" y="226"/>
                  </a:cubicBezTo>
                  <a:cubicBezTo>
                    <a:pt x="414" y="226"/>
                    <a:pt x="413" y="226"/>
                    <a:pt x="412" y="225"/>
                  </a:cubicBezTo>
                  <a:cubicBezTo>
                    <a:pt x="411" y="225"/>
                    <a:pt x="411" y="225"/>
                    <a:pt x="410" y="225"/>
                  </a:cubicBezTo>
                  <a:cubicBezTo>
                    <a:pt x="411" y="211"/>
                    <a:pt x="411" y="198"/>
                    <a:pt x="411" y="185"/>
                  </a:cubicBezTo>
                  <a:cubicBezTo>
                    <a:pt x="411" y="184"/>
                    <a:pt x="411" y="184"/>
                    <a:pt x="411" y="183"/>
                  </a:cubicBezTo>
                  <a:cubicBezTo>
                    <a:pt x="411" y="182"/>
                    <a:pt x="411" y="182"/>
                    <a:pt x="411" y="182"/>
                  </a:cubicBezTo>
                  <a:cubicBezTo>
                    <a:pt x="411" y="182"/>
                    <a:pt x="411" y="182"/>
                    <a:pt x="410" y="181"/>
                  </a:cubicBezTo>
                  <a:cubicBezTo>
                    <a:pt x="410" y="181"/>
                    <a:pt x="410" y="181"/>
                    <a:pt x="410" y="181"/>
                  </a:cubicBezTo>
                  <a:cubicBezTo>
                    <a:pt x="410" y="181"/>
                    <a:pt x="410" y="181"/>
                    <a:pt x="410" y="181"/>
                  </a:cubicBezTo>
                  <a:cubicBezTo>
                    <a:pt x="409" y="180"/>
                    <a:pt x="409" y="180"/>
                    <a:pt x="409" y="180"/>
                  </a:cubicBezTo>
                  <a:cubicBezTo>
                    <a:pt x="408" y="179"/>
                    <a:pt x="408" y="179"/>
                    <a:pt x="408" y="179"/>
                  </a:cubicBezTo>
                  <a:cubicBezTo>
                    <a:pt x="407" y="178"/>
                    <a:pt x="407" y="178"/>
                    <a:pt x="407" y="178"/>
                  </a:cubicBezTo>
                  <a:cubicBezTo>
                    <a:pt x="407" y="178"/>
                    <a:pt x="407" y="178"/>
                    <a:pt x="407" y="178"/>
                  </a:cubicBezTo>
                  <a:cubicBezTo>
                    <a:pt x="407" y="178"/>
                    <a:pt x="407" y="178"/>
                    <a:pt x="407" y="178"/>
                  </a:cubicBezTo>
                  <a:cubicBezTo>
                    <a:pt x="406" y="177"/>
                    <a:pt x="406" y="177"/>
                    <a:pt x="406" y="177"/>
                  </a:cubicBezTo>
                  <a:cubicBezTo>
                    <a:pt x="406" y="177"/>
                    <a:pt x="405" y="177"/>
                    <a:pt x="405" y="177"/>
                  </a:cubicBezTo>
                  <a:cubicBezTo>
                    <a:pt x="404" y="176"/>
                    <a:pt x="404" y="176"/>
                    <a:pt x="404" y="176"/>
                  </a:cubicBezTo>
                  <a:cubicBezTo>
                    <a:pt x="403" y="176"/>
                    <a:pt x="403" y="176"/>
                    <a:pt x="402" y="175"/>
                  </a:cubicBezTo>
                  <a:cubicBezTo>
                    <a:pt x="402" y="175"/>
                    <a:pt x="402" y="175"/>
                    <a:pt x="402" y="175"/>
                  </a:cubicBezTo>
                  <a:cubicBezTo>
                    <a:pt x="401" y="175"/>
                    <a:pt x="401" y="175"/>
                    <a:pt x="401" y="175"/>
                  </a:cubicBezTo>
                  <a:cubicBezTo>
                    <a:pt x="400" y="174"/>
                    <a:pt x="400" y="174"/>
                    <a:pt x="399" y="174"/>
                  </a:cubicBezTo>
                  <a:cubicBezTo>
                    <a:pt x="398" y="174"/>
                    <a:pt x="398" y="174"/>
                    <a:pt x="397" y="173"/>
                  </a:cubicBezTo>
                  <a:cubicBezTo>
                    <a:pt x="397" y="173"/>
                    <a:pt x="397" y="173"/>
                    <a:pt x="396" y="173"/>
                  </a:cubicBezTo>
                  <a:cubicBezTo>
                    <a:pt x="395" y="173"/>
                    <a:pt x="395" y="173"/>
                    <a:pt x="395" y="173"/>
                  </a:cubicBezTo>
                  <a:cubicBezTo>
                    <a:pt x="395" y="172"/>
                    <a:pt x="395" y="172"/>
                    <a:pt x="395" y="172"/>
                  </a:cubicBezTo>
                  <a:cubicBezTo>
                    <a:pt x="394" y="172"/>
                    <a:pt x="394" y="172"/>
                    <a:pt x="393" y="172"/>
                  </a:cubicBezTo>
                  <a:cubicBezTo>
                    <a:pt x="393" y="172"/>
                    <a:pt x="393" y="172"/>
                    <a:pt x="393" y="172"/>
                  </a:cubicBezTo>
                  <a:cubicBezTo>
                    <a:pt x="392" y="172"/>
                    <a:pt x="392" y="172"/>
                    <a:pt x="392" y="172"/>
                  </a:cubicBezTo>
                  <a:cubicBezTo>
                    <a:pt x="392" y="172"/>
                    <a:pt x="392" y="172"/>
                    <a:pt x="392" y="172"/>
                  </a:cubicBezTo>
                  <a:cubicBezTo>
                    <a:pt x="392" y="171"/>
                    <a:pt x="391" y="171"/>
                    <a:pt x="391" y="171"/>
                  </a:cubicBezTo>
                  <a:cubicBezTo>
                    <a:pt x="390" y="171"/>
                    <a:pt x="390" y="171"/>
                    <a:pt x="389" y="171"/>
                  </a:cubicBezTo>
                  <a:cubicBezTo>
                    <a:pt x="389" y="171"/>
                    <a:pt x="389" y="171"/>
                    <a:pt x="389" y="171"/>
                  </a:cubicBezTo>
                  <a:cubicBezTo>
                    <a:pt x="389" y="171"/>
                    <a:pt x="389" y="171"/>
                    <a:pt x="389" y="171"/>
                  </a:cubicBezTo>
                  <a:cubicBezTo>
                    <a:pt x="388" y="171"/>
                    <a:pt x="388" y="171"/>
                    <a:pt x="388" y="171"/>
                  </a:cubicBezTo>
                  <a:cubicBezTo>
                    <a:pt x="388" y="171"/>
                    <a:pt x="387" y="170"/>
                    <a:pt x="387" y="170"/>
                  </a:cubicBezTo>
                  <a:cubicBezTo>
                    <a:pt x="387" y="170"/>
                    <a:pt x="386" y="170"/>
                    <a:pt x="386" y="170"/>
                  </a:cubicBezTo>
                  <a:cubicBezTo>
                    <a:pt x="386" y="170"/>
                    <a:pt x="385" y="170"/>
                    <a:pt x="385" y="170"/>
                  </a:cubicBezTo>
                  <a:cubicBezTo>
                    <a:pt x="384" y="170"/>
                    <a:pt x="384" y="170"/>
                    <a:pt x="384" y="170"/>
                  </a:cubicBezTo>
                  <a:cubicBezTo>
                    <a:pt x="384" y="170"/>
                    <a:pt x="384" y="170"/>
                    <a:pt x="384" y="170"/>
                  </a:cubicBezTo>
                  <a:cubicBezTo>
                    <a:pt x="384" y="170"/>
                    <a:pt x="384" y="170"/>
                    <a:pt x="384" y="170"/>
                  </a:cubicBezTo>
                  <a:cubicBezTo>
                    <a:pt x="383" y="170"/>
                    <a:pt x="383" y="169"/>
                    <a:pt x="382" y="169"/>
                  </a:cubicBezTo>
                  <a:cubicBezTo>
                    <a:pt x="382" y="169"/>
                    <a:pt x="382" y="169"/>
                    <a:pt x="381" y="169"/>
                  </a:cubicBezTo>
                  <a:cubicBezTo>
                    <a:pt x="381" y="169"/>
                    <a:pt x="380" y="169"/>
                    <a:pt x="380" y="169"/>
                  </a:cubicBezTo>
                  <a:cubicBezTo>
                    <a:pt x="380" y="169"/>
                    <a:pt x="380" y="169"/>
                    <a:pt x="380" y="169"/>
                  </a:cubicBezTo>
                  <a:cubicBezTo>
                    <a:pt x="380" y="169"/>
                    <a:pt x="380" y="169"/>
                    <a:pt x="380" y="169"/>
                  </a:cubicBezTo>
                  <a:cubicBezTo>
                    <a:pt x="380" y="169"/>
                    <a:pt x="380" y="169"/>
                    <a:pt x="380" y="169"/>
                  </a:cubicBezTo>
                  <a:cubicBezTo>
                    <a:pt x="379" y="169"/>
                    <a:pt x="379" y="169"/>
                    <a:pt x="379" y="169"/>
                  </a:cubicBezTo>
                  <a:cubicBezTo>
                    <a:pt x="379" y="169"/>
                    <a:pt x="378" y="169"/>
                    <a:pt x="378" y="169"/>
                  </a:cubicBezTo>
                  <a:cubicBezTo>
                    <a:pt x="377" y="168"/>
                    <a:pt x="377" y="168"/>
                    <a:pt x="377" y="168"/>
                  </a:cubicBezTo>
                  <a:cubicBezTo>
                    <a:pt x="376" y="168"/>
                    <a:pt x="376" y="168"/>
                    <a:pt x="375" y="168"/>
                  </a:cubicBezTo>
                  <a:cubicBezTo>
                    <a:pt x="375" y="168"/>
                    <a:pt x="375" y="168"/>
                    <a:pt x="374" y="168"/>
                  </a:cubicBezTo>
                  <a:cubicBezTo>
                    <a:pt x="374" y="168"/>
                    <a:pt x="374" y="168"/>
                    <a:pt x="373" y="168"/>
                  </a:cubicBezTo>
                  <a:cubicBezTo>
                    <a:pt x="373" y="168"/>
                    <a:pt x="372" y="168"/>
                    <a:pt x="372" y="168"/>
                  </a:cubicBezTo>
                  <a:cubicBezTo>
                    <a:pt x="372" y="168"/>
                    <a:pt x="371" y="168"/>
                    <a:pt x="371" y="168"/>
                  </a:cubicBezTo>
                  <a:cubicBezTo>
                    <a:pt x="370" y="167"/>
                    <a:pt x="370" y="167"/>
                    <a:pt x="370" y="167"/>
                  </a:cubicBezTo>
                  <a:cubicBezTo>
                    <a:pt x="370" y="167"/>
                    <a:pt x="370" y="167"/>
                    <a:pt x="370" y="167"/>
                  </a:cubicBezTo>
                  <a:cubicBezTo>
                    <a:pt x="370" y="167"/>
                    <a:pt x="370" y="167"/>
                    <a:pt x="370" y="167"/>
                  </a:cubicBezTo>
                  <a:cubicBezTo>
                    <a:pt x="369" y="167"/>
                    <a:pt x="369" y="167"/>
                    <a:pt x="368" y="167"/>
                  </a:cubicBezTo>
                  <a:cubicBezTo>
                    <a:pt x="368" y="167"/>
                    <a:pt x="368" y="167"/>
                    <a:pt x="367" y="167"/>
                  </a:cubicBezTo>
                  <a:cubicBezTo>
                    <a:pt x="367" y="167"/>
                    <a:pt x="366" y="167"/>
                    <a:pt x="366" y="167"/>
                  </a:cubicBezTo>
                  <a:cubicBezTo>
                    <a:pt x="366" y="167"/>
                    <a:pt x="365" y="167"/>
                    <a:pt x="365" y="167"/>
                  </a:cubicBezTo>
                  <a:cubicBezTo>
                    <a:pt x="364" y="167"/>
                    <a:pt x="364" y="167"/>
                    <a:pt x="364" y="167"/>
                  </a:cubicBezTo>
                  <a:cubicBezTo>
                    <a:pt x="363" y="167"/>
                    <a:pt x="363" y="167"/>
                    <a:pt x="363" y="167"/>
                  </a:cubicBezTo>
                  <a:cubicBezTo>
                    <a:pt x="363" y="167"/>
                    <a:pt x="363" y="167"/>
                    <a:pt x="362" y="167"/>
                  </a:cubicBezTo>
                  <a:cubicBezTo>
                    <a:pt x="362" y="167"/>
                    <a:pt x="361" y="167"/>
                    <a:pt x="361" y="167"/>
                  </a:cubicBezTo>
                  <a:cubicBezTo>
                    <a:pt x="361" y="167"/>
                    <a:pt x="361" y="167"/>
                    <a:pt x="361" y="167"/>
                  </a:cubicBezTo>
                  <a:cubicBezTo>
                    <a:pt x="360" y="167"/>
                    <a:pt x="360" y="167"/>
                    <a:pt x="360" y="167"/>
                  </a:cubicBezTo>
                  <a:cubicBezTo>
                    <a:pt x="360" y="167"/>
                    <a:pt x="360" y="167"/>
                    <a:pt x="360" y="167"/>
                  </a:cubicBezTo>
                  <a:cubicBezTo>
                    <a:pt x="359" y="166"/>
                    <a:pt x="359" y="166"/>
                    <a:pt x="359" y="166"/>
                  </a:cubicBezTo>
                  <a:cubicBezTo>
                    <a:pt x="359" y="166"/>
                    <a:pt x="359" y="166"/>
                    <a:pt x="359" y="166"/>
                  </a:cubicBezTo>
                  <a:cubicBezTo>
                    <a:pt x="359" y="166"/>
                    <a:pt x="359" y="166"/>
                    <a:pt x="359" y="166"/>
                  </a:cubicBezTo>
                  <a:cubicBezTo>
                    <a:pt x="359" y="166"/>
                    <a:pt x="359" y="166"/>
                    <a:pt x="359" y="166"/>
                  </a:cubicBezTo>
                  <a:cubicBezTo>
                    <a:pt x="358" y="166"/>
                    <a:pt x="358" y="166"/>
                    <a:pt x="358" y="166"/>
                  </a:cubicBezTo>
                  <a:cubicBezTo>
                    <a:pt x="358" y="166"/>
                    <a:pt x="358" y="166"/>
                    <a:pt x="358" y="166"/>
                  </a:cubicBezTo>
                  <a:cubicBezTo>
                    <a:pt x="358" y="166"/>
                    <a:pt x="358" y="166"/>
                    <a:pt x="358" y="166"/>
                  </a:cubicBezTo>
                  <a:cubicBezTo>
                    <a:pt x="358" y="166"/>
                    <a:pt x="358" y="166"/>
                    <a:pt x="358" y="166"/>
                  </a:cubicBezTo>
                  <a:cubicBezTo>
                    <a:pt x="358" y="166"/>
                    <a:pt x="358" y="166"/>
                    <a:pt x="358" y="166"/>
                  </a:cubicBezTo>
                  <a:cubicBezTo>
                    <a:pt x="357" y="166"/>
                    <a:pt x="357" y="166"/>
                    <a:pt x="357" y="166"/>
                  </a:cubicBezTo>
                  <a:cubicBezTo>
                    <a:pt x="357" y="166"/>
                    <a:pt x="357" y="166"/>
                    <a:pt x="357" y="166"/>
                  </a:cubicBezTo>
                  <a:cubicBezTo>
                    <a:pt x="357" y="166"/>
                    <a:pt x="357" y="166"/>
                    <a:pt x="357" y="166"/>
                  </a:cubicBezTo>
                  <a:cubicBezTo>
                    <a:pt x="356" y="166"/>
                    <a:pt x="356" y="166"/>
                    <a:pt x="356" y="166"/>
                  </a:cubicBezTo>
                  <a:cubicBezTo>
                    <a:pt x="356" y="166"/>
                    <a:pt x="356" y="166"/>
                    <a:pt x="356" y="166"/>
                  </a:cubicBezTo>
                  <a:cubicBezTo>
                    <a:pt x="356" y="166"/>
                    <a:pt x="356" y="166"/>
                    <a:pt x="356" y="166"/>
                  </a:cubicBezTo>
                  <a:cubicBezTo>
                    <a:pt x="356" y="166"/>
                    <a:pt x="356" y="166"/>
                    <a:pt x="356" y="166"/>
                  </a:cubicBezTo>
                  <a:cubicBezTo>
                    <a:pt x="355" y="166"/>
                    <a:pt x="355" y="166"/>
                    <a:pt x="355" y="166"/>
                  </a:cubicBezTo>
                  <a:cubicBezTo>
                    <a:pt x="355" y="166"/>
                    <a:pt x="355" y="166"/>
                    <a:pt x="355" y="166"/>
                  </a:cubicBezTo>
                  <a:cubicBezTo>
                    <a:pt x="355" y="166"/>
                    <a:pt x="355" y="166"/>
                    <a:pt x="355" y="166"/>
                  </a:cubicBezTo>
                  <a:cubicBezTo>
                    <a:pt x="354" y="166"/>
                    <a:pt x="354" y="166"/>
                    <a:pt x="354" y="166"/>
                  </a:cubicBezTo>
                  <a:cubicBezTo>
                    <a:pt x="354" y="166"/>
                    <a:pt x="354" y="166"/>
                    <a:pt x="354" y="166"/>
                  </a:cubicBezTo>
                  <a:cubicBezTo>
                    <a:pt x="354" y="166"/>
                    <a:pt x="354" y="166"/>
                    <a:pt x="354" y="166"/>
                  </a:cubicBezTo>
                  <a:cubicBezTo>
                    <a:pt x="353" y="166"/>
                    <a:pt x="353" y="166"/>
                    <a:pt x="353" y="166"/>
                  </a:cubicBezTo>
                  <a:cubicBezTo>
                    <a:pt x="352" y="166"/>
                    <a:pt x="352" y="166"/>
                    <a:pt x="352" y="166"/>
                  </a:cubicBezTo>
                  <a:cubicBezTo>
                    <a:pt x="351" y="167"/>
                    <a:pt x="351" y="167"/>
                    <a:pt x="351" y="167"/>
                  </a:cubicBezTo>
                  <a:cubicBezTo>
                    <a:pt x="351" y="167"/>
                    <a:pt x="351" y="167"/>
                    <a:pt x="351" y="167"/>
                  </a:cubicBezTo>
                  <a:cubicBezTo>
                    <a:pt x="351" y="167"/>
                    <a:pt x="351" y="167"/>
                    <a:pt x="351" y="167"/>
                  </a:cubicBezTo>
                  <a:cubicBezTo>
                    <a:pt x="350" y="167"/>
                    <a:pt x="350" y="167"/>
                    <a:pt x="350" y="167"/>
                  </a:cubicBezTo>
                  <a:cubicBezTo>
                    <a:pt x="350" y="167"/>
                    <a:pt x="349" y="167"/>
                    <a:pt x="349" y="167"/>
                  </a:cubicBezTo>
                  <a:cubicBezTo>
                    <a:pt x="348" y="167"/>
                    <a:pt x="348" y="167"/>
                    <a:pt x="347" y="167"/>
                  </a:cubicBezTo>
                  <a:cubicBezTo>
                    <a:pt x="347" y="167"/>
                    <a:pt x="346" y="167"/>
                    <a:pt x="346" y="167"/>
                  </a:cubicBezTo>
                  <a:cubicBezTo>
                    <a:pt x="345" y="167"/>
                    <a:pt x="345" y="167"/>
                    <a:pt x="344" y="167"/>
                  </a:cubicBezTo>
                  <a:cubicBezTo>
                    <a:pt x="343" y="167"/>
                    <a:pt x="342" y="167"/>
                    <a:pt x="341" y="167"/>
                  </a:cubicBezTo>
                  <a:cubicBezTo>
                    <a:pt x="341" y="167"/>
                    <a:pt x="341" y="167"/>
                    <a:pt x="341" y="167"/>
                  </a:cubicBezTo>
                  <a:cubicBezTo>
                    <a:pt x="340" y="167"/>
                    <a:pt x="340" y="167"/>
                    <a:pt x="340" y="167"/>
                  </a:cubicBezTo>
                  <a:cubicBezTo>
                    <a:pt x="339" y="167"/>
                    <a:pt x="339" y="167"/>
                    <a:pt x="338" y="168"/>
                  </a:cubicBezTo>
                  <a:cubicBezTo>
                    <a:pt x="337" y="168"/>
                    <a:pt x="336" y="168"/>
                    <a:pt x="335" y="168"/>
                  </a:cubicBezTo>
                  <a:cubicBezTo>
                    <a:pt x="333" y="168"/>
                    <a:pt x="332" y="168"/>
                    <a:pt x="331" y="168"/>
                  </a:cubicBezTo>
                  <a:cubicBezTo>
                    <a:pt x="330" y="168"/>
                    <a:pt x="330" y="168"/>
                    <a:pt x="330" y="168"/>
                  </a:cubicBezTo>
                  <a:cubicBezTo>
                    <a:pt x="328" y="169"/>
                    <a:pt x="326" y="169"/>
                    <a:pt x="324" y="169"/>
                  </a:cubicBezTo>
                  <a:cubicBezTo>
                    <a:pt x="323" y="169"/>
                    <a:pt x="322" y="169"/>
                    <a:pt x="321" y="169"/>
                  </a:cubicBezTo>
                  <a:cubicBezTo>
                    <a:pt x="319" y="170"/>
                    <a:pt x="316" y="170"/>
                    <a:pt x="313" y="170"/>
                  </a:cubicBezTo>
                  <a:cubicBezTo>
                    <a:pt x="313" y="170"/>
                    <a:pt x="313" y="170"/>
                    <a:pt x="313" y="170"/>
                  </a:cubicBezTo>
                  <a:cubicBezTo>
                    <a:pt x="312" y="171"/>
                    <a:pt x="311" y="171"/>
                    <a:pt x="311" y="171"/>
                  </a:cubicBezTo>
                  <a:cubicBezTo>
                    <a:pt x="309" y="171"/>
                    <a:pt x="307" y="171"/>
                    <a:pt x="305" y="171"/>
                  </a:cubicBezTo>
                  <a:cubicBezTo>
                    <a:pt x="305" y="172"/>
                    <a:pt x="304" y="172"/>
                    <a:pt x="304" y="172"/>
                  </a:cubicBezTo>
                  <a:cubicBezTo>
                    <a:pt x="303" y="172"/>
                    <a:pt x="301" y="172"/>
                    <a:pt x="300" y="172"/>
                  </a:cubicBezTo>
                  <a:cubicBezTo>
                    <a:pt x="298" y="172"/>
                    <a:pt x="296" y="173"/>
                    <a:pt x="294" y="173"/>
                  </a:cubicBezTo>
                  <a:cubicBezTo>
                    <a:pt x="293" y="173"/>
                    <a:pt x="293" y="173"/>
                    <a:pt x="292" y="173"/>
                  </a:cubicBezTo>
                  <a:cubicBezTo>
                    <a:pt x="291" y="173"/>
                    <a:pt x="291" y="174"/>
                    <a:pt x="291" y="174"/>
                  </a:cubicBezTo>
                  <a:cubicBezTo>
                    <a:pt x="288" y="174"/>
                    <a:pt x="285" y="174"/>
                    <a:pt x="282" y="175"/>
                  </a:cubicBezTo>
                  <a:cubicBezTo>
                    <a:pt x="281" y="175"/>
                    <a:pt x="281" y="175"/>
                    <a:pt x="281" y="175"/>
                  </a:cubicBezTo>
                  <a:cubicBezTo>
                    <a:pt x="277" y="176"/>
                    <a:pt x="273" y="176"/>
                    <a:pt x="270" y="177"/>
                  </a:cubicBezTo>
                  <a:cubicBezTo>
                    <a:pt x="270" y="177"/>
                    <a:pt x="270" y="177"/>
                    <a:pt x="270" y="177"/>
                  </a:cubicBezTo>
                  <a:cubicBezTo>
                    <a:pt x="270" y="177"/>
                    <a:pt x="270" y="177"/>
                    <a:pt x="270" y="177"/>
                  </a:cubicBezTo>
                  <a:cubicBezTo>
                    <a:pt x="262" y="178"/>
                    <a:pt x="255" y="179"/>
                    <a:pt x="247" y="180"/>
                  </a:cubicBezTo>
                  <a:cubicBezTo>
                    <a:pt x="247" y="180"/>
                    <a:pt x="247" y="180"/>
                    <a:pt x="247" y="180"/>
                  </a:cubicBezTo>
                  <a:cubicBezTo>
                    <a:pt x="246" y="181"/>
                    <a:pt x="246" y="181"/>
                    <a:pt x="246" y="181"/>
                  </a:cubicBezTo>
                  <a:cubicBezTo>
                    <a:pt x="243" y="181"/>
                    <a:pt x="241" y="181"/>
                    <a:pt x="238" y="182"/>
                  </a:cubicBezTo>
                  <a:cubicBezTo>
                    <a:pt x="238" y="182"/>
                    <a:pt x="237" y="182"/>
                    <a:pt x="236" y="182"/>
                  </a:cubicBezTo>
                  <a:cubicBezTo>
                    <a:pt x="236" y="182"/>
                    <a:pt x="236" y="182"/>
                    <a:pt x="235" y="182"/>
                  </a:cubicBezTo>
                  <a:cubicBezTo>
                    <a:pt x="234" y="182"/>
                    <a:pt x="233" y="183"/>
                    <a:pt x="233" y="183"/>
                  </a:cubicBezTo>
                  <a:cubicBezTo>
                    <a:pt x="234" y="85"/>
                    <a:pt x="234" y="85"/>
                    <a:pt x="234" y="85"/>
                  </a:cubicBezTo>
                  <a:cubicBezTo>
                    <a:pt x="234" y="83"/>
                    <a:pt x="233" y="81"/>
                    <a:pt x="232" y="78"/>
                  </a:cubicBezTo>
                  <a:cubicBezTo>
                    <a:pt x="232" y="76"/>
                    <a:pt x="231" y="74"/>
                    <a:pt x="229" y="72"/>
                  </a:cubicBezTo>
                  <a:cubicBezTo>
                    <a:pt x="228" y="70"/>
                    <a:pt x="226" y="68"/>
                    <a:pt x="224" y="65"/>
                  </a:cubicBezTo>
                  <a:cubicBezTo>
                    <a:pt x="222" y="63"/>
                    <a:pt x="220" y="61"/>
                    <a:pt x="217" y="59"/>
                  </a:cubicBezTo>
                  <a:cubicBezTo>
                    <a:pt x="216" y="59"/>
                    <a:pt x="215" y="58"/>
                    <a:pt x="214" y="58"/>
                  </a:cubicBezTo>
                  <a:cubicBezTo>
                    <a:pt x="214" y="57"/>
                    <a:pt x="214" y="57"/>
                    <a:pt x="214" y="57"/>
                  </a:cubicBezTo>
                  <a:cubicBezTo>
                    <a:pt x="213" y="57"/>
                    <a:pt x="213" y="57"/>
                    <a:pt x="213" y="57"/>
                  </a:cubicBezTo>
                  <a:cubicBezTo>
                    <a:pt x="213" y="57"/>
                    <a:pt x="212" y="56"/>
                    <a:pt x="211" y="56"/>
                  </a:cubicBezTo>
                  <a:cubicBezTo>
                    <a:pt x="211" y="56"/>
                    <a:pt x="211" y="56"/>
                    <a:pt x="211" y="56"/>
                  </a:cubicBezTo>
                  <a:cubicBezTo>
                    <a:pt x="210" y="55"/>
                    <a:pt x="210" y="55"/>
                    <a:pt x="210" y="55"/>
                  </a:cubicBezTo>
                  <a:cubicBezTo>
                    <a:pt x="209" y="55"/>
                    <a:pt x="208" y="55"/>
                    <a:pt x="208" y="55"/>
                  </a:cubicBezTo>
                  <a:cubicBezTo>
                    <a:pt x="207" y="54"/>
                    <a:pt x="207" y="54"/>
                    <a:pt x="207" y="54"/>
                  </a:cubicBezTo>
                  <a:cubicBezTo>
                    <a:pt x="206" y="54"/>
                    <a:pt x="206" y="54"/>
                    <a:pt x="206" y="54"/>
                  </a:cubicBezTo>
                  <a:cubicBezTo>
                    <a:pt x="206" y="54"/>
                    <a:pt x="206" y="54"/>
                    <a:pt x="206" y="54"/>
                  </a:cubicBezTo>
                  <a:cubicBezTo>
                    <a:pt x="205" y="54"/>
                    <a:pt x="205" y="54"/>
                    <a:pt x="205" y="54"/>
                  </a:cubicBezTo>
                  <a:cubicBezTo>
                    <a:pt x="204" y="53"/>
                    <a:pt x="204" y="53"/>
                    <a:pt x="203" y="53"/>
                  </a:cubicBezTo>
                  <a:cubicBezTo>
                    <a:pt x="202" y="53"/>
                    <a:pt x="202" y="53"/>
                    <a:pt x="202" y="53"/>
                  </a:cubicBezTo>
                  <a:cubicBezTo>
                    <a:pt x="201" y="52"/>
                    <a:pt x="201" y="52"/>
                    <a:pt x="201" y="52"/>
                  </a:cubicBezTo>
                  <a:cubicBezTo>
                    <a:pt x="200" y="52"/>
                    <a:pt x="200" y="52"/>
                    <a:pt x="199" y="52"/>
                  </a:cubicBezTo>
                  <a:cubicBezTo>
                    <a:pt x="199" y="52"/>
                    <a:pt x="199" y="52"/>
                    <a:pt x="199" y="52"/>
                  </a:cubicBezTo>
                  <a:cubicBezTo>
                    <a:pt x="199" y="52"/>
                    <a:pt x="199" y="52"/>
                    <a:pt x="199" y="52"/>
                  </a:cubicBezTo>
                  <a:cubicBezTo>
                    <a:pt x="198" y="52"/>
                    <a:pt x="198" y="52"/>
                    <a:pt x="198" y="52"/>
                  </a:cubicBezTo>
                  <a:cubicBezTo>
                    <a:pt x="197" y="51"/>
                    <a:pt x="197" y="51"/>
                    <a:pt x="197" y="51"/>
                  </a:cubicBezTo>
                  <a:cubicBezTo>
                    <a:pt x="196" y="51"/>
                    <a:pt x="196" y="51"/>
                    <a:pt x="196" y="51"/>
                  </a:cubicBezTo>
                  <a:cubicBezTo>
                    <a:pt x="195" y="51"/>
                    <a:pt x="195" y="51"/>
                    <a:pt x="195" y="51"/>
                  </a:cubicBezTo>
                  <a:cubicBezTo>
                    <a:pt x="194" y="51"/>
                    <a:pt x="194" y="51"/>
                    <a:pt x="194" y="51"/>
                  </a:cubicBezTo>
                  <a:cubicBezTo>
                    <a:pt x="193" y="51"/>
                    <a:pt x="193" y="51"/>
                    <a:pt x="193" y="51"/>
                  </a:cubicBezTo>
                  <a:cubicBezTo>
                    <a:pt x="192" y="50"/>
                    <a:pt x="192" y="50"/>
                    <a:pt x="192" y="50"/>
                  </a:cubicBezTo>
                  <a:cubicBezTo>
                    <a:pt x="191" y="50"/>
                    <a:pt x="191" y="50"/>
                    <a:pt x="191" y="50"/>
                  </a:cubicBezTo>
                  <a:cubicBezTo>
                    <a:pt x="191" y="50"/>
                    <a:pt x="191" y="50"/>
                    <a:pt x="191" y="50"/>
                  </a:cubicBezTo>
                  <a:cubicBezTo>
                    <a:pt x="191" y="50"/>
                    <a:pt x="191" y="50"/>
                    <a:pt x="191" y="50"/>
                  </a:cubicBezTo>
                  <a:cubicBezTo>
                    <a:pt x="191" y="50"/>
                    <a:pt x="191" y="50"/>
                    <a:pt x="191" y="50"/>
                  </a:cubicBezTo>
                  <a:cubicBezTo>
                    <a:pt x="190" y="50"/>
                    <a:pt x="190" y="50"/>
                    <a:pt x="190" y="50"/>
                  </a:cubicBezTo>
                  <a:cubicBezTo>
                    <a:pt x="189" y="50"/>
                    <a:pt x="189" y="50"/>
                    <a:pt x="189" y="50"/>
                  </a:cubicBezTo>
                  <a:cubicBezTo>
                    <a:pt x="188" y="50"/>
                    <a:pt x="188" y="50"/>
                    <a:pt x="188" y="50"/>
                  </a:cubicBezTo>
                  <a:cubicBezTo>
                    <a:pt x="187" y="50"/>
                    <a:pt x="187" y="50"/>
                    <a:pt x="187" y="50"/>
                  </a:cubicBezTo>
                  <a:cubicBezTo>
                    <a:pt x="186" y="49"/>
                    <a:pt x="186" y="49"/>
                    <a:pt x="186" y="49"/>
                  </a:cubicBezTo>
                  <a:cubicBezTo>
                    <a:pt x="185" y="49"/>
                    <a:pt x="185" y="49"/>
                    <a:pt x="185" y="49"/>
                  </a:cubicBezTo>
                  <a:cubicBezTo>
                    <a:pt x="184" y="49"/>
                    <a:pt x="184" y="49"/>
                    <a:pt x="184" y="49"/>
                  </a:cubicBezTo>
                  <a:cubicBezTo>
                    <a:pt x="183" y="49"/>
                    <a:pt x="183" y="49"/>
                    <a:pt x="183" y="49"/>
                  </a:cubicBezTo>
                  <a:cubicBezTo>
                    <a:pt x="182" y="49"/>
                    <a:pt x="182" y="49"/>
                    <a:pt x="182" y="49"/>
                  </a:cubicBezTo>
                  <a:cubicBezTo>
                    <a:pt x="182" y="49"/>
                    <a:pt x="182" y="49"/>
                    <a:pt x="182" y="49"/>
                  </a:cubicBezTo>
                  <a:cubicBezTo>
                    <a:pt x="182" y="49"/>
                    <a:pt x="182" y="49"/>
                    <a:pt x="182" y="49"/>
                  </a:cubicBezTo>
                  <a:cubicBezTo>
                    <a:pt x="181" y="49"/>
                    <a:pt x="181" y="49"/>
                    <a:pt x="181" y="49"/>
                  </a:cubicBezTo>
                  <a:cubicBezTo>
                    <a:pt x="180" y="49"/>
                    <a:pt x="180" y="49"/>
                    <a:pt x="180" y="49"/>
                  </a:cubicBezTo>
                  <a:cubicBezTo>
                    <a:pt x="179" y="49"/>
                    <a:pt x="179" y="49"/>
                    <a:pt x="179" y="49"/>
                  </a:cubicBezTo>
                  <a:cubicBezTo>
                    <a:pt x="178" y="48"/>
                    <a:pt x="178" y="48"/>
                    <a:pt x="178" y="48"/>
                  </a:cubicBezTo>
                  <a:cubicBezTo>
                    <a:pt x="178" y="48"/>
                    <a:pt x="177" y="48"/>
                    <a:pt x="177" y="48"/>
                  </a:cubicBezTo>
                  <a:cubicBezTo>
                    <a:pt x="177" y="48"/>
                    <a:pt x="176" y="48"/>
                    <a:pt x="176" y="48"/>
                  </a:cubicBezTo>
                  <a:cubicBezTo>
                    <a:pt x="176" y="48"/>
                    <a:pt x="175" y="48"/>
                    <a:pt x="175" y="48"/>
                  </a:cubicBezTo>
                  <a:cubicBezTo>
                    <a:pt x="174" y="48"/>
                    <a:pt x="174" y="48"/>
                    <a:pt x="174" y="48"/>
                  </a:cubicBezTo>
                  <a:cubicBezTo>
                    <a:pt x="173" y="48"/>
                    <a:pt x="173" y="48"/>
                    <a:pt x="173" y="48"/>
                  </a:cubicBezTo>
                  <a:cubicBezTo>
                    <a:pt x="172" y="48"/>
                    <a:pt x="172" y="48"/>
                    <a:pt x="171" y="48"/>
                  </a:cubicBezTo>
                  <a:cubicBezTo>
                    <a:pt x="171" y="48"/>
                    <a:pt x="171" y="48"/>
                    <a:pt x="170" y="48"/>
                  </a:cubicBezTo>
                  <a:cubicBezTo>
                    <a:pt x="170" y="48"/>
                    <a:pt x="170" y="48"/>
                    <a:pt x="169" y="48"/>
                  </a:cubicBezTo>
                  <a:cubicBezTo>
                    <a:pt x="169" y="48"/>
                    <a:pt x="168" y="48"/>
                    <a:pt x="168" y="48"/>
                  </a:cubicBezTo>
                  <a:cubicBezTo>
                    <a:pt x="168" y="48"/>
                    <a:pt x="167" y="48"/>
                    <a:pt x="167" y="48"/>
                  </a:cubicBezTo>
                  <a:cubicBezTo>
                    <a:pt x="166" y="48"/>
                    <a:pt x="166" y="48"/>
                    <a:pt x="165" y="48"/>
                  </a:cubicBezTo>
                  <a:cubicBezTo>
                    <a:pt x="165" y="48"/>
                    <a:pt x="165" y="48"/>
                    <a:pt x="165" y="48"/>
                  </a:cubicBezTo>
                  <a:cubicBezTo>
                    <a:pt x="165" y="48"/>
                    <a:pt x="165" y="48"/>
                    <a:pt x="165" y="48"/>
                  </a:cubicBezTo>
                  <a:cubicBezTo>
                    <a:pt x="164" y="48"/>
                    <a:pt x="164" y="48"/>
                    <a:pt x="164" y="48"/>
                  </a:cubicBezTo>
                  <a:cubicBezTo>
                    <a:pt x="164" y="48"/>
                    <a:pt x="163" y="48"/>
                    <a:pt x="163" y="48"/>
                  </a:cubicBezTo>
                  <a:cubicBezTo>
                    <a:pt x="163" y="48"/>
                    <a:pt x="162" y="48"/>
                    <a:pt x="162" y="48"/>
                  </a:cubicBezTo>
                  <a:cubicBezTo>
                    <a:pt x="161" y="48"/>
                    <a:pt x="161" y="48"/>
                    <a:pt x="160" y="48"/>
                  </a:cubicBezTo>
                  <a:cubicBezTo>
                    <a:pt x="160" y="48"/>
                    <a:pt x="160" y="48"/>
                    <a:pt x="159" y="48"/>
                  </a:cubicBezTo>
                  <a:cubicBezTo>
                    <a:pt x="158" y="48"/>
                    <a:pt x="158" y="48"/>
                    <a:pt x="158" y="48"/>
                  </a:cubicBezTo>
                  <a:cubicBezTo>
                    <a:pt x="158" y="48"/>
                    <a:pt x="158" y="48"/>
                    <a:pt x="158" y="48"/>
                  </a:cubicBezTo>
                  <a:cubicBezTo>
                    <a:pt x="157" y="48"/>
                    <a:pt x="157" y="48"/>
                    <a:pt x="157" y="48"/>
                  </a:cubicBezTo>
                  <a:cubicBezTo>
                    <a:pt x="156" y="48"/>
                    <a:pt x="156" y="48"/>
                    <a:pt x="156" y="48"/>
                  </a:cubicBezTo>
                  <a:cubicBezTo>
                    <a:pt x="155" y="48"/>
                    <a:pt x="155" y="48"/>
                    <a:pt x="155" y="48"/>
                  </a:cubicBezTo>
                  <a:cubicBezTo>
                    <a:pt x="155" y="48"/>
                    <a:pt x="155" y="48"/>
                    <a:pt x="155" y="48"/>
                  </a:cubicBezTo>
                  <a:cubicBezTo>
                    <a:pt x="154" y="48"/>
                    <a:pt x="154" y="48"/>
                    <a:pt x="154" y="48"/>
                  </a:cubicBezTo>
                  <a:cubicBezTo>
                    <a:pt x="154" y="48"/>
                    <a:pt x="154" y="48"/>
                    <a:pt x="154" y="48"/>
                  </a:cubicBezTo>
                  <a:cubicBezTo>
                    <a:pt x="153" y="48"/>
                    <a:pt x="153" y="48"/>
                    <a:pt x="152" y="48"/>
                  </a:cubicBezTo>
                  <a:cubicBezTo>
                    <a:pt x="152" y="48"/>
                    <a:pt x="151" y="48"/>
                    <a:pt x="151" y="48"/>
                  </a:cubicBezTo>
                  <a:cubicBezTo>
                    <a:pt x="150" y="48"/>
                    <a:pt x="150" y="48"/>
                    <a:pt x="149" y="48"/>
                  </a:cubicBezTo>
                  <a:cubicBezTo>
                    <a:pt x="149" y="48"/>
                    <a:pt x="148" y="48"/>
                    <a:pt x="148" y="48"/>
                  </a:cubicBezTo>
                  <a:cubicBezTo>
                    <a:pt x="148" y="48"/>
                    <a:pt x="148" y="48"/>
                    <a:pt x="148" y="48"/>
                  </a:cubicBezTo>
                  <a:cubicBezTo>
                    <a:pt x="148" y="48"/>
                    <a:pt x="148" y="48"/>
                    <a:pt x="148" y="48"/>
                  </a:cubicBezTo>
                  <a:cubicBezTo>
                    <a:pt x="147" y="48"/>
                    <a:pt x="147" y="48"/>
                    <a:pt x="146" y="48"/>
                  </a:cubicBezTo>
                  <a:cubicBezTo>
                    <a:pt x="146" y="48"/>
                    <a:pt x="145" y="48"/>
                    <a:pt x="145" y="48"/>
                  </a:cubicBezTo>
                  <a:cubicBezTo>
                    <a:pt x="144" y="48"/>
                    <a:pt x="144" y="48"/>
                    <a:pt x="143" y="48"/>
                  </a:cubicBezTo>
                  <a:cubicBezTo>
                    <a:pt x="143" y="48"/>
                    <a:pt x="142" y="48"/>
                    <a:pt x="142" y="48"/>
                  </a:cubicBezTo>
                  <a:cubicBezTo>
                    <a:pt x="141" y="48"/>
                    <a:pt x="140" y="48"/>
                    <a:pt x="140" y="48"/>
                  </a:cubicBezTo>
                  <a:cubicBezTo>
                    <a:pt x="139" y="48"/>
                    <a:pt x="139" y="49"/>
                    <a:pt x="138" y="49"/>
                  </a:cubicBezTo>
                  <a:cubicBezTo>
                    <a:pt x="138" y="49"/>
                    <a:pt x="137" y="49"/>
                    <a:pt x="137" y="49"/>
                  </a:cubicBezTo>
                  <a:cubicBezTo>
                    <a:pt x="136" y="49"/>
                    <a:pt x="135" y="49"/>
                    <a:pt x="135" y="49"/>
                  </a:cubicBezTo>
                  <a:cubicBezTo>
                    <a:pt x="134" y="49"/>
                    <a:pt x="133" y="49"/>
                    <a:pt x="133" y="49"/>
                  </a:cubicBezTo>
                  <a:cubicBezTo>
                    <a:pt x="132" y="49"/>
                    <a:pt x="132" y="49"/>
                    <a:pt x="132" y="49"/>
                  </a:cubicBezTo>
                  <a:cubicBezTo>
                    <a:pt x="132" y="49"/>
                    <a:pt x="132" y="49"/>
                    <a:pt x="132" y="49"/>
                  </a:cubicBezTo>
                  <a:cubicBezTo>
                    <a:pt x="131" y="49"/>
                    <a:pt x="131" y="49"/>
                    <a:pt x="130" y="49"/>
                  </a:cubicBezTo>
                  <a:cubicBezTo>
                    <a:pt x="130" y="49"/>
                    <a:pt x="129" y="50"/>
                    <a:pt x="128" y="50"/>
                  </a:cubicBezTo>
                  <a:cubicBezTo>
                    <a:pt x="127" y="50"/>
                    <a:pt x="127" y="50"/>
                    <a:pt x="126" y="50"/>
                  </a:cubicBezTo>
                  <a:cubicBezTo>
                    <a:pt x="125" y="50"/>
                    <a:pt x="125" y="50"/>
                    <a:pt x="125" y="50"/>
                  </a:cubicBezTo>
                  <a:cubicBezTo>
                    <a:pt x="125" y="50"/>
                    <a:pt x="125" y="50"/>
                    <a:pt x="125" y="50"/>
                  </a:cubicBezTo>
                  <a:cubicBezTo>
                    <a:pt x="124" y="50"/>
                    <a:pt x="123" y="50"/>
                    <a:pt x="122" y="51"/>
                  </a:cubicBezTo>
                  <a:cubicBezTo>
                    <a:pt x="122" y="51"/>
                    <a:pt x="122" y="51"/>
                    <a:pt x="122" y="51"/>
                  </a:cubicBezTo>
                  <a:cubicBezTo>
                    <a:pt x="122" y="51"/>
                    <a:pt x="122" y="51"/>
                    <a:pt x="122" y="51"/>
                  </a:cubicBezTo>
                  <a:cubicBezTo>
                    <a:pt x="121" y="51"/>
                    <a:pt x="119" y="51"/>
                    <a:pt x="118" y="51"/>
                  </a:cubicBezTo>
                  <a:cubicBezTo>
                    <a:pt x="118" y="51"/>
                    <a:pt x="118" y="51"/>
                    <a:pt x="118" y="51"/>
                  </a:cubicBezTo>
                  <a:cubicBezTo>
                    <a:pt x="117" y="52"/>
                    <a:pt x="117" y="52"/>
                    <a:pt x="117" y="52"/>
                  </a:cubicBezTo>
                  <a:cubicBezTo>
                    <a:pt x="116" y="52"/>
                    <a:pt x="116" y="52"/>
                    <a:pt x="115" y="52"/>
                  </a:cubicBezTo>
                  <a:cubicBezTo>
                    <a:pt x="114" y="52"/>
                    <a:pt x="114" y="52"/>
                    <a:pt x="114" y="52"/>
                  </a:cubicBezTo>
                  <a:cubicBezTo>
                    <a:pt x="114" y="52"/>
                    <a:pt x="114" y="52"/>
                    <a:pt x="114" y="52"/>
                  </a:cubicBezTo>
                  <a:cubicBezTo>
                    <a:pt x="113" y="53"/>
                    <a:pt x="113" y="53"/>
                    <a:pt x="113" y="53"/>
                  </a:cubicBezTo>
                  <a:cubicBezTo>
                    <a:pt x="113" y="53"/>
                    <a:pt x="112" y="53"/>
                    <a:pt x="112" y="53"/>
                  </a:cubicBezTo>
                  <a:cubicBezTo>
                    <a:pt x="111" y="53"/>
                    <a:pt x="111" y="53"/>
                    <a:pt x="111" y="53"/>
                  </a:cubicBezTo>
                  <a:cubicBezTo>
                    <a:pt x="111" y="53"/>
                    <a:pt x="111" y="53"/>
                    <a:pt x="111" y="53"/>
                  </a:cubicBezTo>
                  <a:cubicBezTo>
                    <a:pt x="111" y="53"/>
                    <a:pt x="111" y="53"/>
                    <a:pt x="111" y="53"/>
                  </a:cubicBezTo>
                  <a:cubicBezTo>
                    <a:pt x="110" y="54"/>
                    <a:pt x="110" y="54"/>
                    <a:pt x="110" y="54"/>
                  </a:cubicBezTo>
                  <a:cubicBezTo>
                    <a:pt x="109" y="54"/>
                    <a:pt x="109" y="54"/>
                    <a:pt x="109" y="54"/>
                  </a:cubicBezTo>
                  <a:cubicBezTo>
                    <a:pt x="109" y="54"/>
                    <a:pt x="109" y="54"/>
                    <a:pt x="109" y="54"/>
                  </a:cubicBezTo>
                  <a:cubicBezTo>
                    <a:pt x="109" y="54"/>
                    <a:pt x="109" y="54"/>
                    <a:pt x="109" y="54"/>
                  </a:cubicBezTo>
                  <a:cubicBezTo>
                    <a:pt x="108" y="54"/>
                    <a:pt x="108" y="54"/>
                    <a:pt x="108" y="54"/>
                  </a:cubicBezTo>
                  <a:cubicBezTo>
                    <a:pt x="108" y="55"/>
                    <a:pt x="108" y="55"/>
                    <a:pt x="108" y="55"/>
                  </a:cubicBezTo>
                  <a:cubicBezTo>
                    <a:pt x="107" y="55"/>
                    <a:pt x="107" y="55"/>
                    <a:pt x="107" y="55"/>
                  </a:cubicBezTo>
                  <a:cubicBezTo>
                    <a:pt x="107" y="55"/>
                    <a:pt x="107" y="55"/>
                    <a:pt x="107" y="55"/>
                  </a:cubicBezTo>
                  <a:cubicBezTo>
                    <a:pt x="107" y="55"/>
                    <a:pt x="107" y="55"/>
                    <a:pt x="107" y="55"/>
                  </a:cubicBezTo>
                  <a:cubicBezTo>
                    <a:pt x="107" y="55"/>
                    <a:pt x="107" y="55"/>
                    <a:pt x="107" y="55"/>
                  </a:cubicBezTo>
                  <a:cubicBezTo>
                    <a:pt x="106" y="55"/>
                    <a:pt x="106" y="55"/>
                    <a:pt x="106" y="55"/>
                  </a:cubicBezTo>
                  <a:cubicBezTo>
                    <a:pt x="106" y="55"/>
                    <a:pt x="106" y="55"/>
                    <a:pt x="106" y="55"/>
                  </a:cubicBezTo>
                  <a:cubicBezTo>
                    <a:pt x="106" y="55"/>
                    <a:pt x="106" y="55"/>
                    <a:pt x="106" y="55"/>
                  </a:cubicBezTo>
                  <a:cubicBezTo>
                    <a:pt x="106" y="56"/>
                    <a:pt x="106" y="56"/>
                    <a:pt x="106" y="56"/>
                  </a:cubicBezTo>
                  <a:cubicBezTo>
                    <a:pt x="105" y="56"/>
                    <a:pt x="105" y="56"/>
                    <a:pt x="105" y="56"/>
                  </a:cubicBezTo>
                  <a:cubicBezTo>
                    <a:pt x="105" y="56"/>
                    <a:pt x="105" y="56"/>
                    <a:pt x="105" y="56"/>
                  </a:cubicBezTo>
                  <a:cubicBezTo>
                    <a:pt x="104" y="57"/>
                    <a:pt x="103" y="57"/>
                    <a:pt x="101" y="58"/>
                  </a:cubicBezTo>
                  <a:cubicBezTo>
                    <a:pt x="101" y="58"/>
                    <a:pt x="101" y="58"/>
                    <a:pt x="101" y="58"/>
                  </a:cubicBezTo>
                  <a:cubicBezTo>
                    <a:pt x="100" y="58"/>
                    <a:pt x="99" y="59"/>
                    <a:pt x="97" y="59"/>
                  </a:cubicBezTo>
                  <a:cubicBezTo>
                    <a:pt x="97" y="59"/>
                    <a:pt x="97" y="59"/>
                    <a:pt x="97" y="59"/>
                  </a:cubicBezTo>
                  <a:cubicBezTo>
                    <a:pt x="96" y="60"/>
                    <a:pt x="94" y="60"/>
                    <a:pt x="93" y="61"/>
                  </a:cubicBezTo>
                  <a:cubicBezTo>
                    <a:pt x="92" y="61"/>
                    <a:pt x="92" y="61"/>
                    <a:pt x="92" y="61"/>
                  </a:cubicBezTo>
                  <a:cubicBezTo>
                    <a:pt x="91" y="61"/>
                    <a:pt x="89" y="62"/>
                    <a:pt x="88" y="62"/>
                  </a:cubicBezTo>
                  <a:cubicBezTo>
                    <a:pt x="87" y="62"/>
                    <a:pt x="87" y="62"/>
                    <a:pt x="87" y="62"/>
                  </a:cubicBezTo>
                  <a:cubicBezTo>
                    <a:pt x="86" y="62"/>
                    <a:pt x="84" y="63"/>
                    <a:pt x="83" y="63"/>
                  </a:cubicBezTo>
                  <a:cubicBezTo>
                    <a:pt x="82" y="63"/>
                    <a:pt x="82" y="63"/>
                    <a:pt x="82" y="63"/>
                  </a:cubicBezTo>
                  <a:cubicBezTo>
                    <a:pt x="81" y="63"/>
                    <a:pt x="79" y="63"/>
                    <a:pt x="77" y="63"/>
                  </a:cubicBezTo>
                  <a:cubicBezTo>
                    <a:pt x="77" y="63"/>
                    <a:pt x="77" y="63"/>
                    <a:pt x="77" y="63"/>
                  </a:cubicBezTo>
                  <a:cubicBezTo>
                    <a:pt x="76" y="64"/>
                    <a:pt x="74" y="64"/>
                    <a:pt x="72" y="64"/>
                  </a:cubicBezTo>
                  <a:cubicBezTo>
                    <a:pt x="72" y="64"/>
                    <a:pt x="72" y="64"/>
                    <a:pt x="72" y="64"/>
                  </a:cubicBezTo>
                  <a:cubicBezTo>
                    <a:pt x="70" y="64"/>
                    <a:pt x="68" y="64"/>
                    <a:pt x="67" y="64"/>
                  </a:cubicBezTo>
                  <a:cubicBezTo>
                    <a:pt x="65" y="64"/>
                    <a:pt x="62" y="64"/>
                    <a:pt x="60" y="64"/>
                  </a:cubicBezTo>
                  <a:cubicBezTo>
                    <a:pt x="60" y="64"/>
                    <a:pt x="60" y="64"/>
                    <a:pt x="60" y="64"/>
                  </a:cubicBezTo>
                  <a:cubicBezTo>
                    <a:pt x="58" y="64"/>
                    <a:pt x="56" y="64"/>
                    <a:pt x="54" y="64"/>
                  </a:cubicBezTo>
                  <a:cubicBezTo>
                    <a:pt x="54" y="64"/>
                    <a:pt x="54" y="64"/>
                    <a:pt x="54" y="64"/>
                  </a:cubicBezTo>
                  <a:cubicBezTo>
                    <a:pt x="52" y="63"/>
                    <a:pt x="50" y="63"/>
                    <a:pt x="48" y="63"/>
                  </a:cubicBezTo>
                  <a:cubicBezTo>
                    <a:pt x="48" y="63"/>
                    <a:pt x="48" y="63"/>
                    <a:pt x="48" y="63"/>
                  </a:cubicBezTo>
                  <a:cubicBezTo>
                    <a:pt x="48" y="63"/>
                    <a:pt x="48" y="63"/>
                    <a:pt x="48" y="63"/>
                  </a:cubicBezTo>
                  <a:cubicBezTo>
                    <a:pt x="47" y="63"/>
                    <a:pt x="45" y="63"/>
                    <a:pt x="43" y="62"/>
                  </a:cubicBezTo>
                  <a:cubicBezTo>
                    <a:pt x="42" y="62"/>
                    <a:pt x="41" y="62"/>
                    <a:pt x="40" y="62"/>
                  </a:cubicBezTo>
                  <a:cubicBezTo>
                    <a:pt x="40" y="61"/>
                    <a:pt x="39" y="61"/>
                    <a:pt x="39" y="61"/>
                  </a:cubicBezTo>
                  <a:cubicBezTo>
                    <a:pt x="38" y="61"/>
                    <a:pt x="38" y="60"/>
                    <a:pt x="37" y="60"/>
                  </a:cubicBezTo>
                  <a:cubicBezTo>
                    <a:pt x="37" y="60"/>
                    <a:pt x="36" y="60"/>
                    <a:pt x="36" y="59"/>
                  </a:cubicBezTo>
                  <a:cubicBezTo>
                    <a:pt x="35" y="59"/>
                    <a:pt x="35" y="58"/>
                    <a:pt x="34" y="58"/>
                  </a:cubicBezTo>
                  <a:cubicBezTo>
                    <a:pt x="34" y="58"/>
                    <a:pt x="33" y="57"/>
                    <a:pt x="33" y="57"/>
                  </a:cubicBezTo>
                  <a:cubicBezTo>
                    <a:pt x="32" y="56"/>
                    <a:pt x="32" y="56"/>
                    <a:pt x="31" y="55"/>
                  </a:cubicBezTo>
                  <a:cubicBezTo>
                    <a:pt x="31" y="55"/>
                    <a:pt x="30" y="55"/>
                    <a:pt x="30" y="54"/>
                  </a:cubicBezTo>
                  <a:cubicBezTo>
                    <a:pt x="29" y="54"/>
                    <a:pt x="29" y="53"/>
                    <a:pt x="29" y="52"/>
                  </a:cubicBezTo>
                  <a:cubicBezTo>
                    <a:pt x="28" y="52"/>
                    <a:pt x="28" y="51"/>
                    <a:pt x="27" y="51"/>
                  </a:cubicBezTo>
                  <a:cubicBezTo>
                    <a:pt x="27" y="50"/>
                    <a:pt x="26" y="50"/>
                    <a:pt x="26" y="49"/>
                  </a:cubicBezTo>
                  <a:cubicBezTo>
                    <a:pt x="25" y="48"/>
                    <a:pt x="25" y="48"/>
                    <a:pt x="24" y="47"/>
                  </a:cubicBezTo>
                  <a:cubicBezTo>
                    <a:pt x="24" y="47"/>
                    <a:pt x="24" y="46"/>
                    <a:pt x="23" y="45"/>
                  </a:cubicBezTo>
                  <a:cubicBezTo>
                    <a:pt x="23" y="45"/>
                    <a:pt x="22" y="44"/>
                    <a:pt x="22" y="44"/>
                  </a:cubicBezTo>
                  <a:cubicBezTo>
                    <a:pt x="21" y="43"/>
                    <a:pt x="21" y="42"/>
                    <a:pt x="20" y="41"/>
                  </a:cubicBezTo>
                  <a:cubicBezTo>
                    <a:pt x="20" y="41"/>
                    <a:pt x="20" y="40"/>
                    <a:pt x="19" y="40"/>
                  </a:cubicBezTo>
                  <a:cubicBezTo>
                    <a:pt x="18" y="38"/>
                    <a:pt x="17" y="36"/>
                    <a:pt x="16" y="34"/>
                  </a:cubicBezTo>
                  <a:cubicBezTo>
                    <a:pt x="16" y="33"/>
                    <a:pt x="15" y="32"/>
                    <a:pt x="15" y="31"/>
                  </a:cubicBezTo>
                  <a:cubicBezTo>
                    <a:pt x="14" y="29"/>
                    <a:pt x="13" y="27"/>
                    <a:pt x="12" y="26"/>
                  </a:cubicBezTo>
                  <a:cubicBezTo>
                    <a:pt x="11" y="24"/>
                    <a:pt x="11" y="23"/>
                    <a:pt x="10" y="22"/>
                  </a:cubicBezTo>
                  <a:cubicBezTo>
                    <a:pt x="10" y="22"/>
                    <a:pt x="10" y="21"/>
                    <a:pt x="9" y="21"/>
                  </a:cubicBezTo>
                  <a:cubicBezTo>
                    <a:pt x="8" y="18"/>
                    <a:pt x="6" y="15"/>
                    <a:pt x="5" y="12"/>
                  </a:cubicBezTo>
                  <a:cubicBezTo>
                    <a:pt x="4" y="11"/>
                    <a:pt x="4" y="11"/>
                    <a:pt x="4" y="11"/>
                  </a:cubicBezTo>
                  <a:cubicBezTo>
                    <a:pt x="4" y="10"/>
                    <a:pt x="3" y="9"/>
                    <a:pt x="3" y="8"/>
                  </a:cubicBezTo>
                  <a:cubicBezTo>
                    <a:pt x="2" y="7"/>
                    <a:pt x="2" y="6"/>
                    <a:pt x="2" y="6"/>
                  </a:cubicBezTo>
                  <a:cubicBezTo>
                    <a:pt x="1" y="5"/>
                    <a:pt x="1" y="4"/>
                    <a:pt x="1" y="4"/>
                  </a:cubicBezTo>
                  <a:cubicBezTo>
                    <a:pt x="1" y="3"/>
                    <a:pt x="0" y="2"/>
                    <a:pt x="0" y="2"/>
                  </a:cubicBezTo>
                  <a:cubicBezTo>
                    <a:pt x="0" y="1"/>
                    <a:pt x="0" y="1"/>
                    <a:pt x="0" y="0"/>
                  </a:cubicBezTo>
                  <a:cubicBezTo>
                    <a:pt x="2" y="141"/>
                    <a:pt x="2" y="141"/>
                    <a:pt x="2" y="141"/>
                  </a:cubicBezTo>
                  <a:cubicBezTo>
                    <a:pt x="2" y="142"/>
                    <a:pt x="2" y="142"/>
                    <a:pt x="2" y="143"/>
                  </a:cubicBezTo>
                  <a:cubicBezTo>
                    <a:pt x="2" y="144"/>
                    <a:pt x="2" y="144"/>
                    <a:pt x="3" y="145"/>
                  </a:cubicBezTo>
                  <a:cubicBezTo>
                    <a:pt x="3" y="146"/>
                    <a:pt x="3" y="147"/>
                    <a:pt x="3" y="147"/>
                  </a:cubicBezTo>
                  <a:cubicBezTo>
                    <a:pt x="4" y="148"/>
                    <a:pt x="4" y="149"/>
                    <a:pt x="4" y="150"/>
                  </a:cubicBezTo>
                  <a:cubicBezTo>
                    <a:pt x="5" y="151"/>
                    <a:pt x="6" y="152"/>
                    <a:pt x="6" y="153"/>
                  </a:cubicBezTo>
                  <a:cubicBezTo>
                    <a:pt x="7" y="154"/>
                    <a:pt x="7" y="154"/>
                    <a:pt x="7" y="154"/>
                  </a:cubicBezTo>
                  <a:cubicBezTo>
                    <a:pt x="8" y="158"/>
                    <a:pt x="10" y="162"/>
                    <a:pt x="12" y="166"/>
                  </a:cubicBezTo>
                  <a:cubicBezTo>
                    <a:pt x="12" y="167"/>
                    <a:pt x="13" y="168"/>
                    <a:pt x="13" y="169"/>
                  </a:cubicBezTo>
                  <a:cubicBezTo>
                    <a:pt x="14" y="171"/>
                    <a:pt x="15" y="173"/>
                    <a:pt x="16" y="175"/>
                  </a:cubicBezTo>
                  <a:cubicBezTo>
                    <a:pt x="17" y="176"/>
                    <a:pt x="17" y="177"/>
                    <a:pt x="18" y="178"/>
                  </a:cubicBezTo>
                  <a:cubicBezTo>
                    <a:pt x="19" y="180"/>
                    <a:pt x="20" y="182"/>
                    <a:pt x="20" y="183"/>
                  </a:cubicBezTo>
                  <a:cubicBezTo>
                    <a:pt x="21" y="184"/>
                    <a:pt x="21" y="184"/>
                    <a:pt x="21" y="184"/>
                  </a:cubicBezTo>
                  <a:cubicBezTo>
                    <a:pt x="21" y="185"/>
                    <a:pt x="21" y="185"/>
                    <a:pt x="21" y="185"/>
                  </a:cubicBezTo>
                  <a:cubicBezTo>
                    <a:pt x="22" y="185"/>
                    <a:pt x="22" y="186"/>
                    <a:pt x="22" y="186"/>
                  </a:cubicBezTo>
                  <a:cubicBezTo>
                    <a:pt x="22" y="187"/>
                    <a:pt x="23" y="188"/>
                    <a:pt x="23" y="188"/>
                  </a:cubicBezTo>
                  <a:cubicBezTo>
                    <a:pt x="24" y="189"/>
                    <a:pt x="24" y="190"/>
                    <a:pt x="25" y="190"/>
                  </a:cubicBezTo>
                  <a:cubicBezTo>
                    <a:pt x="25" y="191"/>
                    <a:pt x="25" y="192"/>
                    <a:pt x="26" y="193"/>
                  </a:cubicBezTo>
                  <a:cubicBezTo>
                    <a:pt x="26" y="193"/>
                    <a:pt x="27" y="194"/>
                    <a:pt x="27" y="194"/>
                  </a:cubicBezTo>
                  <a:cubicBezTo>
                    <a:pt x="28" y="195"/>
                    <a:pt x="28" y="196"/>
                    <a:pt x="29" y="196"/>
                  </a:cubicBezTo>
                  <a:cubicBezTo>
                    <a:pt x="29" y="197"/>
                    <a:pt x="29" y="198"/>
                    <a:pt x="30" y="198"/>
                  </a:cubicBezTo>
                  <a:cubicBezTo>
                    <a:pt x="31" y="199"/>
                    <a:pt x="31" y="199"/>
                    <a:pt x="31" y="199"/>
                  </a:cubicBezTo>
                  <a:cubicBezTo>
                    <a:pt x="31" y="200"/>
                    <a:pt x="31" y="200"/>
                    <a:pt x="31" y="200"/>
                  </a:cubicBezTo>
                  <a:cubicBezTo>
                    <a:pt x="32" y="201"/>
                    <a:pt x="32" y="201"/>
                    <a:pt x="32" y="201"/>
                  </a:cubicBezTo>
                  <a:cubicBezTo>
                    <a:pt x="33" y="201"/>
                    <a:pt x="33" y="201"/>
                    <a:pt x="33" y="201"/>
                  </a:cubicBezTo>
                  <a:cubicBezTo>
                    <a:pt x="33" y="202"/>
                    <a:pt x="34" y="202"/>
                    <a:pt x="34" y="203"/>
                  </a:cubicBezTo>
                  <a:cubicBezTo>
                    <a:pt x="35" y="203"/>
                    <a:pt x="35" y="204"/>
                    <a:pt x="36" y="204"/>
                  </a:cubicBezTo>
                  <a:cubicBezTo>
                    <a:pt x="36" y="205"/>
                    <a:pt x="37" y="205"/>
                    <a:pt x="37" y="205"/>
                  </a:cubicBezTo>
                  <a:cubicBezTo>
                    <a:pt x="38" y="206"/>
                    <a:pt x="38" y="206"/>
                    <a:pt x="39" y="206"/>
                  </a:cubicBezTo>
                  <a:cubicBezTo>
                    <a:pt x="39" y="207"/>
                    <a:pt x="40" y="207"/>
                    <a:pt x="40" y="207"/>
                  </a:cubicBezTo>
                  <a:cubicBezTo>
                    <a:pt x="41" y="208"/>
                    <a:pt x="41" y="208"/>
                    <a:pt x="42" y="208"/>
                  </a:cubicBezTo>
                  <a:cubicBezTo>
                    <a:pt x="42" y="208"/>
                    <a:pt x="42" y="208"/>
                    <a:pt x="42" y="208"/>
                  </a:cubicBezTo>
                  <a:cubicBezTo>
                    <a:pt x="42" y="208"/>
                    <a:pt x="42" y="208"/>
                    <a:pt x="42" y="208"/>
                  </a:cubicBezTo>
                  <a:cubicBezTo>
                    <a:pt x="42" y="208"/>
                    <a:pt x="42" y="208"/>
                    <a:pt x="42" y="208"/>
                  </a:cubicBezTo>
                  <a:cubicBezTo>
                    <a:pt x="43" y="208"/>
                    <a:pt x="43" y="208"/>
                    <a:pt x="43" y="208"/>
                  </a:cubicBezTo>
                  <a:cubicBezTo>
                    <a:pt x="43" y="209"/>
                    <a:pt x="43" y="209"/>
                    <a:pt x="43" y="209"/>
                  </a:cubicBezTo>
                  <a:cubicBezTo>
                    <a:pt x="43" y="209"/>
                    <a:pt x="43" y="209"/>
                    <a:pt x="43" y="209"/>
                  </a:cubicBezTo>
                  <a:cubicBezTo>
                    <a:pt x="43" y="209"/>
                    <a:pt x="43" y="209"/>
                    <a:pt x="43" y="209"/>
                  </a:cubicBezTo>
                  <a:cubicBezTo>
                    <a:pt x="44" y="209"/>
                    <a:pt x="44" y="209"/>
                    <a:pt x="44" y="209"/>
                  </a:cubicBezTo>
                  <a:cubicBezTo>
                    <a:pt x="44" y="209"/>
                    <a:pt x="44" y="209"/>
                    <a:pt x="44" y="209"/>
                  </a:cubicBezTo>
                  <a:cubicBezTo>
                    <a:pt x="44" y="209"/>
                    <a:pt x="44" y="209"/>
                    <a:pt x="44" y="209"/>
                  </a:cubicBezTo>
                  <a:cubicBezTo>
                    <a:pt x="44" y="209"/>
                    <a:pt x="44" y="209"/>
                    <a:pt x="44" y="209"/>
                  </a:cubicBezTo>
                  <a:cubicBezTo>
                    <a:pt x="44" y="209"/>
                    <a:pt x="44" y="209"/>
                    <a:pt x="44" y="209"/>
                  </a:cubicBezTo>
                  <a:cubicBezTo>
                    <a:pt x="44" y="209"/>
                    <a:pt x="44" y="209"/>
                    <a:pt x="44" y="209"/>
                  </a:cubicBezTo>
                  <a:cubicBezTo>
                    <a:pt x="44" y="209"/>
                    <a:pt x="44" y="209"/>
                    <a:pt x="44" y="209"/>
                  </a:cubicBezTo>
                  <a:cubicBezTo>
                    <a:pt x="44" y="209"/>
                    <a:pt x="44" y="209"/>
                    <a:pt x="44" y="209"/>
                  </a:cubicBezTo>
                  <a:cubicBezTo>
                    <a:pt x="45" y="209"/>
                    <a:pt x="45" y="209"/>
                    <a:pt x="45" y="209"/>
                  </a:cubicBezTo>
                  <a:cubicBezTo>
                    <a:pt x="45" y="209"/>
                    <a:pt x="45" y="209"/>
                    <a:pt x="45" y="209"/>
                  </a:cubicBezTo>
                  <a:cubicBezTo>
                    <a:pt x="46" y="209"/>
                    <a:pt x="46" y="209"/>
                    <a:pt x="46" y="209"/>
                  </a:cubicBezTo>
                  <a:cubicBezTo>
                    <a:pt x="46" y="209"/>
                    <a:pt x="46" y="209"/>
                    <a:pt x="46" y="209"/>
                  </a:cubicBezTo>
                  <a:cubicBezTo>
                    <a:pt x="47" y="209"/>
                    <a:pt x="47" y="209"/>
                    <a:pt x="47" y="209"/>
                  </a:cubicBezTo>
                  <a:cubicBezTo>
                    <a:pt x="48" y="209"/>
                    <a:pt x="48" y="209"/>
                    <a:pt x="48" y="209"/>
                  </a:cubicBezTo>
                  <a:cubicBezTo>
                    <a:pt x="49" y="210"/>
                    <a:pt x="49" y="210"/>
                    <a:pt x="49" y="210"/>
                  </a:cubicBezTo>
                  <a:cubicBezTo>
                    <a:pt x="50" y="210"/>
                    <a:pt x="50" y="210"/>
                    <a:pt x="50" y="210"/>
                  </a:cubicBezTo>
                  <a:cubicBezTo>
                    <a:pt x="50" y="210"/>
                    <a:pt x="50" y="210"/>
                    <a:pt x="50" y="210"/>
                  </a:cubicBezTo>
                  <a:cubicBezTo>
                    <a:pt x="51" y="210"/>
                    <a:pt x="51" y="210"/>
                    <a:pt x="51" y="210"/>
                  </a:cubicBezTo>
                  <a:cubicBezTo>
                    <a:pt x="52" y="210"/>
                    <a:pt x="52" y="210"/>
                    <a:pt x="52" y="210"/>
                  </a:cubicBezTo>
                  <a:cubicBezTo>
                    <a:pt x="53" y="210"/>
                    <a:pt x="53" y="210"/>
                    <a:pt x="53" y="210"/>
                  </a:cubicBezTo>
                  <a:cubicBezTo>
                    <a:pt x="53" y="210"/>
                    <a:pt x="53" y="210"/>
                    <a:pt x="53" y="210"/>
                  </a:cubicBezTo>
                  <a:cubicBezTo>
                    <a:pt x="54" y="210"/>
                    <a:pt x="54" y="210"/>
                    <a:pt x="54" y="210"/>
                  </a:cubicBezTo>
                  <a:cubicBezTo>
                    <a:pt x="55" y="210"/>
                    <a:pt x="55" y="210"/>
                    <a:pt x="55" y="210"/>
                  </a:cubicBezTo>
                  <a:cubicBezTo>
                    <a:pt x="55" y="210"/>
                    <a:pt x="55" y="210"/>
                    <a:pt x="55" y="210"/>
                  </a:cubicBezTo>
                  <a:cubicBezTo>
                    <a:pt x="55" y="210"/>
                    <a:pt x="55" y="210"/>
                    <a:pt x="55" y="210"/>
                  </a:cubicBezTo>
                  <a:cubicBezTo>
                    <a:pt x="55" y="210"/>
                    <a:pt x="55" y="210"/>
                    <a:pt x="55" y="210"/>
                  </a:cubicBezTo>
                  <a:cubicBezTo>
                    <a:pt x="56" y="210"/>
                    <a:pt x="56" y="210"/>
                    <a:pt x="56" y="210"/>
                  </a:cubicBezTo>
                  <a:cubicBezTo>
                    <a:pt x="57" y="210"/>
                    <a:pt x="57" y="210"/>
                    <a:pt x="57" y="210"/>
                  </a:cubicBezTo>
                  <a:cubicBezTo>
                    <a:pt x="58" y="210"/>
                    <a:pt x="58" y="210"/>
                    <a:pt x="58" y="210"/>
                  </a:cubicBezTo>
                  <a:cubicBezTo>
                    <a:pt x="58" y="210"/>
                    <a:pt x="58" y="210"/>
                    <a:pt x="58" y="210"/>
                  </a:cubicBezTo>
                  <a:cubicBezTo>
                    <a:pt x="59" y="210"/>
                    <a:pt x="59" y="210"/>
                    <a:pt x="59" y="210"/>
                  </a:cubicBezTo>
                  <a:cubicBezTo>
                    <a:pt x="60" y="211"/>
                    <a:pt x="60" y="211"/>
                    <a:pt x="60" y="211"/>
                  </a:cubicBezTo>
                  <a:cubicBezTo>
                    <a:pt x="61" y="211"/>
                    <a:pt x="61" y="211"/>
                    <a:pt x="61" y="211"/>
                  </a:cubicBezTo>
                  <a:cubicBezTo>
                    <a:pt x="61" y="211"/>
                    <a:pt x="61" y="211"/>
                    <a:pt x="61" y="211"/>
                  </a:cubicBezTo>
                  <a:cubicBezTo>
                    <a:pt x="62" y="211"/>
                    <a:pt x="62" y="211"/>
                    <a:pt x="62" y="211"/>
                  </a:cubicBezTo>
                  <a:cubicBezTo>
                    <a:pt x="62" y="211"/>
                    <a:pt x="62" y="211"/>
                    <a:pt x="62" y="211"/>
                  </a:cubicBezTo>
                  <a:cubicBezTo>
                    <a:pt x="63" y="211"/>
                    <a:pt x="63" y="211"/>
                    <a:pt x="63" y="211"/>
                  </a:cubicBezTo>
                  <a:cubicBezTo>
                    <a:pt x="64" y="211"/>
                    <a:pt x="64" y="211"/>
                    <a:pt x="64" y="211"/>
                  </a:cubicBezTo>
                  <a:cubicBezTo>
                    <a:pt x="65" y="211"/>
                    <a:pt x="65" y="211"/>
                    <a:pt x="65" y="211"/>
                  </a:cubicBezTo>
                  <a:cubicBezTo>
                    <a:pt x="66" y="211"/>
                    <a:pt x="66" y="211"/>
                    <a:pt x="66" y="211"/>
                  </a:cubicBezTo>
                  <a:cubicBezTo>
                    <a:pt x="66" y="211"/>
                    <a:pt x="66" y="211"/>
                    <a:pt x="66" y="211"/>
                  </a:cubicBezTo>
                  <a:lnTo>
                    <a:pt x="67" y="211"/>
                  </a:ln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23"/>
            <p:cNvSpPr>
              <a:spLocks/>
            </p:cNvSpPr>
            <p:nvPr/>
          </p:nvSpPr>
          <p:spPr bwMode="auto">
            <a:xfrm flipH="1">
              <a:off x="3889573" y="3195662"/>
              <a:ext cx="1222375" cy="388937"/>
            </a:xfrm>
            <a:custGeom>
              <a:avLst/>
              <a:gdLst>
                <a:gd name="T0" fmla="*/ 97 w 826"/>
                <a:gd name="T1" fmla="*/ 86 h 262"/>
                <a:gd name="T2" fmla="*/ 113 w 826"/>
                <a:gd name="T3" fmla="*/ 80 h 262"/>
                <a:gd name="T4" fmla="*/ 140 w 826"/>
                <a:gd name="T5" fmla="*/ 75 h 262"/>
                <a:gd name="T6" fmla="*/ 174 w 826"/>
                <a:gd name="T7" fmla="*/ 75 h 262"/>
                <a:gd name="T8" fmla="*/ 206 w 826"/>
                <a:gd name="T9" fmla="*/ 81 h 262"/>
                <a:gd name="T10" fmla="*/ 230 w 826"/>
                <a:gd name="T11" fmla="*/ 100 h 262"/>
                <a:gd name="T12" fmla="*/ 224 w 826"/>
                <a:gd name="T13" fmla="*/ 128 h 262"/>
                <a:gd name="T14" fmla="*/ 165 w 826"/>
                <a:gd name="T15" fmla="*/ 139 h 262"/>
                <a:gd name="T16" fmla="*/ 104 w 826"/>
                <a:gd name="T17" fmla="*/ 145 h 262"/>
                <a:gd name="T18" fmla="*/ 86 w 826"/>
                <a:gd name="T19" fmla="*/ 163 h 262"/>
                <a:gd name="T20" fmla="*/ 100 w 826"/>
                <a:gd name="T21" fmla="*/ 191 h 262"/>
                <a:gd name="T22" fmla="*/ 122 w 826"/>
                <a:gd name="T23" fmla="*/ 213 h 262"/>
                <a:gd name="T24" fmla="*/ 136 w 826"/>
                <a:gd name="T25" fmla="*/ 225 h 262"/>
                <a:gd name="T26" fmla="*/ 170 w 826"/>
                <a:gd name="T27" fmla="*/ 220 h 262"/>
                <a:gd name="T28" fmla="*/ 305 w 826"/>
                <a:gd name="T29" fmla="*/ 198 h 262"/>
                <a:gd name="T30" fmla="*/ 356 w 826"/>
                <a:gd name="T31" fmla="*/ 193 h 262"/>
                <a:gd name="T32" fmla="*/ 358 w 826"/>
                <a:gd name="T33" fmla="*/ 193 h 262"/>
                <a:gd name="T34" fmla="*/ 381 w 826"/>
                <a:gd name="T35" fmla="*/ 196 h 262"/>
                <a:gd name="T36" fmla="*/ 409 w 826"/>
                <a:gd name="T37" fmla="*/ 207 h 262"/>
                <a:gd name="T38" fmla="*/ 404 w 826"/>
                <a:gd name="T39" fmla="*/ 223 h 262"/>
                <a:gd name="T40" fmla="*/ 402 w 826"/>
                <a:gd name="T41" fmla="*/ 247 h 262"/>
                <a:gd name="T42" fmla="*/ 438 w 826"/>
                <a:gd name="T43" fmla="*/ 259 h 262"/>
                <a:gd name="T44" fmla="*/ 470 w 826"/>
                <a:gd name="T45" fmla="*/ 262 h 262"/>
                <a:gd name="T46" fmla="*/ 518 w 826"/>
                <a:gd name="T47" fmla="*/ 260 h 262"/>
                <a:gd name="T48" fmla="*/ 567 w 826"/>
                <a:gd name="T49" fmla="*/ 250 h 262"/>
                <a:gd name="T50" fmla="*/ 577 w 826"/>
                <a:gd name="T51" fmla="*/ 228 h 262"/>
                <a:gd name="T52" fmla="*/ 567 w 826"/>
                <a:gd name="T53" fmla="*/ 210 h 262"/>
                <a:gd name="T54" fmla="*/ 548 w 826"/>
                <a:gd name="T55" fmla="*/ 195 h 262"/>
                <a:gd name="T56" fmla="*/ 551 w 826"/>
                <a:gd name="T57" fmla="*/ 181 h 262"/>
                <a:gd name="T58" fmla="*/ 582 w 826"/>
                <a:gd name="T59" fmla="*/ 177 h 262"/>
                <a:gd name="T60" fmla="*/ 613 w 826"/>
                <a:gd name="T61" fmla="*/ 177 h 262"/>
                <a:gd name="T62" fmla="*/ 648 w 826"/>
                <a:gd name="T63" fmla="*/ 176 h 262"/>
                <a:gd name="T64" fmla="*/ 680 w 826"/>
                <a:gd name="T65" fmla="*/ 176 h 262"/>
                <a:gd name="T66" fmla="*/ 713 w 826"/>
                <a:gd name="T67" fmla="*/ 176 h 262"/>
                <a:gd name="T68" fmla="*/ 743 w 826"/>
                <a:gd name="T69" fmla="*/ 176 h 262"/>
                <a:gd name="T70" fmla="*/ 779 w 826"/>
                <a:gd name="T71" fmla="*/ 175 h 262"/>
                <a:gd name="T72" fmla="*/ 810 w 826"/>
                <a:gd name="T73" fmla="*/ 174 h 262"/>
                <a:gd name="T74" fmla="*/ 824 w 826"/>
                <a:gd name="T75" fmla="*/ 172 h 262"/>
                <a:gd name="T76" fmla="*/ 824 w 826"/>
                <a:gd name="T77" fmla="*/ 165 h 262"/>
                <a:gd name="T78" fmla="*/ 817 w 826"/>
                <a:gd name="T79" fmla="*/ 156 h 262"/>
                <a:gd name="T80" fmla="*/ 704 w 826"/>
                <a:gd name="T81" fmla="*/ 7 h 262"/>
                <a:gd name="T82" fmla="*/ 676 w 826"/>
                <a:gd name="T83" fmla="*/ 1 h 262"/>
                <a:gd name="T84" fmla="*/ 638 w 826"/>
                <a:gd name="T85" fmla="*/ 1 h 262"/>
                <a:gd name="T86" fmla="*/ 631 w 826"/>
                <a:gd name="T87" fmla="*/ 1 h 262"/>
                <a:gd name="T88" fmla="*/ 508 w 826"/>
                <a:gd name="T89" fmla="*/ 4 h 262"/>
                <a:gd name="T90" fmla="*/ 129 w 826"/>
                <a:gd name="T91" fmla="*/ 14 h 262"/>
                <a:gd name="T92" fmla="*/ 19 w 826"/>
                <a:gd name="T93" fmla="*/ 17 h 262"/>
                <a:gd name="T94" fmla="*/ 1 w 826"/>
                <a:gd name="T95" fmla="*/ 25 h 262"/>
                <a:gd name="T96" fmla="*/ 10 w 826"/>
                <a:gd name="T97" fmla="*/ 50 h 262"/>
                <a:gd name="T98" fmla="*/ 31 w 826"/>
                <a:gd name="T99" fmla="*/ 82 h 262"/>
                <a:gd name="T100" fmla="*/ 48 w 826"/>
                <a:gd name="T101" fmla="*/ 90 h 262"/>
                <a:gd name="T102" fmla="*/ 60 w 826"/>
                <a:gd name="T103" fmla="*/ 91 h 262"/>
                <a:gd name="T104" fmla="*/ 77 w 826"/>
                <a:gd name="T105" fmla="*/ 9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6" h="262">
                  <a:moveTo>
                    <a:pt x="88" y="89"/>
                  </a:moveTo>
                  <a:cubicBezTo>
                    <a:pt x="91" y="88"/>
                    <a:pt x="94" y="88"/>
                    <a:pt x="97" y="86"/>
                  </a:cubicBezTo>
                  <a:cubicBezTo>
                    <a:pt x="100" y="85"/>
                    <a:pt x="103" y="84"/>
                    <a:pt x="105" y="83"/>
                  </a:cubicBezTo>
                  <a:cubicBezTo>
                    <a:pt x="107" y="82"/>
                    <a:pt x="110" y="81"/>
                    <a:pt x="113" y="80"/>
                  </a:cubicBezTo>
                  <a:cubicBezTo>
                    <a:pt x="116" y="79"/>
                    <a:pt x="120" y="78"/>
                    <a:pt x="125" y="77"/>
                  </a:cubicBezTo>
                  <a:cubicBezTo>
                    <a:pt x="129" y="76"/>
                    <a:pt x="134" y="76"/>
                    <a:pt x="140" y="75"/>
                  </a:cubicBezTo>
                  <a:cubicBezTo>
                    <a:pt x="145" y="75"/>
                    <a:pt x="150" y="75"/>
                    <a:pt x="156" y="75"/>
                  </a:cubicBezTo>
                  <a:cubicBezTo>
                    <a:pt x="162" y="75"/>
                    <a:pt x="168" y="75"/>
                    <a:pt x="174" y="75"/>
                  </a:cubicBezTo>
                  <a:cubicBezTo>
                    <a:pt x="180" y="76"/>
                    <a:pt x="185" y="76"/>
                    <a:pt x="191" y="77"/>
                  </a:cubicBezTo>
                  <a:cubicBezTo>
                    <a:pt x="196" y="78"/>
                    <a:pt x="201" y="79"/>
                    <a:pt x="206" y="81"/>
                  </a:cubicBezTo>
                  <a:cubicBezTo>
                    <a:pt x="210" y="82"/>
                    <a:pt x="214" y="84"/>
                    <a:pt x="217" y="86"/>
                  </a:cubicBezTo>
                  <a:cubicBezTo>
                    <a:pt x="223" y="91"/>
                    <a:pt x="227" y="96"/>
                    <a:pt x="230" y="100"/>
                  </a:cubicBezTo>
                  <a:cubicBezTo>
                    <a:pt x="233" y="105"/>
                    <a:pt x="234" y="110"/>
                    <a:pt x="233" y="115"/>
                  </a:cubicBezTo>
                  <a:cubicBezTo>
                    <a:pt x="232" y="120"/>
                    <a:pt x="229" y="124"/>
                    <a:pt x="224" y="128"/>
                  </a:cubicBezTo>
                  <a:cubicBezTo>
                    <a:pt x="218" y="131"/>
                    <a:pt x="210" y="134"/>
                    <a:pt x="199" y="135"/>
                  </a:cubicBezTo>
                  <a:cubicBezTo>
                    <a:pt x="188" y="137"/>
                    <a:pt x="177" y="138"/>
                    <a:pt x="165" y="139"/>
                  </a:cubicBezTo>
                  <a:cubicBezTo>
                    <a:pt x="153" y="140"/>
                    <a:pt x="142" y="141"/>
                    <a:pt x="131" y="142"/>
                  </a:cubicBezTo>
                  <a:cubicBezTo>
                    <a:pt x="121" y="143"/>
                    <a:pt x="111" y="144"/>
                    <a:pt x="104" y="145"/>
                  </a:cubicBezTo>
                  <a:cubicBezTo>
                    <a:pt x="96" y="147"/>
                    <a:pt x="91" y="149"/>
                    <a:pt x="89" y="152"/>
                  </a:cubicBezTo>
                  <a:cubicBezTo>
                    <a:pt x="86" y="155"/>
                    <a:pt x="85" y="159"/>
                    <a:pt x="86" y="163"/>
                  </a:cubicBezTo>
                  <a:cubicBezTo>
                    <a:pt x="86" y="167"/>
                    <a:pt x="88" y="172"/>
                    <a:pt x="91" y="177"/>
                  </a:cubicBezTo>
                  <a:cubicBezTo>
                    <a:pt x="93" y="182"/>
                    <a:pt x="97" y="187"/>
                    <a:pt x="100" y="191"/>
                  </a:cubicBezTo>
                  <a:cubicBezTo>
                    <a:pt x="104" y="196"/>
                    <a:pt x="108" y="200"/>
                    <a:pt x="112" y="204"/>
                  </a:cubicBezTo>
                  <a:cubicBezTo>
                    <a:pt x="115" y="207"/>
                    <a:pt x="119" y="211"/>
                    <a:pt x="122" y="213"/>
                  </a:cubicBezTo>
                  <a:cubicBezTo>
                    <a:pt x="125" y="216"/>
                    <a:pt x="128" y="218"/>
                    <a:pt x="130" y="220"/>
                  </a:cubicBezTo>
                  <a:cubicBezTo>
                    <a:pt x="133" y="222"/>
                    <a:pt x="135" y="224"/>
                    <a:pt x="136" y="225"/>
                  </a:cubicBezTo>
                  <a:cubicBezTo>
                    <a:pt x="137" y="226"/>
                    <a:pt x="138" y="226"/>
                    <a:pt x="138" y="226"/>
                  </a:cubicBezTo>
                  <a:cubicBezTo>
                    <a:pt x="140" y="226"/>
                    <a:pt x="153" y="224"/>
                    <a:pt x="170" y="220"/>
                  </a:cubicBezTo>
                  <a:cubicBezTo>
                    <a:pt x="188" y="217"/>
                    <a:pt x="211" y="213"/>
                    <a:pt x="235" y="209"/>
                  </a:cubicBezTo>
                  <a:cubicBezTo>
                    <a:pt x="259" y="205"/>
                    <a:pt x="284" y="201"/>
                    <a:pt x="305" y="198"/>
                  </a:cubicBezTo>
                  <a:cubicBezTo>
                    <a:pt x="327" y="196"/>
                    <a:pt x="345" y="194"/>
                    <a:pt x="355" y="193"/>
                  </a:cubicBezTo>
                  <a:cubicBezTo>
                    <a:pt x="355" y="193"/>
                    <a:pt x="356" y="193"/>
                    <a:pt x="356" y="193"/>
                  </a:cubicBezTo>
                  <a:cubicBezTo>
                    <a:pt x="357" y="193"/>
                    <a:pt x="357" y="193"/>
                    <a:pt x="357" y="193"/>
                  </a:cubicBezTo>
                  <a:cubicBezTo>
                    <a:pt x="358" y="193"/>
                    <a:pt x="358" y="193"/>
                    <a:pt x="358" y="193"/>
                  </a:cubicBezTo>
                  <a:cubicBezTo>
                    <a:pt x="359" y="193"/>
                    <a:pt x="359" y="193"/>
                    <a:pt x="359" y="193"/>
                  </a:cubicBezTo>
                  <a:cubicBezTo>
                    <a:pt x="367" y="194"/>
                    <a:pt x="375" y="195"/>
                    <a:pt x="381" y="196"/>
                  </a:cubicBezTo>
                  <a:cubicBezTo>
                    <a:pt x="388" y="197"/>
                    <a:pt x="394" y="199"/>
                    <a:pt x="399" y="201"/>
                  </a:cubicBezTo>
                  <a:cubicBezTo>
                    <a:pt x="404" y="203"/>
                    <a:pt x="407" y="205"/>
                    <a:pt x="409" y="207"/>
                  </a:cubicBezTo>
                  <a:cubicBezTo>
                    <a:pt x="411" y="209"/>
                    <a:pt x="412" y="212"/>
                    <a:pt x="411" y="214"/>
                  </a:cubicBezTo>
                  <a:cubicBezTo>
                    <a:pt x="410" y="216"/>
                    <a:pt x="407" y="220"/>
                    <a:pt x="404" y="223"/>
                  </a:cubicBezTo>
                  <a:cubicBezTo>
                    <a:pt x="402" y="227"/>
                    <a:pt x="399" y="231"/>
                    <a:pt x="398" y="235"/>
                  </a:cubicBezTo>
                  <a:cubicBezTo>
                    <a:pt x="398" y="239"/>
                    <a:pt x="398" y="243"/>
                    <a:pt x="402" y="247"/>
                  </a:cubicBezTo>
                  <a:cubicBezTo>
                    <a:pt x="406" y="250"/>
                    <a:pt x="413" y="254"/>
                    <a:pt x="425" y="257"/>
                  </a:cubicBezTo>
                  <a:cubicBezTo>
                    <a:pt x="429" y="257"/>
                    <a:pt x="434" y="258"/>
                    <a:pt x="438" y="259"/>
                  </a:cubicBezTo>
                  <a:cubicBezTo>
                    <a:pt x="443" y="260"/>
                    <a:pt x="448" y="260"/>
                    <a:pt x="454" y="261"/>
                  </a:cubicBezTo>
                  <a:cubicBezTo>
                    <a:pt x="459" y="261"/>
                    <a:pt x="464" y="261"/>
                    <a:pt x="470" y="262"/>
                  </a:cubicBezTo>
                  <a:cubicBezTo>
                    <a:pt x="475" y="262"/>
                    <a:pt x="481" y="262"/>
                    <a:pt x="487" y="262"/>
                  </a:cubicBezTo>
                  <a:cubicBezTo>
                    <a:pt x="497" y="262"/>
                    <a:pt x="508" y="261"/>
                    <a:pt x="518" y="260"/>
                  </a:cubicBezTo>
                  <a:cubicBezTo>
                    <a:pt x="528" y="259"/>
                    <a:pt x="538" y="258"/>
                    <a:pt x="546" y="256"/>
                  </a:cubicBezTo>
                  <a:cubicBezTo>
                    <a:pt x="554" y="254"/>
                    <a:pt x="561" y="252"/>
                    <a:pt x="567" y="250"/>
                  </a:cubicBezTo>
                  <a:cubicBezTo>
                    <a:pt x="572" y="247"/>
                    <a:pt x="575" y="244"/>
                    <a:pt x="576" y="241"/>
                  </a:cubicBezTo>
                  <a:cubicBezTo>
                    <a:pt x="577" y="236"/>
                    <a:pt x="577" y="232"/>
                    <a:pt x="577" y="228"/>
                  </a:cubicBezTo>
                  <a:cubicBezTo>
                    <a:pt x="576" y="224"/>
                    <a:pt x="575" y="221"/>
                    <a:pt x="573" y="218"/>
                  </a:cubicBezTo>
                  <a:cubicBezTo>
                    <a:pt x="572" y="215"/>
                    <a:pt x="569" y="212"/>
                    <a:pt x="567" y="210"/>
                  </a:cubicBezTo>
                  <a:cubicBezTo>
                    <a:pt x="564" y="207"/>
                    <a:pt x="561" y="205"/>
                    <a:pt x="557" y="202"/>
                  </a:cubicBezTo>
                  <a:cubicBezTo>
                    <a:pt x="553" y="200"/>
                    <a:pt x="550" y="197"/>
                    <a:pt x="548" y="195"/>
                  </a:cubicBezTo>
                  <a:cubicBezTo>
                    <a:pt x="545" y="192"/>
                    <a:pt x="544" y="189"/>
                    <a:pt x="544" y="187"/>
                  </a:cubicBezTo>
                  <a:cubicBezTo>
                    <a:pt x="545" y="185"/>
                    <a:pt x="547" y="183"/>
                    <a:pt x="551" y="181"/>
                  </a:cubicBezTo>
                  <a:cubicBezTo>
                    <a:pt x="555" y="179"/>
                    <a:pt x="562" y="178"/>
                    <a:pt x="572" y="178"/>
                  </a:cubicBezTo>
                  <a:cubicBezTo>
                    <a:pt x="575" y="178"/>
                    <a:pt x="578" y="178"/>
                    <a:pt x="582" y="177"/>
                  </a:cubicBezTo>
                  <a:cubicBezTo>
                    <a:pt x="586" y="177"/>
                    <a:pt x="591" y="177"/>
                    <a:pt x="596" y="177"/>
                  </a:cubicBezTo>
                  <a:cubicBezTo>
                    <a:pt x="601" y="177"/>
                    <a:pt x="607" y="177"/>
                    <a:pt x="613" y="177"/>
                  </a:cubicBezTo>
                  <a:cubicBezTo>
                    <a:pt x="619" y="177"/>
                    <a:pt x="626" y="177"/>
                    <a:pt x="632" y="177"/>
                  </a:cubicBezTo>
                  <a:cubicBezTo>
                    <a:pt x="637" y="177"/>
                    <a:pt x="643" y="177"/>
                    <a:pt x="648" y="176"/>
                  </a:cubicBezTo>
                  <a:cubicBezTo>
                    <a:pt x="653" y="176"/>
                    <a:pt x="658" y="176"/>
                    <a:pt x="664" y="176"/>
                  </a:cubicBezTo>
                  <a:cubicBezTo>
                    <a:pt x="669" y="176"/>
                    <a:pt x="675" y="176"/>
                    <a:pt x="680" y="176"/>
                  </a:cubicBezTo>
                  <a:cubicBezTo>
                    <a:pt x="686" y="176"/>
                    <a:pt x="691" y="176"/>
                    <a:pt x="697" y="176"/>
                  </a:cubicBezTo>
                  <a:cubicBezTo>
                    <a:pt x="702" y="176"/>
                    <a:pt x="707" y="176"/>
                    <a:pt x="713" y="176"/>
                  </a:cubicBezTo>
                  <a:cubicBezTo>
                    <a:pt x="718" y="176"/>
                    <a:pt x="723" y="176"/>
                    <a:pt x="728" y="176"/>
                  </a:cubicBezTo>
                  <a:cubicBezTo>
                    <a:pt x="733" y="176"/>
                    <a:pt x="739" y="176"/>
                    <a:pt x="743" y="176"/>
                  </a:cubicBezTo>
                  <a:cubicBezTo>
                    <a:pt x="748" y="175"/>
                    <a:pt x="753" y="175"/>
                    <a:pt x="758" y="175"/>
                  </a:cubicBezTo>
                  <a:cubicBezTo>
                    <a:pt x="765" y="175"/>
                    <a:pt x="773" y="175"/>
                    <a:pt x="779" y="175"/>
                  </a:cubicBezTo>
                  <a:cubicBezTo>
                    <a:pt x="786" y="175"/>
                    <a:pt x="792" y="175"/>
                    <a:pt x="797" y="175"/>
                  </a:cubicBezTo>
                  <a:cubicBezTo>
                    <a:pt x="802" y="175"/>
                    <a:pt x="806" y="175"/>
                    <a:pt x="810" y="174"/>
                  </a:cubicBezTo>
                  <a:cubicBezTo>
                    <a:pt x="813" y="174"/>
                    <a:pt x="815" y="174"/>
                    <a:pt x="817" y="174"/>
                  </a:cubicBezTo>
                  <a:cubicBezTo>
                    <a:pt x="821" y="174"/>
                    <a:pt x="823" y="173"/>
                    <a:pt x="824" y="172"/>
                  </a:cubicBezTo>
                  <a:cubicBezTo>
                    <a:pt x="826" y="171"/>
                    <a:pt x="826" y="169"/>
                    <a:pt x="826" y="168"/>
                  </a:cubicBezTo>
                  <a:cubicBezTo>
                    <a:pt x="826" y="167"/>
                    <a:pt x="825" y="166"/>
                    <a:pt x="824" y="165"/>
                  </a:cubicBezTo>
                  <a:cubicBezTo>
                    <a:pt x="824" y="164"/>
                    <a:pt x="823" y="163"/>
                    <a:pt x="823" y="163"/>
                  </a:cubicBezTo>
                  <a:cubicBezTo>
                    <a:pt x="817" y="156"/>
                    <a:pt x="817" y="156"/>
                    <a:pt x="817" y="156"/>
                  </a:cubicBezTo>
                  <a:cubicBezTo>
                    <a:pt x="706" y="8"/>
                    <a:pt x="706" y="8"/>
                    <a:pt x="706" y="8"/>
                  </a:cubicBezTo>
                  <a:cubicBezTo>
                    <a:pt x="706" y="8"/>
                    <a:pt x="705" y="7"/>
                    <a:pt x="704" y="7"/>
                  </a:cubicBezTo>
                  <a:cubicBezTo>
                    <a:pt x="702" y="6"/>
                    <a:pt x="700" y="5"/>
                    <a:pt x="696" y="4"/>
                  </a:cubicBezTo>
                  <a:cubicBezTo>
                    <a:pt x="691" y="3"/>
                    <a:pt x="685" y="2"/>
                    <a:pt x="676" y="1"/>
                  </a:cubicBezTo>
                  <a:cubicBezTo>
                    <a:pt x="667" y="1"/>
                    <a:pt x="656" y="0"/>
                    <a:pt x="641" y="1"/>
                  </a:cubicBezTo>
                  <a:cubicBezTo>
                    <a:pt x="640" y="1"/>
                    <a:pt x="639" y="1"/>
                    <a:pt x="638" y="1"/>
                  </a:cubicBezTo>
                  <a:cubicBezTo>
                    <a:pt x="637" y="1"/>
                    <a:pt x="636" y="1"/>
                    <a:pt x="635" y="1"/>
                  </a:cubicBezTo>
                  <a:cubicBezTo>
                    <a:pt x="633" y="1"/>
                    <a:pt x="632" y="1"/>
                    <a:pt x="631" y="1"/>
                  </a:cubicBezTo>
                  <a:cubicBezTo>
                    <a:pt x="630" y="1"/>
                    <a:pt x="629" y="1"/>
                    <a:pt x="628" y="1"/>
                  </a:cubicBezTo>
                  <a:cubicBezTo>
                    <a:pt x="610" y="1"/>
                    <a:pt x="565" y="3"/>
                    <a:pt x="508" y="4"/>
                  </a:cubicBezTo>
                  <a:cubicBezTo>
                    <a:pt x="451" y="6"/>
                    <a:pt x="382" y="7"/>
                    <a:pt x="314" y="9"/>
                  </a:cubicBezTo>
                  <a:cubicBezTo>
                    <a:pt x="247" y="11"/>
                    <a:pt x="180" y="13"/>
                    <a:pt x="129" y="14"/>
                  </a:cubicBezTo>
                  <a:cubicBezTo>
                    <a:pt x="78" y="15"/>
                    <a:pt x="43" y="16"/>
                    <a:pt x="36" y="16"/>
                  </a:cubicBezTo>
                  <a:cubicBezTo>
                    <a:pt x="30" y="16"/>
                    <a:pt x="24" y="17"/>
                    <a:pt x="19" y="17"/>
                  </a:cubicBezTo>
                  <a:cubicBezTo>
                    <a:pt x="14" y="17"/>
                    <a:pt x="10" y="18"/>
                    <a:pt x="7" y="19"/>
                  </a:cubicBezTo>
                  <a:cubicBezTo>
                    <a:pt x="3" y="21"/>
                    <a:pt x="1" y="22"/>
                    <a:pt x="1" y="25"/>
                  </a:cubicBezTo>
                  <a:cubicBezTo>
                    <a:pt x="0" y="27"/>
                    <a:pt x="0" y="30"/>
                    <a:pt x="3" y="35"/>
                  </a:cubicBezTo>
                  <a:cubicBezTo>
                    <a:pt x="5" y="39"/>
                    <a:pt x="8" y="44"/>
                    <a:pt x="10" y="50"/>
                  </a:cubicBezTo>
                  <a:cubicBezTo>
                    <a:pt x="13" y="56"/>
                    <a:pt x="16" y="62"/>
                    <a:pt x="20" y="67"/>
                  </a:cubicBezTo>
                  <a:cubicBezTo>
                    <a:pt x="23" y="73"/>
                    <a:pt x="27" y="78"/>
                    <a:pt x="31" y="82"/>
                  </a:cubicBezTo>
                  <a:cubicBezTo>
                    <a:pt x="35" y="86"/>
                    <a:pt x="39" y="89"/>
                    <a:pt x="43" y="89"/>
                  </a:cubicBezTo>
                  <a:cubicBezTo>
                    <a:pt x="45" y="90"/>
                    <a:pt x="47" y="90"/>
                    <a:pt x="48" y="90"/>
                  </a:cubicBezTo>
                  <a:cubicBezTo>
                    <a:pt x="50" y="90"/>
                    <a:pt x="52" y="90"/>
                    <a:pt x="54" y="91"/>
                  </a:cubicBezTo>
                  <a:cubicBezTo>
                    <a:pt x="56" y="91"/>
                    <a:pt x="58" y="91"/>
                    <a:pt x="60" y="91"/>
                  </a:cubicBezTo>
                  <a:cubicBezTo>
                    <a:pt x="62" y="91"/>
                    <a:pt x="65" y="91"/>
                    <a:pt x="67" y="91"/>
                  </a:cubicBezTo>
                  <a:cubicBezTo>
                    <a:pt x="70" y="91"/>
                    <a:pt x="74" y="91"/>
                    <a:pt x="77" y="90"/>
                  </a:cubicBezTo>
                  <a:cubicBezTo>
                    <a:pt x="81" y="90"/>
                    <a:pt x="84" y="90"/>
                    <a:pt x="88" y="89"/>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2342227" y="3252776"/>
            <a:ext cx="1720746" cy="980588"/>
            <a:chOff x="2181423" y="3449662"/>
            <a:chExt cx="1739900" cy="871537"/>
          </a:xfrm>
          <a:effectLst>
            <a:outerShdw blurRad="393700" dist="228600" dir="5400000" sx="90000" sy="-19000" rotWithShape="0">
              <a:prstClr val="black">
                <a:alpha val="59000"/>
              </a:prstClr>
            </a:outerShdw>
          </a:effectLst>
        </p:grpSpPr>
        <p:sp>
          <p:nvSpPr>
            <p:cNvPr id="47" name="Freeform 24"/>
            <p:cNvSpPr>
              <a:spLocks/>
            </p:cNvSpPr>
            <p:nvPr/>
          </p:nvSpPr>
          <p:spPr bwMode="auto">
            <a:xfrm flipH="1">
              <a:off x="2973585" y="3487762"/>
              <a:ext cx="153988" cy="331787"/>
            </a:xfrm>
            <a:custGeom>
              <a:avLst/>
              <a:gdLst>
                <a:gd name="T0" fmla="*/ 7 w 104"/>
                <a:gd name="T1" fmla="*/ 172 h 225"/>
                <a:gd name="T2" fmla="*/ 17 w 104"/>
                <a:gd name="T3" fmla="*/ 177 h 225"/>
                <a:gd name="T4" fmla="*/ 30 w 104"/>
                <a:gd name="T5" fmla="*/ 184 h 225"/>
                <a:gd name="T6" fmla="*/ 51 w 104"/>
                <a:gd name="T7" fmla="*/ 193 h 225"/>
                <a:gd name="T8" fmla="*/ 67 w 104"/>
                <a:gd name="T9" fmla="*/ 201 h 225"/>
                <a:gd name="T10" fmla="*/ 77 w 104"/>
                <a:gd name="T11" fmla="*/ 211 h 225"/>
                <a:gd name="T12" fmla="*/ 82 w 104"/>
                <a:gd name="T13" fmla="*/ 223 h 225"/>
                <a:gd name="T14" fmla="*/ 82 w 104"/>
                <a:gd name="T15" fmla="*/ 223 h 225"/>
                <a:gd name="T16" fmla="*/ 82 w 104"/>
                <a:gd name="T17" fmla="*/ 224 h 225"/>
                <a:gd name="T18" fmla="*/ 82 w 104"/>
                <a:gd name="T19" fmla="*/ 224 h 225"/>
                <a:gd name="T20" fmla="*/ 82 w 104"/>
                <a:gd name="T21" fmla="*/ 225 h 225"/>
                <a:gd name="T22" fmla="*/ 104 w 104"/>
                <a:gd name="T23" fmla="*/ 59 h 225"/>
                <a:gd name="T24" fmla="*/ 104 w 104"/>
                <a:gd name="T25" fmla="*/ 59 h 225"/>
                <a:gd name="T26" fmla="*/ 104 w 104"/>
                <a:gd name="T27" fmla="*/ 59 h 225"/>
                <a:gd name="T28" fmla="*/ 104 w 104"/>
                <a:gd name="T29" fmla="*/ 58 h 225"/>
                <a:gd name="T30" fmla="*/ 104 w 104"/>
                <a:gd name="T31" fmla="*/ 58 h 225"/>
                <a:gd name="T32" fmla="*/ 99 w 104"/>
                <a:gd name="T33" fmla="*/ 46 h 225"/>
                <a:gd name="T34" fmla="*/ 88 w 104"/>
                <a:gd name="T35" fmla="*/ 38 h 225"/>
                <a:gd name="T36" fmla="*/ 72 w 104"/>
                <a:gd name="T37" fmla="*/ 30 h 225"/>
                <a:gd name="T38" fmla="*/ 51 w 104"/>
                <a:gd name="T39" fmla="*/ 21 h 225"/>
                <a:gd name="T40" fmla="*/ 38 w 104"/>
                <a:gd name="T41" fmla="*/ 16 h 225"/>
                <a:gd name="T42" fmla="*/ 28 w 104"/>
                <a:gd name="T43" fmla="*/ 10 h 225"/>
                <a:gd name="T44" fmla="*/ 22 w 104"/>
                <a:gd name="T45" fmla="*/ 5 h 225"/>
                <a:gd name="T46" fmla="*/ 20 w 104"/>
                <a:gd name="T47" fmla="*/ 0 h 225"/>
                <a:gd name="T48" fmla="*/ 0 w 104"/>
                <a:gd name="T49" fmla="*/ 161 h 225"/>
                <a:gd name="T50" fmla="*/ 1 w 104"/>
                <a:gd name="T51" fmla="*/ 166 h 225"/>
                <a:gd name="T52" fmla="*/ 7 w 104"/>
                <a:gd name="T53" fmla="*/ 17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4" h="225">
                  <a:moveTo>
                    <a:pt x="7" y="172"/>
                  </a:moveTo>
                  <a:cubicBezTo>
                    <a:pt x="10" y="174"/>
                    <a:pt x="13" y="175"/>
                    <a:pt x="17" y="177"/>
                  </a:cubicBezTo>
                  <a:cubicBezTo>
                    <a:pt x="21" y="179"/>
                    <a:pt x="25" y="181"/>
                    <a:pt x="30" y="184"/>
                  </a:cubicBezTo>
                  <a:cubicBezTo>
                    <a:pt x="37" y="187"/>
                    <a:pt x="44" y="190"/>
                    <a:pt x="51" y="193"/>
                  </a:cubicBezTo>
                  <a:cubicBezTo>
                    <a:pt x="57" y="196"/>
                    <a:pt x="62" y="198"/>
                    <a:pt x="67" y="201"/>
                  </a:cubicBezTo>
                  <a:cubicBezTo>
                    <a:pt x="71" y="204"/>
                    <a:pt x="75" y="207"/>
                    <a:pt x="77" y="211"/>
                  </a:cubicBezTo>
                  <a:cubicBezTo>
                    <a:pt x="80" y="214"/>
                    <a:pt x="81" y="218"/>
                    <a:pt x="82" y="223"/>
                  </a:cubicBezTo>
                  <a:cubicBezTo>
                    <a:pt x="82" y="223"/>
                    <a:pt x="82" y="223"/>
                    <a:pt x="82" y="223"/>
                  </a:cubicBezTo>
                  <a:cubicBezTo>
                    <a:pt x="82" y="224"/>
                    <a:pt x="82" y="224"/>
                    <a:pt x="82" y="224"/>
                  </a:cubicBezTo>
                  <a:cubicBezTo>
                    <a:pt x="82" y="224"/>
                    <a:pt x="82" y="224"/>
                    <a:pt x="82" y="224"/>
                  </a:cubicBezTo>
                  <a:cubicBezTo>
                    <a:pt x="82" y="225"/>
                    <a:pt x="82" y="225"/>
                    <a:pt x="82" y="225"/>
                  </a:cubicBezTo>
                  <a:cubicBezTo>
                    <a:pt x="89" y="170"/>
                    <a:pt x="97" y="114"/>
                    <a:pt x="104" y="59"/>
                  </a:cubicBezTo>
                  <a:cubicBezTo>
                    <a:pt x="104" y="59"/>
                    <a:pt x="104" y="59"/>
                    <a:pt x="104" y="59"/>
                  </a:cubicBezTo>
                  <a:cubicBezTo>
                    <a:pt x="104" y="59"/>
                    <a:pt x="104" y="59"/>
                    <a:pt x="104" y="59"/>
                  </a:cubicBezTo>
                  <a:cubicBezTo>
                    <a:pt x="104" y="58"/>
                    <a:pt x="104" y="58"/>
                    <a:pt x="104" y="58"/>
                  </a:cubicBezTo>
                  <a:cubicBezTo>
                    <a:pt x="104" y="58"/>
                    <a:pt x="104" y="58"/>
                    <a:pt x="104" y="58"/>
                  </a:cubicBezTo>
                  <a:cubicBezTo>
                    <a:pt x="104" y="53"/>
                    <a:pt x="102" y="50"/>
                    <a:pt x="99" y="46"/>
                  </a:cubicBezTo>
                  <a:cubicBezTo>
                    <a:pt x="97" y="43"/>
                    <a:pt x="93" y="40"/>
                    <a:pt x="88" y="38"/>
                  </a:cubicBezTo>
                  <a:cubicBezTo>
                    <a:pt x="84" y="35"/>
                    <a:pt x="78" y="32"/>
                    <a:pt x="72" y="30"/>
                  </a:cubicBezTo>
                  <a:cubicBezTo>
                    <a:pt x="66" y="27"/>
                    <a:pt x="59" y="24"/>
                    <a:pt x="51" y="21"/>
                  </a:cubicBezTo>
                  <a:cubicBezTo>
                    <a:pt x="46" y="19"/>
                    <a:pt x="41" y="17"/>
                    <a:pt x="38" y="16"/>
                  </a:cubicBezTo>
                  <a:cubicBezTo>
                    <a:pt x="34" y="14"/>
                    <a:pt x="30" y="12"/>
                    <a:pt x="28" y="10"/>
                  </a:cubicBezTo>
                  <a:cubicBezTo>
                    <a:pt x="25" y="9"/>
                    <a:pt x="23" y="7"/>
                    <a:pt x="22" y="5"/>
                  </a:cubicBezTo>
                  <a:cubicBezTo>
                    <a:pt x="20" y="4"/>
                    <a:pt x="20" y="2"/>
                    <a:pt x="20" y="0"/>
                  </a:cubicBezTo>
                  <a:cubicBezTo>
                    <a:pt x="13" y="54"/>
                    <a:pt x="7" y="107"/>
                    <a:pt x="0" y="161"/>
                  </a:cubicBezTo>
                  <a:cubicBezTo>
                    <a:pt x="0" y="163"/>
                    <a:pt x="0" y="164"/>
                    <a:pt x="1" y="166"/>
                  </a:cubicBezTo>
                  <a:cubicBezTo>
                    <a:pt x="3" y="168"/>
                    <a:pt x="5" y="170"/>
                    <a:pt x="7" y="172"/>
                  </a:cubicBezTo>
                  <a:close/>
                </a:path>
              </a:pathLst>
            </a:custGeom>
            <a:gradFill flip="none" rotWithShape="1">
              <a:gsLst>
                <a:gs pos="0">
                  <a:schemeClr val="bg1">
                    <a:lumMod val="50000"/>
                    <a:shade val="30000"/>
                    <a:satMod val="115000"/>
                  </a:schemeClr>
                </a:gs>
                <a:gs pos="50000">
                  <a:schemeClr val="bg1">
                    <a:lumMod val="50000"/>
                  </a:schemeClr>
                </a:gs>
                <a:gs pos="98333">
                  <a:schemeClr val="bg1">
                    <a:lumMod val="65000"/>
                  </a:schemeClr>
                </a:gs>
              </a:gsLst>
              <a:lin ang="4800000" scaled="0"/>
              <a:tileRect/>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25"/>
            <p:cNvSpPr>
              <a:spLocks/>
            </p:cNvSpPr>
            <p:nvPr/>
          </p:nvSpPr>
          <p:spPr bwMode="auto">
            <a:xfrm flipH="1">
              <a:off x="2181423" y="3584599"/>
              <a:ext cx="1739900" cy="736600"/>
            </a:xfrm>
            <a:custGeom>
              <a:avLst/>
              <a:gdLst>
                <a:gd name="T0" fmla="*/ 374 w 1175"/>
                <a:gd name="T1" fmla="*/ 445 h 499"/>
                <a:gd name="T2" fmla="*/ 394 w 1175"/>
                <a:gd name="T3" fmla="*/ 453 h 499"/>
                <a:gd name="T4" fmla="*/ 405 w 1175"/>
                <a:gd name="T5" fmla="*/ 455 h 499"/>
                <a:gd name="T6" fmla="*/ 417 w 1175"/>
                <a:gd name="T7" fmla="*/ 457 h 499"/>
                <a:gd name="T8" fmla="*/ 428 w 1175"/>
                <a:gd name="T9" fmla="*/ 457 h 499"/>
                <a:gd name="T10" fmla="*/ 438 w 1175"/>
                <a:gd name="T11" fmla="*/ 456 h 499"/>
                <a:gd name="T12" fmla="*/ 495 w 1175"/>
                <a:gd name="T13" fmla="*/ 454 h 499"/>
                <a:gd name="T14" fmla="*/ 666 w 1175"/>
                <a:gd name="T15" fmla="*/ 446 h 499"/>
                <a:gd name="T16" fmla="*/ 709 w 1175"/>
                <a:gd name="T17" fmla="*/ 443 h 499"/>
                <a:gd name="T18" fmla="*/ 724 w 1175"/>
                <a:gd name="T19" fmla="*/ 440 h 499"/>
                <a:gd name="T20" fmla="*/ 737 w 1175"/>
                <a:gd name="T21" fmla="*/ 435 h 499"/>
                <a:gd name="T22" fmla="*/ 740 w 1175"/>
                <a:gd name="T23" fmla="*/ 432 h 499"/>
                <a:gd name="T24" fmla="*/ 793 w 1175"/>
                <a:gd name="T25" fmla="*/ 322 h 499"/>
                <a:gd name="T26" fmla="*/ 863 w 1175"/>
                <a:gd name="T27" fmla="*/ 364 h 499"/>
                <a:gd name="T28" fmla="*/ 897 w 1175"/>
                <a:gd name="T29" fmla="*/ 395 h 499"/>
                <a:gd name="T30" fmla="*/ 926 w 1175"/>
                <a:gd name="T31" fmla="*/ 404 h 499"/>
                <a:gd name="T32" fmla="*/ 954 w 1175"/>
                <a:gd name="T33" fmla="*/ 409 h 499"/>
                <a:gd name="T34" fmla="*/ 969 w 1175"/>
                <a:gd name="T35" fmla="*/ 411 h 499"/>
                <a:gd name="T36" fmla="*/ 980 w 1175"/>
                <a:gd name="T37" fmla="*/ 411 h 499"/>
                <a:gd name="T38" fmla="*/ 1003 w 1175"/>
                <a:gd name="T39" fmla="*/ 410 h 499"/>
                <a:gd name="T40" fmla="*/ 1057 w 1175"/>
                <a:gd name="T41" fmla="*/ 399 h 499"/>
                <a:gd name="T42" fmla="*/ 1118 w 1175"/>
                <a:gd name="T43" fmla="*/ 381 h 499"/>
                <a:gd name="T44" fmla="*/ 1169 w 1175"/>
                <a:gd name="T45" fmla="*/ 194 h 499"/>
                <a:gd name="T46" fmla="*/ 1116 w 1175"/>
                <a:gd name="T47" fmla="*/ 210 h 499"/>
                <a:gd name="T48" fmla="*/ 1008 w 1175"/>
                <a:gd name="T49" fmla="*/ 228 h 499"/>
                <a:gd name="T50" fmla="*/ 939 w 1175"/>
                <a:gd name="T51" fmla="*/ 217 h 499"/>
                <a:gd name="T52" fmla="*/ 888 w 1175"/>
                <a:gd name="T53" fmla="*/ 180 h 499"/>
                <a:gd name="T54" fmla="*/ 845 w 1175"/>
                <a:gd name="T55" fmla="*/ 152 h 499"/>
                <a:gd name="T56" fmla="*/ 815 w 1175"/>
                <a:gd name="T57" fmla="*/ 144 h 499"/>
                <a:gd name="T58" fmla="*/ 798 w 1175"/>
                <a:gd name="T59" fmla="*/ 142 h 499"/>
                <a:gd name="T60" fmla="*/ 774 w 1175"/>
                <a:gd name="T61" fmla="*/ 140 h 499"/>
                <a:gd name="T62" fmla="*/ 762 w 1175"/>
                <a:gd name="T63" fmla="*/ 140 h 499"/>
                <a:gd name="T64" fmla="*/ 725 w 1175"/>
                <a:gd name="T65" fmla="*/ 144 h 499"/>
                <a:gd name="T66" fmla="*/ 684 w 1175"/>
                <a:gd name="T67" fmla="*/ 154 h 499"/>
                <a:gd name="T68" fmla="*/ 662 w 1175"/>
                <a:gd name="T69" fmla="*/ 165 h 499"/>
                <a:gd name="T70" fmla="*/ 655 w 1175"/>
                <a:gd name="T71" fmla="*/ 172 h 499"/>
                <a:gd name="T72" fmla="*/ 593 w 1175"/>
                <a:gd name="T73" fmla="*/ 266 h 499"/>
                <a:gd name="T74" fmla="*/ 461 w 1175"/>
                <a:gd name="T75" fmla="*/ 271 h 499"/>
                <a:gd name="T76" fmla="*/ 436 w 1175"/>
                <a:gd name="T77" fmla="*/ 271 h 499"/>
                <a:gd name="T78" fmla="*/ 393 w 1175"/>
                <a:gd name="T79" fmla="*/ 259 h 499"/>
                <a:gd name="T80" fmla="*/ 335 w 1175"/>
                <a:gd name="T81" fmla="*/ 203 h 499"/>
                <a:gd name="T82" fmla="*/ 298 w 1175"/>
                <a:gd name="T83" fmla="*/ 174 h 499"/>
                <a:gd name="T84" fmla="*/ 287 w 1175"/>
                <a:gd name="T85" fmla="*/ 171 h 499"/>
                <a:gd name="T86" fmla="*/ 269 w 1175"/>
                <a:gd name="T87" fmla="*/ 168 h 499"/>
                <a:gd name="T88" fmla="*/ 255 w 1175"/>
                <a:gd name="T89" fmla="*/ 168 h 499"/>
                <a:gd name="T90" fmla="*/ 248 w 1175"/>
                <a:gd name="T91" fmla="*/ 168 h 499"/>
                <a:gd name="T92" fmla="*/ 231 w 1175"/>
                <a:gd name="T93" fmla="*/ 173 h 499"/>
                <a:gd name="T94" fmla="*/ 219 w 1175"/>
                <a:gd name="T95" fmla="*/ 181 h 499"/>
                <a:gd name="T96" fmla="*/ 185 w 1175"/>
                <a:gd name="T97" fmla="*/ 197 h 499"/>
                <a:gd name="T98" fmla="*/ 90 w 1175"/>
                <a:gd name="T99" fmla="*/ 7 h 499"/>
                <a:gd name="T100" fmla="*/ 67 w 1175"/>
                <a:gd name="T101" fmla="*/ 186 h 499"/>
                <a:gd name="T102" fmla="*/ 14 w 1175"/>
                <a:gd name="T103" fmla="*/ 494 h 499"/>
                <a:gd name="T104" fmla="*/ 28 w 1175"/>
                <a:gd name="T105" fmla="*/ 352 h 499"/>
                <a:gd name="T106" fmla="*/ 77 w 1175"/>
                <a:gd name="T107" fmla="*/ 372 h 499"/>
                <a:gd name="T108" fmla="*/ 99 w 1175"/>
                <a:gd name="T109" fmla="*/ 377 h 499"/>
                <a:gd name="T110" fmla="*/ 117 w 1175"/>
                <a:gd name="T111" fmla="*/ 379 h 499"/>
                <a:gd name="T112" fmla="*/ 136 w 1175"/>
                <a:gd name="T113" fmla="*/ 380 h 499"/>
                <a:gd name="T114" fmla="*/ 157 w 1175"/>
                <a:gd name="T115" fmla="*/ 378 h 499"/>
                <a:gd name="T116" fmla="*/ 180 w 1175"/>
                <a:gd name="T117" fmla="*/ 373 h 499"/>
                <a:gd name="T118" fmla="*/ 198 w 1175"/>
                <a:gd name="T119" fmla="*/ 364 h 499"/>
                <a:gd name="T120" fmla="*/ 217 w 1175"/>
                <a:gd name="T121" fmla="*/ 348 h 499"/>
                <a:gd name="T122" fmla="*/ 280 w 1175"/>
                <a:gd name="T123" fmla="*/ 352 h 499"/>
                <a:gd name="T124" fmla="*/ 327 w 1175"/>
                <a:gd name="T125" fmla="*/ 39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5" h="499">
                  <a:moveTo>
                    <a:pt x="333" y="403"/>
                  </a:moveTo>
                  <a:cubicBezTo>
                    <a:pt x="333" y="404"/>
                    <a:pt x="334" y="405"/>
                    <a:pt x="335" y="406"/>
                  </a:cubicBezTo>
                  <a:cubicBezTo>
                    <a:pt x="335" y="406"/>
                    <a:pt x="335" y="406"/>
                    <a:pt x="335" y="406"/>
                  </a:cubicBezTo>
                  <a:cubicBezTo>
                    <a:pt x="339" y="410"/>
                    <a:pt x="342" y="414"/>
                    <a:pt x="345" y="417"/>
                  </a:cubicBezTo>
                  <a:cubicBezTo>
                    <a:pt x="345" y="418"/>
                    <a:pt x="346" y="418"/>
                    <a:pt x="346" y="419"/>
                  </a:cubicBezTo>
                  <a:cubicBezTo>
                    <a:pt x="349" y="422"/>
                    <a:pt x="353" y="426"/>
                    <a:pt x="356" y="430"/>
                  </a:cubicBezTo>
                  <a:cubicBezTo>
                    <a:pt x="357" y="431"/>
                    <a:pt x="359" y="433"/>
                    <a:pt x="360" y="434"/>
                  </a:cubicBezTo>
                  <a:cubicBezTo>
                    <a:pt x="360" y="434"/>
                    <a:pt x="361" y="435"/>
                    <a:pt x="361" y="435"/>
                  </a:cubicBezTo>
                  <a:cubicBezTo>
                    <a:pt x="362" y="436"/>
                    <a:pt x="363" y="436"/>
                    <a:pt x="363" y="437"/>
                  </a:cubicBezTo>
                  <a:cubicBezTo>
                    <a:pt x="364" y="437"/>
                    <a:pt x="364" y="437"/>
                    <a:pt x="364" y="437"/>
                  </a:cubicBezTo>
                  <a:cubicBezTo>
                    <a:pt x="364" y="438"/>
                    <a:pt x="365" y="438"/>
                    <a:pt x="366" y="439"/>
                  </a:cubicBezTo>
                  <a:cubicBezTo>
                    <a:pt x="366" y="439"/>
                    <a:pt x="367" y="440"/>
                    <a:pt x="368" y="441"/>
                  </a:cubicBezTo>
                  <a:cubicBezTo>
                    <a:pt x="369" y="441"/>
                    <a:pt x="369" y="441"/>
                    <a:pt x="370" y="442"/>
                  </a:cubicBezTo>
                  <a:cubicBezTo>
                    <a:pt x="370" y="442"/>
                    <a:pt x="371" y="442"/>
                    <a:pt x="371" y="443"/>
                  </a:cubicBezTo>
                  <a:cubicBezTo>
                    <a:pt x="372" y="443"/>
                    <a:pt x="372" y="443"/>
                    <a:pt x="372" y="443"/>
                  </a:cubicBezTo>
                  <a:cubicBezTo>
                    <a:pt x="373" y="444"/>
                    <a:pt x="373" y="444"/>
                    <a:pt x="373" y="444"/>
                  </a:cubicBezTo>
                  <a:cubicBezTo>
                    <a:pt x="374" y="445"/>
                    <a:pt x="374" y="445"/>
                    <a:pt x="374" y="445"/>
                  </a:cubicBezTo>
                  <a:cubicBezTo>
                    <a:pt x="375" y="445"/>
                    <a:pt x="376" y="445"/>
                    <a:pt x="377" y="446"/>
                  </a:cubicBezTo>
                  <a:cubicBezTo>
                    <a:pt x="377" y="446"/>
                    <a:pt x="378" y="447"/>
                    <a:pt x="379" y="447"/>
                  </a:cubicBezTo>
                  <a:cubicBezTo>
                    <a:pt x="379" y="447"/>
                    <a:pt x="379" y="447"/>
                    <a:pt x="379" y="447"/>
                  </a:cubicBezTo>
                  <a:cubicBezTo>
                    <a:pt x="380" y="448"/>
                    <a:pt x="381" y="448"/>
                    <a:pt x="381" y="448"/>
                  </a:cubicBezTo>
                  <a:cubicBezTo>
                    <a:pt x="382" y="448"/>
                    <a:pt x="382" y="449"/>
                    <a:pt x="383" y="449"/>
                  </a:cubicBezTo>
                  <a:cubicBezTo>
                    <a:pt x="384" y="449"/>
                    <a:pt x="385" y="450"/>
                    <a:pt x="386" y="450"/>
                  </a:cubicBezTo>
                  <a:cubicBezTo>
                    <a:pt x="386" y="450"/>
                    <a:pt x="387" y="450"/>
                    <a:pt x="387" y="451"/>
                  </a:cubicBezTo>
                  <a:cubicBezTo>
                    <a:pt x="388" y="451"/>
                    <a:pt x="388" y="451"/>
                    <a:pt x="388" y="451"/>
                  </a:cubicBezTo>
                  <a:cubicBezTo>
                    <a:pt x="388" y="451"/>
                    <a:pt x="389" y="451"/>
                    <a:pt x="389" y="451"/>
                  </a:cubicBezTo>
                  <a:cubicBezTo>
                    <a:pt x="389" y="451"/>
                    <a:pt x="390" y="451"/>
                    <a:pt x="390" y="452"/>
                  </a:cubicBezTo>
                  <a:cubicBezTo>
                    <a:pt x="391" y="452"/>
                    <a:pt x="391" y="452"/>
                    <a:pt x="391" y="452"/>
                  </a:cubicBezTo>
                  <a:cubicBezTo>
                    <a:pt x="392" y="452"/>
                    <a:pt x="392" y="452"/>
                    <a:pt x="392" y="452"/>
                  </a:cubicBezTo>
                  <a:cubicBezTo>
                    <a:pt x="392" y="452"/>
                    <a:pt x="392" y="452"/>
                    <a:pt x="392" y="452"/>
                  </a:cubicBezTo>
                  <a:cubicBezTo>
                    <a:pt x="392" y="452"/>
                    <a:pt x="392" y="452"/>
                    <a:pt x="392" y="452"/>
                  </a:cubicBezTo>
                  <a:cubicBezTo>
                    <a:pt x="392" y="452"/>
                    <a:pt x="392" y="452"/>
                    <a:pt x="392" y="452"/>
                  </a:cubicBezTo>
                  <a:cubicBezTo>
                    <a:pt x="393" y="453"/>
                    <a:pt x="393" y="453"/>
                    <a:pt x="393" y="453"/>
                  </a:cubicBezTo>
                  <a:cubicBezTo>
                    <a:pt x="394" y="453"/>
                    <a:pt x="394" y="453"/>
                    <a:pt x="394" y="453"/>
                  </a:cubicBezTo>
                  <a:cubicBezTo>
                    <a:pt x="395" y="453"/>
                    <a:pt x="395" y="453"/>
                    <a:pt x="395" y="453"/>
                  </a:cubicBezTo>
                  <a:cubicBezTo>
                    <a:pt x="396" y="453"/>
                    <a:pt x="396" y="453"/>
                    <a:pt x="396" y="453"/>
                  </a:cubicBezTo>
                  <a:cubicBezTo>
                    <a:pt x="396" y="453"/>
                    <a:pt x="396" y="453"/>
                    <a:pt x="396" y="453"/>
                  </a:cubicBezTo>
                  <a:cubicBezTo>
                    <a:pt x="397" y="454"/>
                    <a:pt x="397" y="454"/>
                    <a:pt x="397" y="454"/>
                  </a:cubicBezTo>
                  <a:cubicBezTo>
                    <a:pt x="398" y="454"/>
                    <a:pt x="398" y="454"/>
                    <a:pt x="398" y="454"/>
                  </a:cubicBezTo>
                  <a:cubicBezTo>
                    <a:pt x="399" y="454"/>
                    <a:pt x="399" y="454"/>
                    <a:pt x="399" y="454"/>
                  </a:cubicBezTo>
                  <a:cubicBezTo>
                    <a:pt x="400" y="454"/>
                    <a:pt x="400" y="454"/>
                    <a:pt x="400" y="454"/>
                  </a:cubicBezTo>
                  <a:cubicBezTo>
                    <a:pt x="401" y="454"/>
                    <a:pt x="401" y="454"/>
                    <a:pt x="401" y="454"/>
                  </a:cubicBezTo>
                  <a:cubicBezTo>
                    <a:pt x="401" y="454"/>
                    <a:pt x="401" y="454"/>
                    <a:pt x="401" y="454"/>
                  </a:cubicBezTo>
                  <a:cubicBezTo>
                    <a:pt x="401" y="454"/>
                    <a:pt x="401" y="454"/>
                    <a:pt x="401" y="454"/>
                  </a:cubicBezTo>
                  <a:cubicBezTo>
                    <a:pt x="401" y="455"/>
                    <a:pt x="401" y="455"/>
                    <a:pt x="401" y="455"/>
                  </a:cubicBezTo>
                  <a:cubicBezTo>
                    <a:pt x="402" y="455"/>
                    <a:pt x="402" y="455"/>
                    <a:pt x="402" y="455"/>
                  </a:cubicBezTo>
                  <a:cubicBezTo>
                    <a:pt x="403" y="455"/>
                    <a:pt x="403" y="455"/>
                    <a:pt x="403" y="455"/>
                  </a:cubicBezTo>
                  <a:cubicBezTo>
                    <a:pt x="404" y="455"/>
                    <a:pt x="404" y="455"/>
                    <a:pt x="404" y="455"/>
                  </a:cubicBezTo>
                  <a:cubicBezTo>
                    <a:pt x="405" y="455"/>
                    <a:pt x="405" y="455"/>
                    <a:pt x="405" y="455"/>
                  </a:cubicBezTo>
                  <a:cubicBezTo>
                    <a:pt x="405" y="455"/>
                    <a:pt x="405" y="455"/>
                    <a:pt x="405" y="455"/>
                  </a:cubicBezTo>
                  <a:cubicBezTo>
                    <a:pt x="405" y="455"/>
                    <a:pt x="405" y="455"/>
                    <a:pt x="405" y="455"/>
                  </a:cubicBezTo>
                  <a:cubicBezTo>
                    <a:pt x="406" y="455"/>
                    <a:pt x="406" y="455"/>
                    <a:pt x="406" y="455"/>
                  </a:cubicBezTo>
                  <a:cubicBezTo>
                    <a:pt x="407" y="455"/>
                    <a:pt x="407" y="455"/>
                    <a:pt x="407" y="455"/>
                  </a:cubicBezTo>
                  <a:cubicBezTo>
                    <a:pt x="408" y="456"/>
                    <a:pt x="408" y="456"/>
                    <a:pt x="408" y="456"/>
                  </a:cubicBezTo>
                  <a:cubicBezTo>
                    <a:pt x="408" y="456"/>
                    <a:pt x="408" y="456"/>
                    <a:pt x="408" y="456"/>
                  </a:cubicBezTo>
                  <a:cubicBezTo>
                    <a:pt x="409" y="456"/>
                    <a:pt x="409" y="456"/>
                    <a:pt x="409" y="456"/>
                  </a:cubicBezTo>
                  <a:cubicBezTo>
                    <a:pt x="410" y="456"/>
                    <a:pt x="410" y="456"/>
                    <a:pt x="410" y="456"/>
                  </a:cubicBezTo>
                  <a:cubicBezTo>
                    <a:pt x="411" y="456"/>
                    <a:pt x="411" y="456"/>
                    <a:pt x="411" y="456"/>
                  </a:cubicBezTo>
                  <a:cubicBezTo>
                    <a:pt x="412" y="456"/>
                    <a:pt x="412" y="456"/>
                    <a:pt x="412" y="456"/>
                  </a:cubicBezTo>
                  <a:cubicBezTo>
                    <a:pt x="412" y="456"/>
                    <a:pt x="412" y="456"/>
                    <a:pt x="412" y="456"/>
                  </a:cubicBezTo>
                  <a:cubicBezTo>
                    <a:pt x="413" y="456"/>
                    <a:pt x="413" y="456"/>
                    <a:pt x="413" y="456"/>
                  </a:cubicBezTo>
                  <a:cubicBezTo>
                    <a:pt x="414" y="456"/>
                    <a:pt x="414" y="456"/>
                    <a:pt x="414" y="456"/>
                  </a:cubicBezTo>
                  <a:cubicBezTo>
                    <a:pt x="414" y="456"/>
                    <a:pt x="414" y="456"/>
                    <a:pt x="414" y="456"/>
                  </a:cubicBezTo>
                  <a:cubicBezTo>
                    <a:pt x="414" y="456"/>
                    <a:pt x="414" y="456"/>
                    <a:pt x="414" y="456"/>
                  </a:cubicBezTo>
                  <a:cubicBezTo>
                    <a:pt x="415" y="456"/>
                    <a:pt x="415" y="456"/>
                    <a:pt x="415" y="456"/>
                  </a:cubicBezTo>
                  <a:cubicBezTo>
                    <a:pt x="416" y="456"/>
                    <a:pt x="416" y="456"/>
                    <a:pt x="416" y="456"/>
                  </a:cubicBezTo>
                  <a:cubicBezTo>
                    <a:pt x="417" y="457"/>
                    <a:pt x="417" y="457"/>
                    <a:pt x="417" y="457"/>
                  </a:cubicBezTo>
                  <a:cubicBezTo>
                    <a:pt x="417" y="457"/>
                    <a:pt x="417" y="457"/>
                    <a:pt x="417" y="457"/>
                  </a:cubicBezTo>
                  <a:cubicBezTo>
                    <a:pt x="418" y="457"/>
                    <a:pt x="418" y="457"/>
                    <a:pt x="418" y="457"/>
                  </a:cubicBezTo>
                  <a:cubicBezTo>
                    <a:pt x="419" y="457"/>
                    <a:pt x="419" y="457"/>
                    <a:pt x="419" y="457"/>
                  </a:cubicBezTo>
                  <a:cubicBezTo>
                    <a:pt x="420" y="457"/>
                    <a:pt x="420" y="457"/>
                    <a:pt x="420" y="457"/>
                  </a:cubicBezTo>
                  <a:cubicBezTo>
                    <a:pt x="421" y="457"/>
                    <a:pt x="421" y="457"/>
                    <a:pt x="421" y="457"/>
                  </a:cubicBezTo>
                  <a:cubicBezTo>
                    <a:pt x="422" y="457"/>
                    <a:pt x="422" y="457"/>
                    <a:pt x="422" y="457"/>
                  </a:cubicBezTo>
                  <a:cubicBezTo>
                    <a:pt x="422" y="457"/>
                    <a:pt x="422" y="457"/>
                    <a:pt x="422" y="457"/>
                  </a:cubicBezTo>
                  <a:cubicBezTo>
                    <a:pt x="423" y="457"/>
                    <a:pt x="423" y="457"/>
                    <a:pt x="423" y="457"/>
                  </a:cubicBezTo>
                  <a:cubicBezTo>
                    <a:pt x="423" y="457"/>
                    <a:pt x="423" y="457"/>
                    <a:pt x="423" y="457"/>
                  </a:cubicBezTo>
                  <a:cubicBezTo>
                    <a:pt x="424" y="457"/>
                    <a:pt x="424" y="457"/>
                    <a:pt x="424" y="457"/>
                  </a:cubicBezTo>
                  <a:cubicBezTo>
                    <a:pt x="425" y="457"/>
                    <a:pt x="425" y="457"/>
                    <a:pt x="425" y="457"/>
                  </a:cubicBezTo>
                  <a:cubicBezTo>
                    <a:pt x="425" y="457"/>
                    <a:pt x="425" y="457"/>
                    <a:pt x="425" y="457"/>
                  </a:cubicBezTo>
                  <a:cubicBezTo>
                    <a:pt x="425" y="457"/>
                    <a:pt x="425" y="457"/>
                    <a:pt x="425" y="457"/>
                  </a:cubicBezTo>
                  <a:cubicBezTo>
                    <a:pt x="426" y="457"/>
                    <a:pt x="426" y="457"/>
                    <a:pt x="426" y="457"/>
                  </a:cubicBezTo>
                  <a:cubicBezTo>
                    <a:pt x="426" y="457"/>
                    <a:pt x="426" y="457"/>
                    <a:pt x="426" y="457"/>
                  </a:cubicBezTo>
                  <a:cubicBezTo>
                    <a:pt x="427" y="457"/>
                    <a:pt x="427" y="457"/>
                    <a:pt x="427" y="457"/>
                  </a:cubicBezTo>
                  <a:cubicBezTo>
                    <a:pt x="427" y="457"/>
                    <a:pt x="428" y="457"/>
                    <a:pt x="428" y="457"/>
                  </a:cubicBezTo>
                  <a:cubicBezTo>
                    <a:pt x="428" y="457"/>
                    <a:pt x="428" y="457"/>
                    <a:pt x="428" y="457"/>
                  </a:cubicBezTo>
                  <a:cubicBezTo>
                    <a:pt x="428" y="457"/>
                    <a:pt x="428" y="457"/>
                    <a:pt x="428" y="457"/>
                  </a:cubicBezTo>
                  <a:cubicBezTo>
                    <a:pt x="429" y="457"/>
                    <a:pt x="429" y="457"/>
                    <a:pt x="429" y="457"/>
                  </a:cubicBezTo>
                  <a:cubicBezTo>
                    <a:pt x="430" y="457"/>
                    <a:pt x="430" y="457"/>
                    <a:pt x="430" y="457"/>
                  </a:cubicBezTo>
                  <a:cubicBezTo>
                    <a:pt x="431" y="457"/>
                    <a:pt x="431" y="457"/>
                    <a:pt x="431" y="457"/>
                  </a:cubicBezTo>
                  <a:cubicBezTo>
                    <a:pt x="431" y="457"/>
                    <a:pt x="432" y="457"/>
                    <a:pt x="432" y="457"/>
                  </a:cubicBezTo>
                  <a:cubicBezTo>
                    <a:pt x="432" y="456"/>
                    <a:pt x="433" y="456"/>
                    <a:pt x="433" y="456"/>
                  </a:cubicBezTo>
                  <a:cubicBezTo>
                    <a:pt x="434" y="456"/>
                    <a:pt x="434" y="456"/>
                    <a:pt x="434" y="456"/>
                  </a:cubicBezTo>
                  <a:cubicBezTo>
                    <a:pt x="434" y="456"/>
                    <a:pt x="434" y="456"/>
                    <a:pt x="434" y="456"/>
                  </a:cubicBezTo>
                  <a:cubicBezTo>
                    <a:pt x="434" y="456"/>
                    <a:pt x="434" y="456"/>
                    <a:pt x="434" y="456"/>
                  </a:cubicBezTo>
                  <a:cubicBezTo>
                    <a:pt x="435" y="456"/>
                    <a:pt x="435" y="456"/>
                    <a:pt x="435" y="456"/>
                  </a:cubicBezTo>
                  <a:cubicBezTo>
                    <a:pt x="436" y="456"/>
                    <a:pt x="436" y="456"/>
                    <a:pt x="436" y="456"/>
                  </a:cubicBezTo>
                  <a:cubicBezTo>
                    <a:pt x="436" y="456"/>
                    <a:pt x="436" y="456"/>
                    <a:pt x="436" y="456"/>
                  </a:cubicBezTo>
                  <a:cubicBezTo>
                    <a:pt x="436" y="456"/>
                    <a:pt x="436" y="456"/>
                    <a:pt x="436" y="456"/>
                  </a:cubicBezTo>
                  <a:cubicBezTo>
                    <a:pt x="436" y="456"/>
                    <a:pt x="436" y="456"/>
                    <a:pt x="436" y="456"/>
                  </a:cubicBezTo>
                  <a:cubicBezTo>
                    <a:pt x="437" y="456"/>
                    <a:pt x="437" y="456"/>
                    <a:pt x="437" y="456"/>
                  </a:cubicBezTo>
                  <a:cubicBezTo>
                    <a:pt x="438" y="456"/>
                    <a:pt x="438" y="456"/>
                    <a:pt x="438" y="456"/>
                  </a:cubicBezTo>
                  <a:cubicBezTo>
                    <a:pt x="438" y="456"/>
                    <a:pt x="438" y="456"/>
                    <a:pt x="438" y="456"/>
                  </a:cubicBezTo>
                  <a:cubicBezTo>
                    <a:pt x="438" y="456"/>
                    <a:pt x="438" y="456"/>
                    <a:pt x="438" y="456"/>
                  </a:cubicBezTo>
                  <a:cubicBezTo>
                    <a:pt x="439" y="456"/>
                    <a:pt x="439" y="456"/>
                    <a:pt x="439" y="456"/>
                  </a:cubicBezTo>
                  <a:cubicBezTo>
                    <a:pt x="439" y="456"/>
                    <a:pt x="439" y="456"/>
                    <a:pt x="439" y="456"/>
                  </a:cubicBezTo>
                  <a:cubicBezTo>
                    <a:pt x="439" y="456"/>
                    <a:pt x="439" y="456"/>
                    <a:pt x="439" y="456"/>
                  </a:cubicBezTo>
                  <a:cubicBezTo>
                    <a:pt x="439" y="456"/>
                    <a:pt x="439" y="456"/>
                    <a:pt x="439" y="456"/>
                  </a:cubicBezTo>
                  <a:cubicBezTo>
                    <a:pt x="439" y="456"/>
                    <a:pt x="439" y="456"/>
                    <a:pt x="439" y="456"/>
                  </a:cubicBezTo>
                  <a:cubicBezTo>
                    <a:pt x="440" y="456"/>
                    <a:pt x="440" y="456"/>
                    <a:pt x="440" y="456"/>
                  </a:cubicBezTo>
                  <a:cubicBezTo>
                    <a:pt x="440" y="456"/>
                    <a:pt x="441" y="456"/>
                    <a:pt x="441" y="456"/>
                  </a:cubicBezTo>
                  <a:cubicBezTo>
                    <a:pt x="442" y="456"/>
                    <a:pt x="442" y="456"/>
                    <a:pt x="442" y="456"/>
                  </a:cubicBezTo>
                  <a:cubicBezTo>
                    <a:pt x="444" y="455"/>
                    <a:pt x="449" y="455"/>
                    <a:pt x="455" y="455"/>
                  </a:cubicBezTo>
                  <a:cubicBezTo>
                    <a:pt x="460" y="455"/>
                    <a:pt x="466" y="455"/>
                    <a:pt x="473" y="455"/>
                  </a:cubicBezTo>
                  <a:cubicBezTo>
                    <a:pt x="474" y="455"/>
                    <a:pt x="475" y="454"/>
                    <a:pt x="476" y="454"/>
                  </a:cubicBezTo>
                  <a:cubicBezTo>
                    <a:pt x="477" y="454"/>
                    <a:pt x="479" y="454"/>
                    <a:pt x="480" y="454"/>
                  </a:cubicBezTo>
                  <a:cubicBezTo>
                    <a:pt x="481" y="454"/>
                    <a:pt x="481" y="454"/>
                    <a:pt x="481" y="454"/>
                  </a:cubicBezTo>
                  <a:cubicBezTo>
                    <a:pt x="483" y="454"/>
                    <a:pt x="486" y="454"/>
                    <a:pt x="488" y="454"/>
                  </a:cubicBezTo>
                  <a:cubicBezTo>
                    <a:pt x="488" y="454"/>
                    <a:pt x="488" y="454"/>
                    <a:pt x="488" y="454"/>
                  </a:cubicBezTo>
                  <a:cubicBezTo>
                    <a:pt x="490" y="454"/>
                    <a:pt x="492" y="454"/>
                    <a:pt x="495" y="454"/>
                  </a:cubicBezTo>
                  <a:cubicBezTo>
                    <a:pt x="495" y="454"/>
                    <a:pt x="496" y="454"/>
                    <a:pt x="497" y="454"/>
                  </a:cubicBezTo>
                  <a:cubicBezTo>
                    <a:pt x="498" y="454"/>
                    <a:pt x="498" y="454"/>
                    <a:pt x="498" y="454"/>
                  </a:cubicBezTo>
                  <a:cubicBezTo>
                    <a:pt x="512" y="453"/>
                    <a:pt x="527" y="453"/>
                    <a:pt x="543" y="452"/>
                  </a:cubicBezTo>
                  <a:cubicBezTo>
                    <a:pt x="544" y="452"/>
                    <a:pt x="545" y="452"/>
                    <a:pt x="545" y="452"/>
                  </a:cubicBezTo>
                  <a:cubicBezTo>
                    <a:pt x="551" y="452"/>
                    <a:pt x="557" y="451"/>
                    <a:pt x="562" y="451"/>
                  </a:cubicBezTo>
                  <a:cubicBezTo>
                    <a:pt x="563" y="451"/>
                    <a:pt x="564" y="451"/>
                    <a:pt x="565" y="451"/>
                  </a:cubicBezTo>
                  <a:cubicBezTo>
                    <a:pt x="569" y="451"/>
                    <a:pt x="572" y="451"/>
                    <a:pt x="575" y="451"/>
                  </a:cubicBezTo>
                  <a:cubicBezTo>
                    <a:pt x="577" y="451"/>
                    <a:pt x="579" y="450"/>
                    <a:pt x="580" y="450"/>
                  </a:cubicBezTo>
                  <a:cubicBezTo>
                    <a:pt x="583" y="450"/>
                    <a:pt x="586" y="450"/>
                    <a:pt x="589" y="450"/>
                  </a:cubicBezTo>
                  <a:cubicBezTo>
                    <a:pt x="593" y="450"/>
                    <a:pt x="597" y="450"/>
                    <a:pt x="602" y="449"/>
                  </a:cubicBezTo>
                  <a:cubicBezTo>
                    <a:pt x="604" y="449"/>
                    <a:pt x="606" y="449"/>
                    <a:pt x="608" y="449"/>
                  </a:cubicBezTo>
                  <a:cubicBezTo>
                    <a:pt x="614" y="449"/>
                    <a:pt x="621" y="449"/>
                    <a:pt x="627" y="448"/>
                  </a:cubicBezTo>
                  <a:cubicBezTo>
                    <a:pt x="627" y="448"/>
                    <a:pt x="628" y="448"/>
                    <a:pt x="628" y="448"/>
                  </a:cubicBezTo>
                  <a:cubicBezTo>
                    <a:pt x="632" y="448"/>
                    <a:pt x="637" y="448"/>
                    <a:pt x="641" y="447"/>
                  </a:cubicBezTo>
                  <a:cubicBezTo>
                    <a:pt x="642" y="447"/>
                    <a:pt x="642" y="447"/>
                    <a:pt x="643" y="447"/>
                  </a:cubicBezTo>
                  <a:cubicBezTo>
                    <a:pt x="643" y="447"/>
                    <a:pt x="644" y="447"/>
                    <a:pt x="644" y="447"/>
                  </a:cubicBezTo>
                  <a:cubicBezTo>
                    <a:pt x="652" y="447"/>
                    <a:pt x="659" y="446"/>
                    <a:pt x="666" y="446"/>
                  </a:cubicBezTo>
                  <a:cubicBezTo>
                    <a:pt x="666" y="446"/>
                    <a:pt x="667" y="446"/>
                    <a:pt x="668" y="446"/>
                  </a:cubicBezTo>
                  <a:cubicBezTo>
                    <a:pt x="669" y="446"/>
                    <a:pt x="670" y="446"/>
                    <a:pt x="671" y="446"/>
                  </a:cubicBezTo>
                  <a:cubicBezTo>
                    <a:pt x="673" y="446"/>
                    <a:pt x="674" y="445"/>
                    <a:pt x="675" y="445"/>
                  </a:cubicBezTo>
                  <a:cubicBezTo>
                    <a:pt x="676" y="445"/>
                    <a:pt x="676" y="445"/>
                    <a:pt x="677" y="445"/>
                  </a:cubicBezTo>
                  <a:cubicBezTo>
                    <a:pt x="678" y="445"/>
                    <a:pt x="679" y="445"/>
                    <a:pt x="680" y="445"/>
                  </a:cubicBezTo>
                  <a:cubicBezTo>
                    <a:pt x="682" y="445"/>
                    <a:pt x="684" y="445"/>
                    <a:pt x="685" y="445"/>
                  </a:cubicBezTo>
                  <a:cubicBezTo>
                    <a:pt x="686" y="445"/>
                    <a:pt x="687" y="445"/>
                    <a:pt x="689" y="444"/>
                  </a:cubicBezTo>
                  <a:cubicBezTo>
                    <a:pt x="689" y="444"/>
                    <a:pt x="690" y="444"/>
                    <a:pt x="690" y="444"/>
                  </a:cubicBezTo>
                  <a:cubicBezTo>
                    <a:pt x="691" y="444"/>
                    <a:pt x="692" y="444"/>
                    <a:pt x="694" y="444"/>
                  </a:cubicBezTo>
                  <a:cubicBezTo>
                    <a:pt x="695" y="444"/>
                    <a:pt x="696" y="444"/>
                    <a:pt x="697" y="444"/>
                  </a:cubicBezTo>
                  <a:cubicBezTo>
                    <a:pt x="699" y="444"/>
                    <a:pt x="702" y="443"/>
                    <a:pt x="704" y="443"/>
                  </a:cubicBezTo>
                  <a:cubicBezTo>
                    <a:pt x="705" y="443"/>
                    <a:pt x="705" y="443"/>
                    <a:pt x="705" y="443"/>
                  </a:cubicBezTo>
                  <a:cubicBezTo>
                    <a:pt x="706" y="443"/>
                    <a:pt x="706" y="443"/>
                    <a:pt x="706" y="443"/>
                  </a:cubicBezTo>
                  <a:cubicBezTo>
                    <a:pt x="706" y="443"/>
                    <a:pt x="706" y="443"/>
                    <a:pt x="706" y="443"/>
                  </a:cubicBezTo>
                  <a:cubicBezTo>
                    <a:pt x="707" y="443"/>
                    <a:pt x="707" y="443"/>
                    <a:pt x="707" y="443"/>
                  </a:cubicBezTo>
                  <a:cubicBezTo>
                    <a:pt x="708" y="443"/>
                    <a:pt x="708" y="443"/>
                    <a:pt x="708" y="443"/>
                  </a:cubicBezTo>
                  <a:cubicBezTo>
                    <a:pt x="709" y="443"/>
                    <a:pt x="709" y="443"/>
                    <a:pt x="709" y="443"/>
                  </a:cubicBezTo>
                  <a:cubicBezTo>
                    <a:pt x="709" y="443"/>
                    <a:pt x="709" y="443"/>
                    <a:pt x="709" y="443"/>
                  </a:cubicBezTo>
                  <a:cubicBezTo>
                    <a:pt x="710" y="443"/>
                    <a:pt x="711" y="443"/>
                    <a:pt x="711" y="443"/>
                  </a:cubicBezTo>
                  <a:cubicBezTo>
                    <a:pt x="712" y="442"/>
                    <a:pt x="712" y="442"/>
                    <a:pt x="713" y="442"/>
                  </a:cubicBezTo>
                  <a:cubicBezTo>
                    <a:pt x="713" y="442"/>
                    <a:pt x="713" y="442"/>
                    <a:pt x="713" y="442"/>
                  </a:cubicBezTo>
                  <a:cubicBezTo>
                    <a:pt x="713" y="442"/>
                    <a:pt x="713" y="442"/>
                    <a:pt x="713" y="442"/>
                  </a:cubicBezTo>
                  <a:cubicBezTo>
                    <a:pt x="714" y="442"/>
                    <a:pt x="715" y="442"/>
                    <a:pt x="715" y="442"/>
                  </a:cubicBezTo>
                  <a:cubicBezTo>
                    <a:pt x="716" y="442"/>
                    <a:pt x="716" y="442"/>
                    <a:pt x="716" y="442"/>
                  </a:cubicBezTo>
                  <a:cubicBezTo>
                    <a:pt x="717" y="442"/>
                    <a:pt x="717" y="442"/>
                    <a:pt x="717" y="442"/>
                  </a:cubicBezTo>
                  <a:cubicBezTo>
                    <a:pt x="718" y="442"/>
                    <a:pt x="718" y="442"/>
                    <a:pt x="718" y="442"/>
                  </a:cubicBezTo>
                  <a:cubicBezTo>
                    <a:pt x="719" y="442"/>
                    <a:pt x="719" y="441"/>
                    <a:pt x="720" y="441"/>
                  </a:cubicBezTo>
                  <a:cubicBezTo>
                    <a:pt x="720" y="441"/>
                    <a:pt x="720" y="441"/>
                    <a:pt x="720" y="441"/>
                  </a:cubicBezTo>
                  <a:cubicBezTo>
                    <a:pt x="720" y="441"/>
                    <a:pt x="720" y="441"/>
                    <a:pt x="720" y="441"/>
                  </a:cubicBezTo>
                  <a:cubicBezTo>
                    <a:pt x="721" y="441"/>
                    <a:pt x="721" y="441"/>
                    <a:pt x="721" y="441"/>
                  </a:cubicBezTo>
                  <a:cubicBezTo>
                    <a:pt x="721" y="441"/>
                    <a:pt x="722" y="441"/>
                    <a:pt x="722" y="441"/>
                  </a:cubicBezTo>
                  <a:cubicBezTo>
                    <a:pt x="723" y="441"/>
                    <a:pt x="723" y="441"/>
                    <a:pt x="723" y="441"/>
                  </a:cubicBezTo>
                  <a:cubicBezTo>
                    <a:pt x="724" y="440"/>
                    <a:pt x="724" y="440"/>
                    <a:pt x="724" y="440"/>
                  </a:cubicBezTo>
                  <a:cubicBezTo>
                    <a:pt x="724" y="440"/>
                    <a:pt x="724" y="440"/>
                    <a:pt x="724" y="440"/>
                  </a:cubicBezTo>
                  <a:cubicBezTo>
                    <a:pt x="725" y="440"/>
                    <a:pt x="725" y="440"/>
                    <a:pt x="725" y="440"/>
                  </a:cubicBezTo>
                  <a:cubicBezTo>
                    <a:pt x="726" y="440"/>
                    <a:pt x="726" y="440"/>
                    <a:pt x="727" y="440"/>
                  </a:cubicBezTo>
                  <a:cubicBezTo>
                    <a:pt x="727" y="440"/>
                    <a:pt x="727" y="440"/>
                    <a:pt x="727" y="440"/>
                  </a:cubicBezTo>
                  <a:cubicBezTo>
                    <a:pt x="728" y="439"/>
                    <a:pt x="728" y="439"/>
                    <a:pt x="728" y="439"/>
                  </a:cubicBezTo>
                  <a:cubicBezTo>
                    <a:pt x="729" y="439"/>
                    <a:pt x="729" y="439"/>
                    <a:pt x="730" y="439"/>
                  </a:cubicBezTo>
                  <a:cubicBezTo>
                    <a:pt x="730" y="439"/>
                    <a:pt x="730" y="439"/>
                    <a:pt x="730" y="439"/>
                  </a:cubicBezTo>
                  <a:cubicBezTo>
                    <a:pt x="731" y="438"/>
                    <a:pt x="731" y="438"/>
                    <a:pt x="731" y="438"/>
                  </a:cubicBezTo>
                  <a:cubicBezTo>
                    <a:pt x="731" y="438"/>
                    <a:pt x="731" y="438"/>
                    <a:pt x="731" y="438"/>
                  </a:cubicBezTo>
                  <a:cubicBezTo>
                    <a:pt x="732" y="438"/>
                    <a:pt x="732" y="438"/>
                    <a:pt x="732" y="438"/>
                  </a:cubicBezTo>
                  <a:cubicBezTo>
                    <a:pt x="733" y="438"/>
                    <a:pt x="733" y="438"/>
                    <a:pt x="733" y="438"/>
                  </a:cubicBezTo>
                  <a:cubicBezTo>
                    <a:pt x="733" y="437"/>
                    <a:pt x="733" y="437"/>
                    <a:pt x="733" y="437"/>
                  </a:cubicBezTo>
                  <a:cubicBezTo>
                    <a:pt x="734" y="437"/>
                    <a:pt x="734" y="437"/>
                    <a:pt x="734" y="437"/>
                  </a:cubicBezTo>
                  <a:cubicBezTo>
                    <a:pt x="735" y="436"/>
                    <a:pt x="735" y="436"/>
                    <a:pt x="735" y="436"/>
                  </a:cubicBezTo>
                  <a:cubicBezTo>
                    <a:pt x="735" y="436"/>
                    <a:pt x="735" y="436"/>
                    <a:pt x="735" y="436"/>
                  </a:cubicBezTo>
                  <a:cubicBezTo>
                    <a:pt x="735" y="436"/>
                    <a:pt x="735" y="436"/>
                    <a:pt x="735" y="436"/>
                  </a:cubicBezTo>
                  <a:cubicBezTo>
                    <a:pt x="736" y="436"/>
                    <a:pt x="736" y="436"/>
                    <a:pt x="736" y="436"/>
                  </a:cubicBezTo>
                  <a:cubicBezTo>
                    <a:pt x="737" y="435"/>
                    <a:pt x="737" y="435"/>
                    <a:pt x="737" y="435"/>
                  </a:cubicBezTo>
                  <a:cubicBezTo>
                    <a:pt x="737" y="435"/>
                    <a:pt x="737" y="435"/>
                    <a:pt x="737" y="435"/>
                  </a:cubicBezTo>
                  <a:cubicBezTo>
                    <a:pt x="737" y="435"/>
                    <a:pt x="737" y="435"/>
                    <a:pt x="737" y="435"/>
                  </a:cubicBezTo>
                  <a:cubicBezTo>
                    <a:pt x="737" y="435"/>
                    <a:pt x="737" y="435"/>
                    <a:pt x="737" y="435"/>
                  </a:cubicBezTo>
                  <a:cubicBezTo>
                    <a:pt x="738" y="434"/>
                    <a:pt x="738" y="434"/>
                    <a:pt x="738" y="434"/>
                  </a:cubicBezTo>
                  <a:cubicBezTo>
                    <a:pt x="738" y="434"/>
                    <a:pt x="738" y="434"/>
                    <a:pt x="738" y="434"/>
                  </a:cubicBezTo>
                  <a:cubicBezTo>
                    <a:pt x="738" y="434"/>
                    <a:pt x="738" y="434"/>
                    <a:pt x="738" y="434"/>
                  </a:cubicBezTo>
                  <a:cubicBezTo>
                    <a:pt x="738" y="434"/>
                    <a:pt x="738" y="434"/>
                    <a:pt x="738" y="434"/>
                  </a:cubicBezTo>
                  <a:cubicBezTo>
                    <a:pt x="738" y="434"/>
                    <a:pt x="738" y="434"/>
                    <a:pt x="738" y="434"/>
                  </a:cubicBezTo>
                  <a:cubicBezTo>
                    <a:pt x="739" y="433"/>
                    <a:pt x="739" y="433"/>
                    <a:pt x="739" y="433"/>
                  </a:cubicBezTo>
                  <a:cubicBezTo>
                    <a:pt x="739" y="433"/>
                    <a:pt x="739" y="433"/>
                    <a:pt x="739" y="433"/>
                  </a:cubicBezTo>
                  <a:cubicBezTo>
                    <a:pt x="739" y="433"/>
                    <a:pt x="739" y="433"/>
                    <a:pt x="739" y="433"/>
                  </a:cubicBezTo>
                  <a:cubicBezTo>
                    <a:pt x="739" y="433"/>
                    <a:pt x="739" y="433"/>
                    <a:pt x="739" y="433"/>
                  </a:cubicBezTo>
                  <a:cubicBezTo>
                    <a:pt x="739" y="433"/>
                    <a:pt x="739" y="433"/>
                    <a:pt x="739" y="433"/>
                  </a:cubicBezTo>
                  <a:cubicBezTo>
                    <a:pt x="739" y="433"/>
                    <a:pt x="739" y="433"/>
                    <a:pt x="739" y="433"/>
                  </a:cubicBezTo>
                  <a:cubicBezTo>
                    <a:pt x="740" y="432"/>
                    <a:pt x="740" y="432"/>
                    <a:pt x="740" y="432"/>
                  </a:cubicBezTo>
                  <a:cubicBezTo>
                    <a:pt x="740" y="432"/>
                    <a:pt x="740" y="432"/>
                    <a:pt x="740" y="432"/>
                  </a:cubicBezTo>
                  <a:cubicBezTo>
                    <a:pt x="740" y="432"/>
                    <a:pt x="740" y="432"/>
                    <a:pt x="740" y="432"/>
                  </a:cubicBezTo>
                  <a:cubicBezTo>
                    <a:pt x="740" y="432"/>
                    <a:pt x="740" y="432"/>
                    <a:pt x="740" y="432"/>
                  </a:cubicBezTo>
                  <a:cubicBezTo>
                    <a:pt x="740" y="432"/>
                    <a:pt x="740" y="432"/>
                    <a:pt x="740" y="432"/>
                  </a:cubicBezTo>
                  <a:cubicBezTo>
                    <a:pt x="740" y="431"/>
                    <a:pt x="740" y="431"/>
                    <a:pt x="740" y="431"/>
                  </a:cubicBezTo>
                  <a:cubicBezTo>
                    <a:pt x="740" y="431"/>
                    <a:pt x="740" y="431"/>
                    <a:pt x="740" y="431"/>
                  </a:cubicBezTo>
                  <a:cubicBezTo>
                    <a:pt x="740" y="431"/>
                    <a:pt x="740" y="431"/>
                    <a:pt x="740" y="431"/>
                  </a:cubicBezTo>
                  <a:cubicBezTo>
                    <a:pt x="740" y="431"/>
                    <a:pt x="740" y="431"/>
                    <a:pt x="740" y="431"/>
                  </a:cubicBezTo>
                  <a:cubicBezTo>
                    <a:pt x="741" y="430"/>
                    <a:pt x="741" y="430"/>
                    <a:pt x="741" y="430"/>
                  </a:cubicBezTo>
                  <a:cubicBezTo>
                    <a:pt x="741" y="430"/>
                    <a:pt x="741" y="430"/>
                    <a:pt x="741" y="430"/>
                  </a:cubicBezTo>
                  <a:cubicBezTo>
                    <a:pt x="741" y="430"/>
                    <a:pt x="741" y="430"/>
                    <a:pt x="741" y="430"/>
                  </a:cubicBezTo>
                  <a:cubicBezTo>
                    <a:pt x="741" y="430"/>
                    <a:pt x="741" y="430"/>
                    <a:pt x="741" y="430"/>
                  </a:cubicBezTo>
                  <a:cubicBezTo>
                    <a:pt x="741" y="430"/>
                    <a:pt x="741" y="430"/>
                    <a:pt x="741" y="430"/>
                  </a:cubicBezTo>
                  <a:cubicBezTo>
                    <a:pt x="746" y="392"/>
                    <a:pt x="752" y="355"/>
                    <a:pt x="758" y="317"/>
                  </a:cubicBezTo>
                  <a:cubicBezTo>
                    <a:pt x="763" y="317"/>
                    <a:pt x="768" y="318"/>
                    <a:pt x="773" y="318"/>
                  </a:cubicBezTo>
                  <a:cubicBezTo>
                    <a:pt x="773" y="318"/>
                    <a:pt x="773" y="318"/>
                    <a:pt x="773" y="318"/>
                  </a:cubicBezTo>
                  <a:cubicBezTo>
                    <a:pt x="776" y="319"/>
                    <a:pt x="780" y="319"/>
                    <a:pt x="783" y="320"/>
                  </a:cubicBezTo>
                  <a:cubicBezTo>
                    <a:pt x="786" y="321"/>
                    <a:pt x="790" y="321"/>
                    <a:pt x="793" y="322"/>
                  </a:cubicBezTo>
                  <a:cubicBezTo>
                    <a:pt x="793" y="322"/>
                    <a:pt x="793" y="322"/>
                    <a:pt x="793" y="322"/>
                  </a:cubicBezTo>
                  <a:cubicBezTo>
                    <a:pt x="796" y="323"/>
                    <a:pt x="799" y="324"/>
                    <a:pt x="802" y="324"/>
                  </a:cubicBezTo>
                  <a:cubicBezTo>
                    <a:pt x="802" y="324"/>
                    <a:pt x="802" y="324"/>
                    <a:pt x="802" y="324"/>
                  </a:cubicBezTo>
                  <a:cubicBezTo>
                    <a:pt x="804" y="325"/>
                    <a:pt x="806" y="326"/>
                    <a:pt x="808" y="326"/>
                  </a:cubicBezTo>
                  <a:cubicBezTo>
                    <a:pt x="810" y="327"/>
                    <a:pt x="812" y="328"/>
                    <a:pt x="814" y="328"/>
                  </a:cubicBezTo>
                  <a:cubicBezTo>
                    <a:pt x="815" y="329"/>
                    <a:pt x="816" y="329"/>
                    <a:pt x="817" y="330"/>
                  </a:cubicBezTo>
                  <a:cubicBezTo>
                    <a:pt x="819" y="330"/>
                    <a:pt x="821" y="331"/>
                    <a:pt x="823" y="332"/>
                  </a:cubicBezTo>
                  <a:cubicBezTo>
                    <a:pt x="824" y="333"/>
                    <a:pt x="825" y="333"/>
                    <a:pt x="826" y="333"/>
                  </a:cubicBezTo>
                  <a:cubicBezTo>
                    <a:pt x="829" y="335"/>
                    <a:pt x="831" y="336"/>
                    <a:pt x="834" y="337"/>
                  </a:cubicBezTo>
                  <a:cubicBezTo>
                    <a:pt x="834" y="338"/>
                    <a:pt x="834" y="338"/>
                    <a:pt x="834" y="338"/>
                  </a:cubicBezTo>
                  <a:cubicBezTo>
                    <a:pt x="837" y="339"/>
                    <a:pt x="839" y="341"/>
                    <a:pt x="841" y="342"/>
                  </a:cubicBezTo>
                  <a:cubicBezTo>
                    <a:pt x="843" y="343"/>
                    <a:pt x="844" y="344"/>
                    <a:pt x="846" y="345"/>
                  </a:cubicBezTo>
                  <a:cubicBezTo>
                    <a:pt x="846" y="346"/>
                    <a:pt x="846" y="346"/>
                    <a:pt x="846" y="346"/>
                  </a:cubicBezTo>
                  <a:cubicBezTo>
                    <a:pt x="850" y="349"/>
                    <a:pt x="853" y="351"/>
                    <a:pt x="855" y="354"/>
                  </a:cubicBezTo>
                  <a:cubicBezTo>
                    <a:pt x="856" y="355"/>
                    <a:pt x="856" y="355"/>
                    <a:pt x="856" y="355"/>
                  </a:cubicBezTo>
                  <a:cubicBezTo>
                    <a:pt x="857" y="356"/>
                    <a:pt x="859" y="358"/>
                    <a:pt x="860" y="359"/>
                  </a:cubicBezTo>
                  <a:cubicBezTo>
                    <a:pt x="860" y="360"/>
                    <a:pt x="860" y="360"/>
                    <a:pt x="860" y="360"/>
                  </a:cubicBezTo>
                  <a:cubicBezTo>
                    <a:pt x="861" y="361"/>
                    <a:pt x="862" y="363"/>
                    <a:pt x="863" y="364"/>
                  </a:cubicBezTo>
                  <a:cubicBezTo>
                    <a:pt x="864" y="366"/>
                    <a:pt x="865" y="368"/>
                    <a:pt x="867" y="370"/>
                  </a:cubicBezTo>
                  <a:cubicBezTo>
                    <a:pt x="867" y="370"/>
                    <a:pt x="867" y="371"/>
                    <a:pt x="868" y="371"/>
                  </a:cubicBezTo>
                  <a:cubicBezTo>
                    <a:pt x="869" y="373"/>
                    <a:pt x="870" y="374"/>
                    <a:pt x="870" y="375"/>
                  </a:cubicBezTo>
                  <a:cubicBezTo>
                    <a:pt x="871" y="376"/>
                    <a:pt x="871" y="376"/>
                    <a:pt x="871" y="376"/>
                  </a:cubicBezTo>
                  <a:cubicBezTo>
                    <a:pt x="872" y="377"/>
                    <a:pt x="872" y="377"/>
                    <a:pt x="872" y="377"/>
                  </a:cubicBezTo>
                  <a:cubicBezTo>
                    <a:pt x="873" y="378"/>
                    <a:pt x="874" y="379"/>
                    <a:pt x="875" y="380"/>
                  </a:cubicBezTo>
                  <a:cubicBezTo>
                    <a:pt x="876" y="380"/>
                    <a:pt x="876" y="381"/>
                    <a:pt x="876" y="381"/>
                  </a:cubicBezTo>
                  <a:cubicBezTo>
                    <a:pt x="877" y="382"/>
                    <a:pt x="877" y="382"/>
                    <a:pt x="877" y="382"/>
                  </a:cubicBezTo>
                  <a:cubicBezTo>
                    <a:pt x="878" y="383"/>
                    <a:pt x="880" y="384"/>
                    <a:pt x="881" y="385"/>
                  </a:cubicBezTo>
                  <a:cubicBezTo>
                    <a:pt x="881" y="385"/>
                    <a:pt x="881" y="385"/>
                    <a:pt x="881" y="385"/>
                  </a:cubicBezTo>
                  <a:cubicBezTo>
                    <a:pt x="881" y="385"/>
                    <a:pt x="881" y="385"/>
                    <a:pt x="881" y="385"/>
                  </a:cubicBezTo>
                  <a:cubicBezTo>
                    <a:pt x="883" y="387"/>
                    <a:pt x="885" y="388"/>
                    <a:pt x="887" y="389"/>
                  </a:cubicBezTo>
                  <a:cubicBezTo>
                    <a:pt x="888" y="389"/>
                    <a:pt x="888" y="390"/>
                    <a:pt x="889" y="390"/>
                  </a:cubicBezTo>
                  <a:cubicBezTo>
                    <a:pt x="890" y="391"/>
                    <a:pt x="892" y="392"/>
                    <a:pt x="893" y="393"/>
                  </a:cubicBezTo>
                  <a:cubicBezTo>
                    <a:pt x="894" y="393"/>
                    <a:pt x="894" y="393"/>
                    <a:pt x="894" y="393"/>
                  </a:cubicBezTo>
                  <a:cubicBezTo>
                    <a:pt x="895" y="393"/>
                    <a:pt x="895" y="393"/>
                    <a:pt x="895" y="394"/>
                  </a:cubicBezTo>
                  <a:cubicBezTo>
                    <a:pt x="896" y="394"/>
                    <a:pt x="897" y="394"/>
                    <a:pt x="897" y="395"/>
                  </a:cubicBezTo>
                  <a:cubicBezTo>
                    <a:pt x="898" y="395"/>
                    <a:pt x="899" y="395"/>
                    <a:pt x="900" y="396"/>
                  </a:cubicBezTo>
                  <a:cubicBezTo>
                    <a:pt x="901" y="396"/>
                    <a:pt x="902" y="396"/>
                    <a:pt x="903" y="397"/>
                  </a:cubicBezTo>
                  <a:cubicBezTo>
                    <a:pt x="905" y="398"/>
                    <a:pt x="907" y="398"/>
                    <a:pt x="909" y="399"/>
                  </a:cubicBezTo>
                  <a:cubicBezTo>
                    <a:pt x="909" y="399"/>
                    <a:pt x="910" y="399"/>
                    <a:pt x="910" y="399"/>
                  </a:cubicBezTo>
                  <a:cubicBezTo>
                    <a:pt x="910" y="400"/>
                    <a:pt x="910" y="400"/>
                    <a:pt x="910" y="400"/>
                  </a:cubicBezTo>
                  <a:cubicBezTo>
                    <a:pt x="911" y="400"/>
                    <a:pt x="911" y="400"/>
                    <a:pt x="911" y="400"/>
                  </a:cubicBezTo>
                  <a:cubicBezTo>
                    <a:pt x="911" y="400"/>
                    <a:pt x="911" y="400"/>
                    <a:pt x="912" y="400"/>
                  </a:cubicBezTo>
                  <a:cubicBezTo>
                    <a:pt x="913" y="400"/>
                    <a:pt x="913" y="400"/>
                    <a:pt x="914" y="401"/>
                  </a:cubicBezTo>
                  <a:cubicBezTo>
                    <a:pt x="914" y="401"/>
                    <a:pt x="915" y="401"/>
                    <a:pt x="916" y="401"/>
                  </a:cubicBezTo>
                  <a:cubicBezTo>
                    <a:pt x="916" y="401"/>
                    <a:pt x="917" y="401"/>
                    <a:pt x="918" y="402"/>
                  </a:cubicBezTo>
                  <a:cubicBezTo>
                    <a:pt x="918" y="402"/>
                    <a:pt x="918" y="402"/>
                    <a:pt x="918" y="402"/>
                  </a:cubicBezTo>
                  <a:cubicBezTo>
                    <a:pt x="918" y="402"/>
                    <a:pt x="918" y="402"/>
                    <a:pt x="918" y="402"/>
                  </a:cubicBezTo>
                  <a:cubicBezTo>
                    <a:pt x="918" y="402"/>
                    <a:pt x="919" y="402"/>
                    <a:pt x="919" y="402"/>
                  </a:cubicBezTo>
                  <a:cubicBezTo>
                    <a:pt x="920" y="402"/>
                    <a:pt x="921" y="402"/>
                    <a:pt x="921" y="403"/>
                  </a:cubicBezTo>
                  <a:cubicBezTo>
                    <a:pt x="922" y="403"/>
                    <a:pt x="922" y="403"/>
                    <a:pt x="923" y="403"/>
                  </a:cubicBezTo>
                  <a:cubicBezTo>
                    <a:pt x="924" y="403"/>
                    <a:pt x="924" y="403"/>
                    <a:pt x="925" y="403"/>
                  </a:cubicBezTo>
                  <a:cubicBezTo>
                    <a:pt x="926" y="404"/>
                    <a:pt x="926" y="404"/>
                    <a:pt x="926" y="404"/>
                  </a:cubicBezTo>
                  <a:cubicBezTo>
                    <a:pt x="926" y="404"/>
                    <a:pt x="926" y="404"/>
                    <a:pt x="926" y="404"/>
                  </a:cubicBezTo>
                  <a:cubicBezTo>
                    <a:pt x="926" y="404"/>
                    <a:pt x="926" y="404"/>
                    <a:pt x="926" y="404"/>
                  </a:cubicBezTo>
                  <a:cubicBezTo>
                    <a:pt x="927" y="404"/>
                    <a:pt x="927" y="404"/>
                    <a:pt x="927" y="404"/>
                  </a:cubicBezTo>
                  <a:cubicBezTo>
                    <a:pt x="927" y="404"/>
                    <a:pt x="928" y="404"/>
                    <a:pt x="929" y="404"/>
                  </a:cubicBezTo>
                  <a:cubicBezTo>
                    <a:pt x="929" y="404"/>
                    <a:pt x="930" y="405"/>
                    <a:pt x="931" y="405"/>
                  </a:cubicBezTo>
                  <a:cubicBezTo>
                    <a:pt x="931" y="405"/>
                    <a:pt x="932" y="405"/>
                    <a:pt x="933" y="405"/>
                  </a:cubicBezTo>
                  <a:cubicBezTo>
                    <a:pt x="933" y="405"/>
                    <a:pt x="934" y="405"/>
                    <a:pt x="935" y="406"/>
                  </a:cubicBezTo>
                  <a:cubicBezTo>
                    <a:pt x="935" y="406"/>
                    <a:pt x="935" y="406"/>
                    <a:pt x="935" y="406"/>
                  </a:cubicBezTo>
                  <a:cubicBezTo>
                    <a:pt x="935" y="406"/>
                    <a:pt x="935" y="406"/>
                    <a:pt x="935" y="406"/>
                  </a:cubicBezTo>
                  <a:cubicBezTo>
                    <a:pt x="936" y="406"/>
                    <a:pt x="936" y="406"/>
                    <a:pt x="937" y="406"/>
                  </a:cubicBezTo>
                  <a:cubicBezTo>
                    <a:pt x="938" y="406"/>
                    <a:pt x="939" y="406"/>
                    <a:pt x="940" y="406"/>
                  </a:cubicBezTo>
                  <a:cubicBezTo>
                    <a:pt x="940" y="407"/>
                    <a:pt x="941" y="407"/>
                    <a:pt x="942" y="407"/>
                  </a:cubicBezTo>
                  <a:cubicBezTo>
                    <a:pt x="943" y="407"/>
                    <a:pt x="944" y="407"/>
                    <a:pt x="945" y="407"/>
                  </a:cubicBezTo>
                  <a:cubicBezTo>
                    <a:pt x="946" y="408"/>
                    <a:pt x="947" y="408"/>
                    <a:pt x="948" y="408"/>
                  </a:cubicBezTo>
                  <a:cubicBezTo>
                    <a:pt x="949" y="408"/>
                    <a:pt x="950" y="408"/>
                    <a:pt x="951" y="408"/>
                  </a:cubicBezTo>
                  <a:cubicBezTo>
                    <a:pt x="952" y="408"/>
                    <a:pt x="953" y="409"/>
                    <a:pt x="954" y="409"/>
                  </a:cubicBezTo>
                  <a:cubicBezTo>
                    <a:pt x="954" y="409"/>
                    <a:pt x="954" y="409"/>
                    <a:pt x="954" y="409"/>
                  </a:cubicBezTo>
                  <a:cubicBezTo>
                    <a:pt x="954" y="409"/>
                    <a:pt x="954" y="409"/>
                    <a:pt x="954" y="409"/>
                  </a:cubicBezTo>
                  <a:cubicBezTo>
                    <a:pt x="955" y="409"/>
                    <a:pt x="956" y="409"/>
                    <a:pt x="957" y="409"/>
                  </a:cubicBezTo>
                  <a:cubicBezTo>
                    <a:pt x="957" y="409"/>
                    <a:pt x="958" y="409"/>
                    <a:pt x="959" y="410"/>
                  </a:cubicBezTo>
                  <a:cubicBezTo>
                    <a:pt x="960" y="410"/>
                    <a:pt x="961" y="410"/>
                    <a:pt x="962" y="410"/>
                  </a:cubicBezTo>
                  <a:cubicBezTo>
                    <a:pt x="963" y="410"/>
                    <a:pt x="964" y="410"/>
                    <a:pt x="965" y="410"/>
                  </a:cubicBezTo>
                  <a:cubicBezTo>
                    <a:pt x="965" y="410"/>
                    <a:pt x="965" y="410"/>
                    <a:pt x="965" y="410"/>
                  </a:cubicBezTo>
                  <a:cubicBezTo>
                    <a:pt x="965" y="410"/>
                    <a:pt x="965" y="410"/>
                    <a:pt x="965" y="410"/>
                  </a:cubicBezTo>
                  <a:cubicBezTo>
                    <a:pt x="966" y="410"/>
                    <a:pt x="966" y="410"/>
                    <a:pt x="966" y="410"/>
                  </a:cubicBezTo>
                  <a:cubicBezTo>
                    <a:pt x="966" y="410"/>
                    <a:pt x="966" y="410"/>
                    <a:pt x="966" y="410"/>
                  </a:cubicBezTo>
                  <a:cubicBezTo>
                    <a:pt x="966" y="410"/>
                    <a:pt x="966" y="410"/>
                    <a:pt x="966" y="410"/>
                  </a:cubicBezTo>
                  <a:cubicBezTo>
                    <a:pt x="967" y="410"/>
                    <a:pt x="967" y="410"/>
                    <a:pt x="967" y="410"/>
                  </a:cubicBezTo>
                  <a:cubicBezTo>
                    <a:pt x="968" y="411"/>
                    <a:pt x="968" y="411"/>
                    <a:pt x="968" y="411"/>
                  </a:cubicBezTo>
                  <a:cubicBezTo>
                    <a:pt x="968" y="411"/>
                    <a:pt x="968" y="411"/>
                    <a:pt x="968" y="411"/>
                  </a:cubicBezTo>
                  <a:cubicBezTo>
                    <a:pt x="969" y="411"/>
                    <a:pt x="969" y="411"/>
                    <a:pt x="969" y="411"/>
                  </a:cubicBezTo>
                  <a:cubicBezTo>
                    <a:pt x="969" y="411"/>
                    <a:pt x="969" y="411"/>
                    <a:pt x="969" y="411"/>
                  </a:cubicBezTo>
                  <a:cubicBezTo>
                    <a:pt x="969" y="411"/>
                    <a:pt x="969" y="411"/>
                    <a:pt x="969" y="411"/>
                  </a:cubicBezTo>
                  <a:cubicBezTo>
                    <a:pt x="969" y="411"/>
                    <a:pt x="969" y="411"/>
                    <a:pt x="969" y="411"/>
                  </a:cubicBezTo>
                  <a:cubicBezTo>
                    <a:pt x="970" y="411"/>
                    <a:pt x="970" y="411"/>
                    <a:pt x="970" y="411"/>
                  </a:cubicBezTo>
                  <a:cubicBezTo>
                    <a:pt x="970" y="411"/>
                    <a:pt x="970" y="411"/>
                    <a:pt x="970" y="411"/>
                  </a:cubicBezTo>
                  <a:cubicBezTo>
                    <a:pt x="971" y="411"/>
                    <a:pt x="971" y="411"/>
                    <a:pt x="971" y="411"/>
                  </a:cubicBezTo>
                  <a:cubicBezTo>
                    <a:pt x="972" y="411"/>
                    <a:pt x="972" y="411"/>
                    <a:pt x="972" y="411"/>
                  </a:cubicBezTo>
                  <a:cubicBezTo>
                    <a:pt x="973" y="411"/>
                    <a:pt x="973" y="411"/>
                    <a:pt x="973" y="411"/>
                  </a:cubicBezTo>
                  <a:cubicBezTo>
                    <a:pt x="973" y="411"/>
                    <a:pt x="973" y="411"/>
                    <a:pt x="973" y="411"/>
                  </a:cubicBezTo>
                  <a:cubicBezTo>
                    <a:pt x="973" y="411"/>
                    <a:pt x="973" y="411"/>
                    <a:pt x="973" y="411"/>
                  </a:cubicBezTo>
                  <a:cubicBezTo>
                    <a:pt x="974" y="411"/>
                    <a:pt x="974" y="411"/>
                    <a:pt x="974" y="411"/>
                  </a:cubicBezTo>
                  <a:cubicBezTo>
                    <a:pt x="974" y="411"/>
                    <a:pt x="974" y="411"/>
                    <a:pt x="974" y="411"/>
                  </a:cubicBezTo>
                  <a:cubicBezTo>
                    <a:pt x="975" y="411"/>
                    <a:pt x="975" y="411"/>
                    <a:pt x="975" y="411"/>
                  </a:cubicBezTo>
                  <a:cubicBezTo>
                    <a:pt x="976" y="411"/>
                    <a:pt x="976" y="411"/>
                    <a:pt x="976" y="411"/>
                  </a:cubicBezTo>
                  <a:cubicBezTo>
                    <a:pt x="977" y="411"/>
                    <a:pt x="977" y="411"/>
                    <a:pt x="977" y="411"/>
                  </a:cubicBezTo>
                  <a:cubicBezTo>
                    <a:pt x="977" y="411"/>
                    <a:pt x="977" y="411"/>
                    <a:pt x="977" y="411"/>
                  </a:cubicBezTo>
                  <a:cubicBezTo>
                    <a:pt x="977" y="411"/>
                    <a:pt x="977" y="411"/>
                    <a:pt x="977" y="411"/>
                  </a:cubicBezTo>
                  <a:cubicBezTo>
                    <a:pt x="978" y="411"/>
                    <a:pt x="978" y="411"/>
                    <a:pt x="978" y="411"/>
                  </a:cubicBezTo>
                  <a:cubicBezTo>
                    <a:pt x="979" y="411"/>
                    <a:pt x="979" y="411"/>
                    <a:pt x="979" y="411"/>
                  </a:cubicBezTo>
                  <a:cubicBezTo>
                    <a:pt x="980" y="411"/>
                    <a:pt x="980" y="411"/>
                    <a:pt x="980" y="411"/>
                  </a:cubicBezTo>
                  <a:cubicBezTo>
                    <a:pt x="980" y="411"/>
                    <a:pt x="980" y="411"/>
                    <a:pt x="980" y="411"/>
                  </a:cubicBezTo>
                  <a:cubicBezTo>
                    <a:pt x="981" y="411"/>
                    <a:pt x="981" y="411"/>
                    <a:pt x="981" y="411"/>
                  </a:cubicBezTo>
                  <a:cubicBezTo>
                    <a:pt x="982" y="411"/>
                    <a:pt x="982" y="411"/>
                    <a:pt x="982" y="411"/>
                  </a:cubicBezTo>
                  <a:cubicBezTo>
                    <a:pt x="982" y="411"/>
                    <a:pt x="982" y="411"/>
                    <a:pt x="982" y="411"/>
                  </a:cubicBezTo>
                  <a:cubicBezTo>
                    <a:pt x="983" y="411"/>
                    <a:pt x="983" y="411"/>
                    <a:pt x="983" y="411"/>
                  </a:cubicBezTo>
                  <a:cubicBezTo>
                    <a:pt x="984" y="411"/>
                    <a:pt x="984" y="411"/>
                    <a:pt x="984" y="411"/>
                  </a:cubicBezTo>
                  <a:cubicBezTo>
                    <a:pt x="984" y="411"/>
                    <a:pt x="985" y="411"/>
                    <a:pt x="985" y="411"/>
                  </a:cubicBezTo>
                  <a:cubicBezTo>
                    <a:pt x="986" y="411"/>
                    <a:pt x="986" y="411"/>
                    <a:pt x="987" y="411"/>
                  </a:cubicBezTo>
                  <a:cubicBezTo>
                    <a:pt x="987" y="411"/>
                    <a:pt x="988" y="411"/>
                    <a:pt x="988" y="411"/>
                  </a:cubicBezTo>
                  <a:cubicBezTo>
                    <a:pt x="989" y="411"/>
                    <a:pt x="990" y="411"/>
                    <a:pt x="990" y="411"/>
                  </a:cubicBezTo>
                  <a:cubicBezTo>
                    <a:pt x="991" y="411"/>
                    <a:pt x="992" y="411"/>
                    <a:pt x="992" y="411"/>
                  </a:cubicBezTo>
                  <a:cubicBezTo>
                    <a:pt x="993" y="411"/>
                    <a:pt x="993" y="411"/>
                    <a:pt x="993" y="411"/>
                  </a:cubicBezTo>
                  <a:cubicBezTo>
                    <a:pt x="993" y="411"/>
                    <a:pt x="993" y="411"/>
                    <a:pt x="993" y="411"/>
                  </a:cubicBezTo>
                  <a:cubicBezTo>
                    <a:pt x="994" y="411"/>
                    <a:pt x="994" y="411"/>
                    <a:pt x="995" y="411"/>
                  </a:cubicBezTo>
                  <a:cubicBezTo>
                    <a:pt x="995" y="410"/>
                    <a:pt x="996" y="410"/>
                    <a:pt x="997" y="410"/>
                  </a:cubicBezTo>
                  <a:cubicBezTo>
                    <a:pt x="998" y="410"/>
                    <a:pt x="999" y="410"/>
                    <a:pt x="999" y="410"/>
                  </a:cubicBezTo>
                  <a:cubicBezTo>
                    <a:pt x="1001" y="410"/>
                    <a:pt x="1002" y="410"/>
                    <a:pt x="1003" y="410"/>
                  </a:cubicBezTo>
                  <a:cubicBezTo>
                    <a:pt x="1004" y="410"/>
                    <a:pt x="1005" y="410"/>
                    <a:pt x="1006" y="409"/>
                  </a:cubicBezTo>
                  <a:cubicBezTo>
                    <a:pt x="1006" y="409"/>
                    <a:pt x="1006" y="409"/>
                    <a:pt x="1006" y="409"/>
                  </a:cubicBezTo>
                  <a:cubicBezTo>
                    <a:pt x="1007" y="409"/>
                    <a:pt x="1007" y="409"/>
                    <a:pt x="1007" y="409"/>
                  </a:cubicBezTo>
                  <a:cubicBezTo>
                    <a:pt x="1008" y="409"/>
                    <a:pt x="1009" y="409"/>
                    <a:pt x="1010" y="409"/>
                  </a:cubicBezTo>
                  <a:cubicBezTo>
                    <a:pt x="1012" y="409"/>
                    <a:pt x="1013" y="408"/>
                    <a:pt x="1014" y="408"/>
                  </a:cubicBezTo>
                  <a:cubicBezTo>
                    <a:pt x="1015" y="408"/>
                    <a:pt x="1016" y="408"/>
                    <a:pt x="1017" y="408"/>
                  </a:cubicBezTo>
                  <a:cubicBezTo>
                    <a:pt x="1018" y="408"/>
                    <a:pt x="1020" y="407"/>
                    <a:pt x="1021" y="407"/>
                  </a:cubicBezTo>
                  <a:cubicBezTo>
                    <a:pt x="1022" y="407"/>
                    <a:pt x="1022" y="407"/>
                    <a:pt x="1023" y="407"/>
                  </a:cubicBezTo>
                  <a:cubicBezTo>
                    <a:pt x="1026" y="406"/>
                    <a:pt x="1029" y="406"/>
                    <a:pt x="1031" y="405"/>
                  </a:cubicBezTo>
                  <a:cubicBezTo>
                    <a:pt x="1032" y="405"/>
                    <a:pt x="1032" y="405"/>
                    <a:pt x="1032" y="405"/>
                  </a:cubicBezTo>
                  <a:cubicBezTo>
                    <a:pt x="1032" y="405"/>
                    <a:pt x="1032" y="405"/>
                    <a:pt x="1032" y="405"/>
                  </a:cubicBezTo>
                  <a:cubicBezTo>
                    <a:pt x="1032" y="405"/>
                    <a:pt x="1032" y="405"/>
                    <a:pt x="1032" y="405"/>
                  </a:cubicBezTo>
                  <a:cubicBezTo>
                    <a:pt x="1035" y="405"/>
                    <a:pt x="1038" y="404"/>
                    <a:pt x="1041" y="403"/>
                  </a:cubicBezTo>
                  <a:cubicBezTo>
                    <a:pt x="1042" y="403"/>
                    <a:pt x="1043" y="403"/>
                    <a:pt x="1044" y="403"/>
                  </a:cubicBezTo>
                  <a:cubicBezTo>
                    <a:pt x="1045" y="402"/>
                    <a:pt x="1046" y="402"/>
                    <a:pt x="1047" y="402"/>
                  </a:cubicBezTo>
                  <a:cubicBezTo>
                    <a:pt x="1048" y="402"/>
                    <a:pt x="1049" y="401"/>
                    <a:pt x="1051" y="401"/>
                  </a:cubicBezTo>
                  <a:cubicBezTo>
                    <a:pt x="1053" y="401"/>
                    <a:pt x="1055" y="400"/>
                    <a:pt x="1057" y="399"/>
                  </a:cubicBezTo>
                  <a:cubicBezTo>
                    <a:pt x="1058" y="399"/>
                    <a:pt x="1058" y="399"/>
                    <a:pt x="1059" y="399"/>
                  </a:cubicBezTo>
                  <a:cubicBezTo>
                    <a:pt x="1062" y="398"/>
                    <a:pt x="1066" y="397"/>
                    <a:pt x="1070" y="396"/>
                  </a:cubicBezTo>
                  <a:cubicBezTo>
                    <a:pt x="1071" y="396"/>
                    <a:pt x="1072" y="396"/>
                    <a:pt x="1072" y="395"/>
                  </a:cubicBezTo>
                  <a:cubicBezTo>
                    <a:pt x="1076" y="395"/>
                    <a:pt x="1079" y="394"/>
                    <a:pt x="1082" y="393"/>
                  </a:cubicBezTo>
                  <a:cubicBezTo>
                    <a:pt x="1083" y="392"/>
                    <a:pt x="1083" y="392"/>
                    <a:pt x="1083" y="392"/>
                  </a:cubicBezTo>
                  <a:cubicBezTo>
                    <a:pt x="1083" y="392"/>
                    <a:pt x="1083" y="392"/>
                    <a:pt x="1083" y="392"/>
                  </a:cubicBezTo>
                  <a:cubicBezTo>
                    <a:pt x="1084" y="392"/>
                    <a:pt x="1084" y="392"/>
                    <a:pt x="1084" y="392"/>
                  </a:cubicBezTo>
                  <a:cubicBezTo>
                    <a:pt x="1085" y="392"/>
                    <a:pt x="1085" y="392"/>
                    <a:pt x="1085" y="392"/>
                  </a:cubicBezTo>
                  <a:cubicBezTo>
                    <a:pt x="1087" y="391"/>
                    <a:pt x="1089" y="391"/>
                    <a:pt x="1090" y="390"/>
                  </a:cubicBezTo>
                  <a:cubicBezTo>
                    <a:pt x="1091" y="390"/>
                    <a:pt x="1092" y="390"/>
                    <a:pt x="1092" y="390"/>
                  </a:cubicBezTo>
                  <a:cubicBezTo>
                    <a:pt x="1094" y="389"/>
                    <a:pt x="1096" y="389"/>
                    <a:pt x="1098" y="388"/>
                  </a:cubicBezTo>
                  <a:cubicBezTo>
                    <a:pt x="1098" y="388"/>
                    <a:pt x="1099" y="388"/>
                    <a:pt x="1099" y="388"/>
                  </a:cubicBezTo>
                  <a:cubicBezTo>
                    <a:pt x="1103" y="386"/>
                    <a:pt x="1107" y="385"/>
                    <a:pt x="1111" y="384"/>
                  </a:cubicBezTo>
                  <a:cubicBezTo>
                    <a:pt x="1112" y="383"/>
                    <a:pt x="1112" y="383"/>
                    <a:pt x="1112" y="383"/>
                  </a:cubicBezTo>
                  <a:cubicBezTo>
                    <a:pt x="1112" y="383"/>
                    <a:pt x="1112" y="383"/>
                    <a:pt x="1112" y="383"/>
                  </a:cubicBezTo>
                  <a:cubicBezTo>
                    <a:pt x="1114" y="383"/>
                    <a:pt x="1116" y="382"/>
                    <a:pt x="1117" y="382"/>
                  </a:cubicBezTo>
                  <a:cubicBezTo>
                    <a:pt x="1118" y="381"/>
                    <a:pt x="1118" y="381"/>
                    <a:pt x="1118" y="381"/>
                  </a:cubicBezTo>
                  <a:cubicBezTo>
                    <a:pt x="1120" y="381"/>
                    <a:pt x="1121" y="380"/>
                    <a:pt x="1123" y="380"/>
                  </a:cubicBezTo>
                  <a:cubicBezTo>
                    <a:pt x="1123" y="380"/>
                    <a:pt x="1123" y="380"/>
                    <a:pt x="1123" y="380"/>
                  </a:cubicBezTo>
                  <a:cubicBezTo>
                    <a:pt x="1123" y="379"/>
                    <a:pt x="1123" y="379"/>
                    <a:pt x="1123" y="379"/>
                  </a:cubicBezTo>
                  <a:cubicBezTo>
                    <a:pt x="1125" y="379"/>
                    <a:pt x="1126" y="378"/>
                    <a:pt x="1128" y="378"/>
                  </a:cubicBezTo>
                  <a:cubicBezTo>
                    <a:pt x="1128" y="378"/>
                    <a:pt x="1128" y="378"/>
                    <a:pt x="1128" y="378"/>
                  </a:cubicBezTo>
                  <a:cubicBezTo>
                    <a:pt x="1132" y="376"/>
                    <a:pt x="1135" y="375"/>
                    <a:pt x="1138" y="374"/>
                  </a:cubicBezTo>
                  <a:cubicBezTo>
                    <a:pt x="1138" y="374"/>
                    <a:pt x="1138" y="374"/>
                    <a:pt x="1138" y="374"/>
                  </a:cubicBezTo>
                  <a:cubicBezTo>
                    <a:pt x="1139" y="374"/>
                    <a:pt x="1139" y="374"/>
                    <a:pt x="1139" y="374"/>
                  </a:cubicBezTo>
                  <a:cubicBezTo>
                    <a:pt x="1140" y="373"/>
                    <a:pt x="1140" y="373"/>
                    <a:pt x="1140" y="373"/>
                  </a:cubicBezTo>
                  <a:cubicBezTo>
                    <a:pt x="1141" y="373"/>
                    <a:pt x="1141" y="373"/>
                    <a:pt x="1141" y="373"/>
                  </a:cubicBezTo>
                  <a:cubicBezTo>
                    <a:pt x="1175" y="192"/>
                    <a:pt x="1175" y="192"/>
                    <a:pt x="1175" y="192"/>
                  </a:cubicBezTo>
                  <a:cubicBezTo>
                    <a:pt x="1175" y="192"/>
                    <a:pt x="1174" y="192"/>
                    <a:pt x="1174" y="192"/>
                  </a:cubicBezTo>
                  <a:cubicBezTo>
                    <a:pt x="1174" y="192"/>
                    <a:pt x="1174" y="192"/>
                    <a:pt x="1174" y="192"/>
                  </a:cubicBezTo>
                  <a:cubicBezTo>
                    <a:pt x="1173" y="192"/>
                    <a:pt x="1173" y="193"/>
                    <a:pt x="1172" y="193"/>
                  </a:cubicBezTo>
                  <a:cubicBezTo>
                    <a:pt x="1172" y="193"/>
                    <a:pt x="1172" y="193"/>
                    <a:pt x="1172" y="193"/>
                  </a:cubicBezTo>
                  <a:cubicBezTo>
                    <a:pt x="1171" y="193"/>
                    <a:pt x="1170" y="193"/>
                    <a:pt x="1170" y="194"/>
                  </a:cubicBezTo>
                  <a:cubicBezTo>
                    <a:pt x="1169" y="194"/>
                    <a:pt x="1169" y="194"/>
                    <a:pt x="1169" y="194"/>
                  </a:cubicBezTo>
                  <a:cubicBezTo>
                    <a:pt x="1168" y="194"/>
                    <a:pt x="1167" y="195"/>
                    <a:pt x="1166" y="195"/>
                  </a:cubicBezTo>
                  <a:cubicBezTo>
                    <a:pt x="1166" y="195"/>
                    <a:pt x="1166" y="195"/>
                    <a:pt x="1166" y="195"/>
                  </a:cubicBezTo>
                  <a:cubicBezTo>
                    <a:pt x="1164" y="195"/>
                    <a:pt x="1163" y="196"/>
                    <a:pt x="1162" y="196"/>
                  </a:cubicBezTo>
                  <a:cubicBezTo>
                    <a:pt x="1162" y="196"/>
                    <a:pt x="1162" y="196"/>
                    <a:pt x="1162" y="196"/>
                  </a:cubicBezTo>
                  <a:cubicBezTo>
                    <a:pt x="1159" y="197"/>
                    <a:pt x="1155" y="198"/>
                    <a:pt x="1152" y="200"/>
                  </a:cubicBezTo>
                  <a:cubicBezTo>
                    <a:pt x="1151" y="200"/>
                    <a:pt x="1151" y="200"/>
                    <a:pt x="1151" y="200"/>
                  </a:cubicBezTo>
                  <a:cubicBezTo>
                    <a:pt x="1149" y="200"/>
                    <a:pt x="1148" y="201"/>
                    <a:pt x="1146" y="202"/>
                  </a:cubicBezTo>
                  <a:cubicBezTo>
                    <a:pt x="1145" y="202"/>
                    <a:pt x="1145" y="202"/>
                    <a:pt x="1145" y="202"/>
                  </a:cubicBezTo>
                  <a:cubicBezTo>
                    <a:pt x="1143" y="202"/>
                    <a:pt x="1141" y="203"/>
                    <a:pt x="1139" y="203"/>
                  </a:cubicBezTo>
                  <a:cubicBezTo>
                    <a:pt x="1139" y="204"/>
                    <a:pt x="1139" y="204"/>
                    <a:pt x="1139" y="204"/>
                  </a:cubicBezTo>
                  <a:cubicBezTo>
                    <a:pt x="1137" y="204"/>
                    <a:pt x="1135" y="205"/>
                    <a:pt x="1133" y="206"/>
                  </a:cubicBezTo>
                  <a:cubicBezTo>
                    <a:pt x="1132" y="206"/>
                    <a:pt x="1132" y="206"/>
                    <a:pt x="1131" y="206"/>
                  </a:cubicBezTo>
                  <a:cubicBezTo>
                    <a:pt x="1129" y="206"/>
                    <a:pt x="1128" y="207"/>
                    <a:pt x="1126" y="207"/>
                  </a:cubicBezTo>
                  <a:cubicBezTo>
                    <a:pt x="1125" y="208"/>
                    <a:pt x="1125" y="208"/>
                    <a:pt x="1124" y="208"/>
                  </a:cubicBezTo>
                  <a:cubicBezTo>
                    <a:pt x="1122" y="209"/>
                    <a:pt x="1120" y="209"/>
                    <a:pt x="1118" y="210"/>
                  </a:cubicBezTo>
                  <a:cubicBezTo>
                    <a:pt x="1118" y="210"/>
                    <a:pt x="1117" y="210"/>
                    <a:pt x="1117" y="210"/>
                  </a:cubicBezTo>
                  <a:cubicBezTo>
                    <a:pt x="1116" y="210"/>
                    <a:pt x="1116" y="210"/>
                    <a:pt x="1116" y="210"/>
                  </a:cubicBezTo>
                  <a:cubicBezTo>
                    <a:pt x="1113" y="211"/>
                    <a:pt x="1109" y="212"/>
                    <a:pt x="1106" y="213"/>
                  </a:cubicBezTo>
                  <a:cubicBezTo>
                    <a:pt x="1105" y="213"/>
                    <a:pt x="1104" y="213"/>
                    <a:pt x="1103" y="214"/>
                  </a:cubicBezTo>
                  <a:cubicBezTo>
                    <a:pt x="1099" y="215"/>
                    <a:pt x="1096" y="215"/>
                    <a:pt x="1092" y="216"/>
                  </a:cubicBezTo>
                  <a:cubicBezTo>
                    <a:pt x="1091" y="217"/>
                    <a:pt x="1091" y="217"/>
                    <a:pt x="1090" y="217"/>
                  </a:cubicBezTo>
                  <a:cubicBezTo>
                    <a:pt x="1087" y="218"/>
                    <a:pt x="1083" y="218"/>
                    <a:pt x="1080" y="219"/>
                  </a:cubicBezTo>
                  <a:cubicBezTo>
                    <a:pt x="1079" y="219"/>
                    <a:pt x="1078" y="219"/>
                    <a:pt x="1077" y="220"/>
                  </a:cubicBezTo>
                  <a:cubicBezTo>
                    <a:pt x="1073" y="221"/>
                    <a:pt x="1069" y="221"/>
                    <a:pt x="1065" y="222"/>
                  </a:cubicBezTo>
                  <a:cubicBezTo>
                    <a:pt x="1065" y="222"/>
                    <a:pt x="1064" y="222"/>
                    <a:pt x="1064" y="222"/>
                  </a:cubicBezTo>
                  <a:cubicBezTo>
                    <a:pt x="1060" y="223"/>
                    <a:pt x="1057" y="223"/>
                    <a:pt x="1053" y="224"/>
                  </a:cubicBezTo>
                  <a:cubicBezTo>
                    <a:pt x="1052" y="224"/>
                    <a:pt x="1051" y="224"/>
                    <a:pt x="1050" y="225"/>
                  </a:cubicBezTo>
                  <a:cubicBezTo>
                    <a:pt x="1046" y="225"/>
                    <a:pt x="1042" y="226"/>
                    <a:pt x="1038" y="226"/>
                  </a:cubicBezTo>
                  <a:cubicBezTo>
                    <a:pt x="1038" y="226"/>
                    <a:pt x="1038" y="226"/>
                    <a:pt x="1038" y="226"/>
                  </a:cubicBezTo>
                  <a:cubicBezTo>
                    <a:pt x="1034" y="227"/>
                    <a:pt x="1029" y="227"/>
                    <a:pt x="1025" y="227"/>
                  </a:cubicBezTo>
                  <a:cubicBezTo>
                    <a:pt x="1025" y="227"/>
                    <a:pt x="1025" y="227"/>
                    <a:pt x="1025" y="227"/>
                  </a:cubicBezTo>
                  <a:cubicBezTo>
                    <a:pt x="1021" y="228"/>
                    <a:pt x="1017" y="228"/>
                    <a:pt x="1013" y="228"/>
                  </a:cubicBezTo>
                  <a:cubicBezTo>
                    <a:pt x="1011" y="228"/>
                    <a:pt x="1010" y="228"/>
                    <a:pt x="1009" y="228"/>
                  </a:cubicBezTo>
                  <a:cubicBezTo>
                    <a:pt x="1008" y="228"/>
                    <a:pt x="1008" y="228"/>
                    <a:pt x="1008" y="228"/>
                  </a:cubicBezTo>
                  <a:cubicBezTo>
                    <a:pt x="1007" y="228"/>
                    <a:pt x="1006" y="228"/>
                    <a:pt x="1004" y="228"/>
                  </a:cubicBezTo>
                  <a:cubicBezTo>
                    <a:pt x="1003" y="228"/>
                    <a:pt x="1002" y="227"/>
                    <a:pt x="1000" y="227"/>
                  </a:cubicBezTo>
                  <a:cubicBezTo>
                    <a:pt x="1000" y="227"/>
                    <a:pt x="1000" y="227"/>
                    <a:pt x="1000" y="227"/>
                  </a:cubicBezTo>
                  <a:cubicBezTo>
                    <a:pt x="999" y="227"/>
                    <a:pt x="998" y="227"/>
                    <a:pt x="997" y="227"/>
                  </a:cubicBezTo>
                  <a:cubicBezTo>
                    <a:pt x="993" y="227"/>
                    <a:pt x="989" y="226"/>
                    <a:pt x="986" y="226"/>
                  </a:cubicBezTo>
                  <a:cubicBezTo>
                    <a:pt x="985" y="226"/>
                    <a:pt x="985" y="226"/>
                    <a:pt x="985" y="226"/>
                  </a:cubicBezTo>
                  <a:cubicBezTo>
                    <a:pt x="982" y="225"/>
                    <a:pt x="979" y="225"/>
                    <a:pt x="975" y="224"/>
                  </a:cubicBezTo>
                  <a:cubicBezTo>
                    <a:pt x="975" y="224"/>
                    <a:pt x="975" y="224"/>
                    <a:pt x="975" y="224"/>
                  </a:cubicBezTo>
                  <a:cubicBezTo>
                    <a:pt x="972" y="224"/>
                    <a:pt x="969" y="223"/>
                    <a:pt x="966" y="223"/>
                  </a:cubicBezTo>
                  <a:cubicBezTo>
                    <a:pt x="965" y="223"/>
                    <a:pt x="965" y="223"/>
                    <a:pt x="965" y="223"/>
                  </a:cubicBezTo>
                  <a:cubicBezTo>
                    <a:pt x="962" y="222"/>
                    <a:pt x="959" y="222"/>
                    <a:pt x="957" y="221"/>
                  </a:cubicBezTo>
                  <a:cubicBezTo>
                    <a:pt x="957" y="221"/>
                    <a:pt x="957" y="221"/>
                    <a:pt x="957" y="221"/>
                  </a:cubicBezTo>
                  <a:cubicBezTo>
                    <a:pt x="954" y="220"/>
                    <a:pt x="951" y="220"/>
                    <a:pt x="949" y="219"/>
                  </a:cubicBezTo>
                  <a:cubicBezTo>
                    <a:pt x="948" y="219"/>
                    <a:pt x="948" y="219"/>
                    <a:pt x="948" y="219"/>
                  </a:cubicBezTo>
                  <a:cubicBezTo>
                    <a:pt x="946" y="218"/>
                    <a:pt x="943" y="218"/>
                    <a:pt x="941" y="217"/>
                  </a:cubicBezTo>
                  <a:cubicBezTo>
                    <a:pt x="941" y="217"/>
                    <a:pt x="941" y="217"/>
                    <a:pt x="941" y="217"/>
                  </a:cubicBezTo>
                  <a:cubicBezTo>
                    <a:pt x="940" y="217"/>
                    <a:pt x="940" y="217"/>
                    <a:pt x="939" y="217"/>
                  </a:cubicBezTo>
                  <a:cubicBezTo>
                    <a:pt x="937" y="216"/>
                    <a:pt x="935" y="215"/>
                    <a:pt x="933" y="214"/>
                  </a:cubicBezTo>
                  <a:cubicBezTo>
                    <a:pt x="932" y="214"/>
                    <a:pt x="931" y="214"/>
                    <a:pt x="930" y="214"/>
                  </a:cubicBezTo>
                  <a:cubicBezTo>
                    <a:pt x="929" y="213"/>
                    <a:pt x="927" y="212"/>
                    <a:pt x="925" y="212"/>
                  </a:cubicBezTo>
                  <a:cubicBezTo>
                    <a:pt x="925" y="211"/>
                    <a:pt x="924" y="211"/>
                    <a:pt x="923" y="211"/>
                  </a:cubicBezTo>
                  <a:cubicBezTo>
                    <a:pt x="922" y="210"/>
                    <a:pt x="920" y="209"/>
                    <a:pt x="919" y="208"/>
                  </a:cubicBezTo>
                  <a:cubicBezTo>
                    <a:pt x="918" y="208"/>
                    <a:pt x="917" y="208"/>
                    <a:pt x="917" y="207"/>
                  </a:cubicBezTo>
                  <a:cubicBezTo>
                    <a:pt x="915" y="206"/>
                    <a:pt x="913" y="205"/>
                    <a:pt x="911" y="204"/>
                  </a:cubicBezTo>
                  <a:cubicBezTo>
                    <a:pt x="911" y="204"/>
                    <a:pt x="911" y="204"/>
                    <a:pt x="911" y="204"/>
                  </a:cubicBezTo>
                  <a:cubicBezTo>
                    <a:pt x="909" y="202"/>
                    <a:pt x="907" y="201"/>
                    <a:pt x="906" y="200"/>
                  </a:cubicBezTo>
                  <a:cubicBezTo>
                    <a:pt x="905" y="200"/>
                    <a:pt x="905" y="199"/>
                    <a:pt x="904" y="199"/>
                  </a:cubicBezTo>
                  <a:cubicBezTo>
                    <a:pt x="903" y="198"/>
                    <a:pt x="902" y="197"/>
                    <a:pt x="901" y="196"/>
                  </a:cubicBezTo>
                  <a:cubicBezTo>
                    <a:pt x="901" y="195"/>
                    <a:pt x="900" y="195"/>
                    <a:pt x="900" y="194"/>
                  </a:cubicBezTo>
                  <a:cubicBezTo>
                    <a:pt x="899" y="193"/>
                    <a:pt x="898" y="192"/>
                    <a:pt x="897" y="191"/>
                  </a:cubicBezTo>
                  <a:cubicBezTo>
                    <a:pt x="897" y="190"/>
                    <a:pt x="896" y="190"/>
                    <a:pt x="896" y="189"/>
                  </a:cubicBezTo>
                  <a:cubicBezTo>
                    <a:pt x="894" y="188"/>
                    <a:pt x="893" y="186"/>
                    <a:pt x="892" y="184"/>
                  </a:cubicBezTo>
                  <a:cubicBezTo>
                    <a:pt x="891" y="183"/>
                    <a:pt x="890" y="182"/>
                    <a:pt x="889" y="180"/>
                  </a:cubicBezTo>
                  <a:cubicBezTo>
                    <a:pt x="888" y="180"/>
                    <a:pt x="888" y="180"/>
                    <a:pt x="888" y="180"/>
                  </a:cubicBezTo>
                  <a:cubicBezTo>
                    <a:pt x="887" y="178"/>
                    <a:pt x="886" y="177"/>
                    <a:pt x="885" y="176"/>
                  </a:cubicBezTo>
                  <a:cubicBezTo>
                    <a:pt x="884" y="175"/>
                    <a:pt x="884" y="175"/>
                    <a:pt x="884" y="175"/>
                  </a:cubicBezTo>
                  <a:cubicBezTo>
                    <a:pt x="884" y="175"/>
                    <a:pt x="883" y="174"/>
                    <a:pt x="883" y="174"/>
                  </a:cubicBezTo>
                  <a:cubicBezTo>
                    <a:pt x="882" y="173"/>
                    <a:pt x="881" y="172"/>
                    <a:pt x="880" y="171"/>
                  </a:cubicBezTo>
                  <a:cubicBezTo>
                    <a:pt x="880" y="171"/>
                    <a:pt x="880" y="171"/>
                    <a:pt x="880" y="171"/>
                  </a:cubicBezTo>
                  <a:cubicBezTo>
                    <a:pt x="878" y="170"/>
                    <a:pt x="877" y="169"/>
                    <a:pt x="875" y="167"/>
                  </a:cubicBezTo>
                  <a:cubicBezTo>
                    <a:pt x="874" y="167"/>
                    <a:pt x="874" y="167"/>
                    <a:pt x="874" y="167"/>
                  </a:cubicBezTo>
                  <a:cubicBezTo>
                    <a:pt x="874" y="167"/>
                    <a:pt x="874" y="167"/>
                    <a:pt x="874" y="167"/>
                  </a:cubicBezTo>
                  <a:cubicBezTo>
                    <a:pt x="873" y="166"/>
                    <a:pt x="871" y="165"/>
                    <a:pt x="870" y="164"/>
                  </a:cubicBezTo>
                  <a:cubicBezTo>
                    <a:pt x="869" y="164"/>
                    <a:pt x="869" y="164"/>
                    <a:pt x="869" y="164"/>
                  </a:cubicBezTo>
                  <a:cubicBezTo>
                    <a:pt x="867" y="162"/>
                    <a:pt x="865" y="161"/>
                    <a:pt x="862" y="160"/>
                  </a:cubicBezTo>
                  <a:cubicBezTo>
                    <a:pt x="862" y="159"/>
                    <a:pt x="862" y="159"/>
                    <a:pt x="862" y="159"/>
                  </a:cubicBezTo>
                  <a:cubicBezTo>
                    <a:pt x="859" y="158"/>
                    <a:pt x="857" y="157"/>
                    <a:pt x="854" y="156"/>
                  </a:cubicBezTo>
                  <a:cubicBezTo>
                    <a:pt x="853" y="155"/>
                    <a:pt x="853" y="155"/>
                    <a:pt x="853" y="155"/>
                  </a:cubicBezTo>
                  <a:cubicBezTo>
                    <a:pt x="853" y="155"/>
                    <a:pt x="852" y="155"/>
                    <a:pt x="851" y="155"/>
                  </a:cubicBezTo>
                  <a:cubicBezTo>
                    <a:pt x="850" y="154"/>
                    <a:pt x="848" y="153"/>
                    <a:pt x="847" y="153"/>
                  </a:cubicBezTo>
                  <a:cubicBezTo>
                    <a:pt x="846" y="153"/>
                    <a:pt x="846" y="152"/>
                    <a:pt x="845" y="152"/>
                  </a:cubicBezTo>
                  <a:cubicBezTo>
                    <a:pt x="844" y="152"/>
                    <a:pt x="843" y="151"/>
                    <a:pt x="842" y="151"/>
                  </a:cubicBezTo>
                  <a:cubicBezTo>
                    <a:pt x="840" y="150"/>
                    <a:pt x="838" y="150"/>
                    <a:pt x="835" y="149"/>
                  </a:cubicBezTo>
                  <a:cubicBezTo>
                    <a:pt x="835" y="149"/>
                    <a:pt x="834" y="149"/>
                    <a:pt x="833" y="148"/>
                  </a:cubicBezTo>
                  <a:cubicBezTo>
                    <a:pt x="833" y="148"/>
                    <a:pt x="832" y="148"/>
                    <a:pt x="831" y="148"/>
                  </a:cubicBezTo>
                  <a:cubicBezTo>
                    <a:pt x="831" y="148"/>
                    <a:pt x="830" y="148"/>
                    <a:pt x="830" y="147"/>
                  </a:cubicBezTo>
                  <a:cubicBezTo>
                    <a:pt x="829" y="147"/>
                    <a:pt x="829" y="147"/>
                    <a:pt x="829" y="147"/>
                  </a:cubicBezTo>
                  <a:cubicBezTo>
                    <a:pt x="829" y="147"/>
                    <a:pt x="828" y="147"/>
                    <a:pt x="828" y="147"/>
                  </a:cubicBezTo>
                  <a:cubicBezTo>
                    <a:pt x="827" y="147"/>
                    <a:pt x="826" y="147"/>
                    <a:pt x="826" y="146"/>
                  </a:cubicBezTo>
                  <a:cubicBezTo>
                    <a:pt x="825" y="146"/>
                    <a:pt x="825" y="146"/>
                    <a:pt x="824" y="146"/>
                  </a:cubicBezTo>
                  <a:cubicBezTo>
                    <a:pt x="823" y="146"/>
                    <a:pt x="823" y="146"/>
                    <a:pt x="822" y="146"/>
                  </a:cubicBezTo>
                  <a:cubicBezTo>
                    <a:pt x="822" y="145"/>
                    <a:pt x="821" y="145"/>
                    <a:pt x="821" y="145"/>
                  </a:cubicBezTo>
                  <a:cubicBezTo>
                    <a:pt x="820" y="145"/>
                    <a:pt x="820" y="145"/>
                    <a:pt x="820" y="145"/>
                  </a:cubicBezTo>
                  <a:cubicBezTo>
                    <a:pt x="820" y="145"/>
                    <a:pt x="820" y="145"/>
                    <a:pt x="820" y="145"/>
                  </a:cubicBezTo>
                  <a:cubicBezTo>
                    <a:pt x="819" y="145"/>
                    <a:pt x="819" y="145"/>
                    <a:pt x="819" y="145"/>
                  </a:cubicBezTo>
                  <a:cubicBezTo>
                    <a:pt x="819" y="145"/>
                    <a:pt x="818" y="145"/>
                    <a:pt x="818" y="145"/>
                  </a:cubicBezTo>
                  <a:cubicBezTo>
                    <a:pt x="817" y="145"/>
                    <a:pt x="817" y="144"/>
                    <a:pt x="816" y="144"/>
                  </a:cubicBezTo>
                  <a:cubicBezTo>
                    <a:pt x="816" y="144"/>
                    <a:pt x="815" y="144"/>
                    <a:pt x="815" y="144"/>
                  </a:cubicBezTo>
                  <a:cubicBezTo>
                    <a:pt x="814" y="144"/>
                    <a:pt x="814" y="144"/>
                    <a:pt x="813" y="144"/>
                  </a:cubicBezTo>
                  <a:cubicBezTo>
                    <a:pt x="813" y="144"/>
                    <a:pt x="812" y="144"/>
                    <a:pt x="812" y="144"/>
                  </a:cubicBezTo>
                  <a:cubicBezTo>
                    <a:pt x="811" y="143"/>
                    <a:pt x="811" y="143"/>
                    <a:pt x="810" y="143"/>
                  </a:cubicBezTo>
                  <a:cubicBezTo>
                    <a:pt x="810" y="143"/>
                    <a:pt x="810" y="143"/>
                    <a:pt x="810" y="143"/>
                  </a:cubicBezTo>
                  <a:cubicBezTo>
                    <a:pt x="810" y="143"/>
                    <a:pt x="810" y="143"/>
                    <a:pt x="810" y="143"/>
                  </a:cubicBezTo>
                  <a:cubicBezTo>
                    <a:pt x="810" y="143"/>
                    <a:pt x="810" y="143"/>
                    <a:pt x="810" y="143"/>
                  </a:cubicBezTo>
                  <a:cubicBezTo>
                    <a:pt x="809" y="143"/>
                    <a:pt x="809" y="143"/>
                    <a:pt x="809" y="143"/>
                  </a:cubicBezTo>
                  <a:cubicBezTo>
                    <a:pt x="809" y="143"/>
                    <a:pt x="808" y="143"/>
                    <a:pt x="808" y="143"/>
                  </a:cubicBezTo>
                  <a:cubicBezTo>
                    <a:pt x="807" y="143"/>
                    <a:pt x="807" y="143"/>
                    <a:pt x="806" y="143"/>
                  </a:cubicBezTo>
                  <a:cubicBezTo>
                    <a:pt x="806" y="143"/>
                    <a:pt x="805" y="143"/>
                    <a:pt x="805" y="142"/>
                  </a:cubicBezTo>
                  <a:cubicBezTo>
                    <a:pt x="804" y="142"/>
                    <a:pt x="804" y="142"/>
                    <a:pt x="803" y="142"/>
                  </a:cubicBezTo>
                  <a:cubicBezTo>
                    <a:pt x="803" y="142"/>
                    <a:pt x="802" y="142"/>
                    <a:pt x="802" y="142"/>
                  </a:cubicBezTo>
                  <a:cubicBezTo>
                    <a:pt x="801" y="142"/>
                    <a:pt x="801" y="142"/>
                    <a:pt x="801" y="142"/>
                  </a:cubicBezTo>
                  <a:cubicBezTo>
                    <a:pt x="800" y="142"/>
                    <a:pt x="800" y="142"/>
                    <a:pt x="800" y="142"/>
                  </a:cubicBezTo>
                  <a:cubicBezTo>
                    <a:pt x="800" y="142"/>
                    <a:pt x="800" y="142"/>
                    <a:pt x="800" y="142"/>
                  </a:cubicBezTo>
                  <a:cubicBezTo>
                    <a:pt x="799" y="142"/>
                    <a:pt x="799" y="142"/>
                    <a:pt x="799" y="142"/>
                  </a:cubicBezTo>
                  <a:cubicBezTo>
                    <a:pt x="799" y="142"/>
                    <a:pt x="798" y="142"/>
                    <a:pt x="798" y="142"/>
                  </a:cubicBezTo>
                  <a:cubicBezTo>
                    <a:pt x="797" y="142"/>
                    <a:pt x="797" y="141"/>
                    <a:pt x="796" y="141"/>
                  </a:cubicBezTo>
                  <a:cubicBezTo>
                    <a:pt x="796" y="141"/>
                    <a:pt x="795" y="141"/>
                    <a:pt x="795" y="141"/>
                  </a:cubicBezTo>
                  <a:cubicBezTo>
                    <a:pt x="794" y="141"/>
                    <a:pt x="794" y="141"/>
                    <a:pt x="793" y="141"/>
                  </a:cubicBezTo>
                  <a:cubicBezTo>
                    <a:pt x="793" y="141"/>
                    <a:pt x="792" y="141"/>
                    <a:pt x="792" y="141"/>
                  </a:cubicBezTo>
                  <a:cubicBezTo>
                    <a:pt x="791" y="141"/>
                    <a:pt x="791" y="141"/>
                    <a:pt x="790" y="141"/>
                  </a:cubicBezTo>
                  <a:cubicBezTo>
                    <a:pt x="790" y="141"/>
                    <a:pt x="789" y="141"/>
                    <a:pt x="789" y="141"/>
                  </a:cubicBezTo>
                  <a:cubicBezTo>
                    <a:pt x="789" y="141"/>
                    <a:pt x="789" y="141"/>
                    <a:pt x="789" y="141"/>
                  </a:cubicBezTo>
                  <a:cubicBezTo>
                    <a:pt x="788" y="141"/>
                    <a:pt x="788" y="141"/>
                    <a:pt x="787" y="141"/>
                  </a:cubicBezTo>
                  <a:cubicBezTo>
                    <a:pt x="787" y="141"/>
                    <a:pt x="786" y="141"/>
                    <a:pt x="786" y="141"/>
                  </a:cubicBezTo>
                  <a:cubicBezTo>
                    <a:pt x="785" y="141"/>
                    <a:pt x="785" y="141"/>
                    <a:pt x="784" y="140"/>
                  </a:cubicBezTo>
                  <a:cubicBezTo>
                    <a:pt x="784" y="140"/>
                    <a:pt x="783" y="140"/>
                    <a:pt x="782" y="140"/>
                  </a:cubicBezTo>
                  <a:cubicBezTo>
                    <a:pt x="782" y="140"/>
                    <a:pt x="781" y="140"/>
                    <a:pt x="781" y="140"/>
                  </a:cubicBezTo>
                  <a:cubicBezTo>
                    <a:pt x="780" y="140"/>
                    <a:pt x="780" y="140"/>
                    <a:pt x="779" y="140"/>
                  </a:cubicBezTo>
                  <a:cubicBezTo>
                    <a:pt x="779" y="140"/>
                    <a:pt x="778" y="140"/>
                    <a:pt x="777" y="140"/>
                  </a:cubicBezTo>
                  <a:cubicBezTo>
                    <a:pt x="777" y="140"/>
                    <a:pt x="777" y="140"/>
                    <a:pt x="777" y="140"/>
                  </a:cubicBezTo>
                  <a:cubicBezTo>
                    <a:pt x="777" y="140"/>
                    <a:pt x="776" y="140"/>
                    <a:pt x="776" y="140"/>
                  </a:cubicBezTo>
                  <a:cubicBezTo>
                    <a:pt x="775" y="140"/>
                    <a:pt x="774" y="140"/>
                    <a:pt x="774" y="140"/>
                  </a:cubicBezTo>
                  <a:cubicBezTo>
                    <a:pt x="773" y="140"/>
                    <a:pt x="773" y="140"/>
                    <a:pt x="772" y="140"/>
                  </a:cubicBezTo>
                  <a:cubicBezTo>
                    <a:pt x="771" y="140"/>
                    <a:pt x="771" y="140"/>
                    <a:pt x="770" y="140"/>
                  </a:cubicBezTo>
                  <a:cubicBezTo>
                    <a:pt x="770" y="140"/>
                    <a:pt x="769" y="140"/>
                    <a:pt x="769" y="140"/>
                  </a:cubicBezTo>
                  <a:cubicBezTo>
                    <a:pt x="769" y="140"/>
                    <a:pt x="768" y="140"/>
                    <a:pt x="768" y="140"/>
                  </a:cubicBezTo>
                  <a:cubicBezTo>
                    <a:pt x="768" y="140"/>
                    <a:pt x="767" y="140"/>
                    <a:pt x="767" y="140"/>
                  </a:cubicBezTo>
                  <a:cubicBezTo>
                    <a:pt x="766" y="140"/>
                    <a:pt x="766" y="140"/>
                    <a:pt x="766" y="140"/>
                  </a:cubicBezTo>
                  <a:cubicBezTo>
                    <a:pt x="765" y="140"/>
                    <a:pt x="765" y="140"/>
                    <a:pt x="765" y="140"/>
                  </a:cubicBezTo>
                  <a:cubicBezTo>
                    <a:pt x="765" y="140"/>
                    <a:pt x="765" y="140"/>
                    <a:pt x="765" y="140"/>
                  </a:cubicBezTo>
                  <a:cubicBezTo>
                    <a:pt x="764" y="140"/>
                    <a:pt x="764" y="140"/>
                    <a:pt x="764" y="140"/>
                  </a:cubicBezTo>
                  <a:cubicBezTo>
                    <a:pt x="764" y="140"/>
                    <a:pt x="764" y="140"/>
                    <a:pt x="764" y="140"/>
                  </a:cubicBezTo>
                  <a:cubicBezTo>
                    <a:pt x="763" y="140"/>
                    <a:pt x="763" y="140"/>
                    <a:pt x="763" y="140"/>
                  </a:cubicBezTo>
                  <a:cubicBezTo>
                    <a:pt x="763" y="140"/>
                    <a:pt x="763" y="140"/>
                    <a:pt x="763" y="140"/>
                  </a:cubicBezTo>
                  <a:cubicBezTo>
                    <a:pt x="763" y="140"/>
                    <a:pt x="763" y="140"/>
                    <a:pt x="763" y="140"/>
                  </a:cubicBezTo>
                  <a:cubicBezTo>
                    <a:pt x="763" y="140"/>
                    <a:pt x="763" y="140"/>
                    <a:pt x="763" y="140"/>
                  </a:cubicBezTo>
                  <a:cubicBezTo>
                    <a:pt x="762" y="140"/>
                    <a:pt x="762" y="140"/>
                    <a:pt x="762" y="140"/>
                  </a:cubicBezTo>
                  <a:cubicBezTo>
                    <a:pt x="762" y="140"/>
                    <a:pt x="762" y="140"/>
                    <a:pt x="762" y="140"/>
                  </a:cubicBezTo>
                  <a:cubicBezTo>
                    <a:pt x="762" y="140"/>
                    <a:pt x="762" y="140"/>
                    <a:pt x="762" y="140"/>
                  </a:cubicBezTo>
                  <a:cubicBezTo>
                    <a:pt x="762" y="140"/>
                    <a:pt x="762" y="140"/>
                    <a:pt x="762" y="140"/>
                  </a:cubicBezTo>
                  <a:cubicBezTo>
                    <a:pt x="762" y="140"/>
                    <a:pt x="761" y="140"/>
                    <a:pt x="760" y="140"/>
                  </a:cubicBezTo>
                  <a:cubicBezTo>
                    <a:pt x="760" y="140"/>
                    <a:pt x="759" y="140"/>
                    <a:pt x="759" y="140"/>
                  </a:cubicBezTo>
                  <a:cubicBezTo>
                    <a:pt x="758" y="140"/>
                    <a:pt x="757" y="140"/>
                    <a:pt x="757" y="140"/>
                  </a:cubicBezTo>
                  <a:cubicBezTo>
                    <a:pt x="756" y="140"/>
                    <a:pt x="756" y="140"/>
                    <a:pt x="755" y="140"/>
                  </a:cubicBezTo>
                  <a:cubicBezTo>
                    <a:pt x="754" y="140"/>
                    <a:pt x="753" y="140"/>
                    <a:pt x="753" y="141"/>
                  </a:cubicBezTo>
                  <a:cubicBezTo>
                    <a:pt x="752" y="141"/>
                    <a:pt x="751" y="141"/>
                    <a:pt x="751" y="141"/>
                  </a:cubicBezTo>
                  <a:cubicBezTo>
                    <a:pt x="750" y="141"/>
                    <a:pt x="749" y="141"/>
                    <a:pt x="748" y="141"/>
                  </a:cubicBezTo>
                  <a:cubicBezTo>
                    <a:pt x="748" y="141"/>
                    <a:pt x="747" y="141"/>
                    <a:pt x="746" y="141"/>
                  </a:cubicBezTo>
                  <a:cubicBezTo>
                    <a:pt x="745" y="141"/>
                    <a:pt x="744" y="141"/>
                    <a:pt x="743" y="141"/>
                  </a:cubicBezTo>
                  <a:cubicBezTo>
                    <a:pt x="742" y="141"/>
                    <a:pt x="741" y="141"/>
                    <a:pt x="740" y="142"/>
                  </a:cubicBezTo>
                  <a:cubicBezTo>
                    <a:pt x="739" y="142"/>
                    <a:pt x="738" y="142"/>
                    <a:pt x="737" y="142"/>
                  </a:cubicBezTo>
                  <a:cubicBezTo>
                    <a:pt x="736" y="142"/>
                    <a:pt x="735" y="142"/>
                    <a:pt x="734" y="142"/>
                  </a:cubicBezTo>
                  <a:cubicBezTo>
                    <a:pt x="733" y="143"/>
                    <a:pt x="731" y="143"/>
                    <a:pt x="729" y="143"/>
                  </a:cubicBezTo>
                  <a:cubicBezTo>
                    <a:pt x="728" y="143"/>
                    <a:pt x="727" y="143"/>
                    <a:pt x="726" y="144"/>
                  </a:cubicBezTo>
                  <a:cubicBezTo>
                    <a:pt x="725" y="144"/>
                    <a:pt x="725" y="144"/>
                    <a:pt x="725" y="144"/>
                  </a:cubicBezTo>
                  <a:cubicBezTo>
                    <a:pt x="725" y="144"/>
                    <a:pt x="725" y="144"/>
                    <a:pt x="725" y="144"/>
                  </a:cubicBezTo>
                  <a:cubicBezTo>
                    <a:pt x="724" y="144"/>
                    <a:pt x="724" y="144"/>
                    <a:pt x="724" y="144"/>
                  </a:cubicBezTo>
                  <a:cubicBezTo>
                    <a:pt x="723" y="144"/>
                    <a:pt x="721" y="144"/>
                    <a:pt x="720" y="145"/>
                  </a:cubicBezTo>
                  <a:cubicBezTo>
                    <a:pt x="719" y="145"/>
                    <a:pt x="718" y="145"/>
                    <a:pt x="717" y="145"/>
                  </a:cubicBezTo>
                  <a:cubicBezTo>
                    <a:pt x="716" y="145"/>
                    <a:pt x="716" y="145"/>
                    <a:pt x="716" y="145"/>
                  </a:cubicBezTo>
                  <a:cubicBezTo>
                    <a:pt x="715" y="145"/>
                    <a:pt x="715" y="146"/>
                    <a:pt x="715" y="146"/>
                  </a:cubicBezTo>
                  <a:cubicBezTo>
                    <a:pt x="712" y="146"/>
                    <a:pt x="710" y="147"/>
                    <a:pt x="708" y="147"/>
                  </a:cubicBezTo>
                  <a:cubicBezTo>
                    <a:pt x="707" y="147"/>
                    <a:pt x="707" y="147"/>
                    <a:pt x="706" y="148"/>
                  </a:cubicBezTo>
                  <a:cubicBezTo>
                    <a:pt x="705" y="148"/>
                    <a:pt x="703" y="148"/>
                    <a:pt x="702" y="149"/>
                  </a:cubicBezTo>
                  <a:cubicBezTo>
                    <a:pt x="701" y="149"/>
                    <a:pt x="701" y="149"/>
                    <a:pt x="700" y="149"/>
                  </a:cubicBezTo>
                  <a:cubicBezTo>
                    <a:pt x="699" y="149"/>
                    <a:pt x="699" y="150"/>
                    <a:pt x="698" y="150"/>
                  </a:cubicBezTo>
                  <a:cubicBezTo>
                    <a:pt x="696" y="150"/>
                    <a:pt x="694" y="151"/>
                    <a:pt x="692" y="151"/>
                  </a:cubicBezTo>
                  <a:cubicBezTo>
                    <a:pt x="692" y="152"/>
                    <a:pt x="691" y="152"/>
                    <a:pt x="691" y="152"/>
                  </a:cubicBezTo>
                  <a:cubicBezTo>
                    <a:pt x="690" y="152"/>
                    <a:pt x="690" y="152"/>
                    <a:pt x="690" y="152"/>
                  </a:cubicBezTo>
                  <a:cubicBezTo>
                    <a:pt x="690" y="152"/>
                    <a:pt x="690" y="152"/>
                    <a:pt x="690" y="152"/>
                  </a:cubicBezTo>
                  <a:cubicBezTo>
                    <a:pt x="689" y="152"/>
                    <a:pt x="689" y="152"/>
                    <a:pt x="689" y="152"/>
                  </a:cubicBezTo>
                  <a:cubicBezTo>
                    <a:pt x="688" y="153"/>
                    <a:pt x="686" y="153"/>
                    <a:pt x="685" y="154"/>
                  </a:cubicBezTo>
                  <a:cubicBezTo>
                    <a:pt x="684" y="154"/>
                    <a:pt x="684" y="154"/>
                    <a:pt x="684" y="154"/>
                  </a:cubicBezTo>
                  <a:cubicBezTo>
                    <a:pt x="682" y="155"/>
                    <a:pt x="681" y="155"/>
                    <a:pt x="679" y="156"/>
                  </a:cubicBezTo>
                  <a:cubicBezTo>
                    <a:pt x="679" y="156"/>
                    <a:pt x="679" y="156"/>
                    <a:pt x="679" y="156"/>
                  </a:cubicBezTo>
                  <a:cubicBezTo>
                    <a:pt x="679" y="156"/>
                    <a:pt x="679" y="156"/>
                    <a:pt x="679" y="156"/>
                  </a:cubicBezTo>
                  <a:cubicBezTo>
                    <a:pt x="677" y="157"/>
                    <a:pt x="676" y="157"/>
                    <a:pt x="675" y="158"/>
                  </a:cubicBezTo>
                  <a:cubicBezTo>
                    <a:pt x="674" y="158"/>
                    <a:pt x="674" y="158"/>
                    <a:pt x="674" y="158"/>
                  </a:cubicBezTo>
                  <a:cubicBezTo>
                    <a:pt x="673" y="159"/>
                    <a:pt x="671" y="160"/>
                    <a:pt x="670" y="160"/>
                  </a:cubicBezTo>
                  <a:cubicBezTo>
                    <a:pt x="670" y="160"/>
                    <a:pt x="670" y="160"/>
                    <a:pt x="670" y="160"/>
                  </a:cubicBezTo>
                  <a:cubicBezTo>
                    <a:pt x="669" y="161"/>
                    <a:pt x="669" y="161"/>
                    <a:pt x="669" y="161"/>
                  </a:cubicBezTo>
                  <a:cubicBezTo>
                    <a:pt x="669" y="161"/>
                    <a:pt x="668" y="161"/>
                    <a:pt x="668" y="162"/>
                  </a:cubicBezTo>
                  <a:cubicBezTo>
                    <a:pt x="667" y="162"/>
                    <a:pt x="667" y="162"/>
                    <a:pt x="667" y="162"/>
                  </a:cubicBezTo>
                  <a:cubicBezTo>
                    <a:pt x="666" y="162"/>
                    <a:pt x="666" y="162"/>
                    <a:pt x="666" y="162"/>
                  </a:cubicBezTo>
                  <a:cubicBezTo>
                    <a:pt x="665" y="163"/>
                    <a:pt x="665" y="163"/>
                    <a:pt x="665" y="163"/>
                  </a:cubicBezTo>
                  <a:cubicBezTo>
                    <a:pt x="665" y="163"/>
                    <a:pt x="665" y="163"/>
                    <a:pt x="665" y="163"/>
                  </a:cubicBezTo>
                  <a:cubicBezTo>
                    <a:pt x="665" y="163"/>
                    <a:pt x="665" y="163"/>
                    <a:pt x="665" y="163"/>
                  </a:cubicBezTo>
                  <a:cubicBezTo>
                    <a:pt x="664" y="164"/>
                    <a:pt x="664" y="164"/>
                    <a:pt x="664" y="164"/>
                  </a:cubicBezTo>
                  <a:cubicBezTo>
                    <a:pt x="664" y="164"/>
                    <a:pt x="663" y="164"/>
                    <a:pt x="663" y="165"/>
                  </a:cubicBezTo>
                  <a:cubicBezTo>
                    <a:pt x="662" y="165"/>
                    <a:pt x="662" y="165"/>
                    <a:pt x="662" y="165"/>
                  </a:cubicBezTo>
                  <a:cubicBezTo>
                    <a:pt x="662" y="165"/>
                    <a:pt x="662" y="165"/>
                    <a:pt x="662" y="165"/>
                  </a:cubicBezTo>
                  <a:cubicBezTo>
                    <a:pt x="661" y="166"/>
                    <a:pt x="661" y="166"/>
                    <a:pt x="661" y="166"/>
                  </a:cubicBezTo>
                  <a:cubicBezTo>
                    <a:pt x="660" y="167"/>
                    <a:pt x="660" y="167"/>
                    <a:pt x="660" y="167"/>
                  </a:cubicBezTo>
                  <a:cubicBezTo>
                    <a:pt x="660" y="167"/>
                    <a:pt x="660" y="167"/>
                    <a:pt x="660" y="167"/>
                  </a:cubicBezTo>
                  <a:cubicBezTo>
                    <a:pt x="659" y="168"/>
                    <a:pt x="659" y="168"/>
                    <a:pt x="659" y="168"/>
                  </a:cubicBezTo>
                  <a:cubicBezTo>
                    <a:pt x="659" y="168"/>
                    <a:pt x="659" y="168"/>
                    <a:pt x="659" y="168"/>
                  </a:cubicBezTo>
                  <a:cubicBezTo>
                    <a:pt x="659" y="168"/>
                    <a:pt x="659" y="168"/>
                    <a:pt x="659" y="168"/>
                  </a:cubicBezTo>
                  <a:cubicBezTo>
                    <a:pt x="658" y="169"/>
                    <a:pt x="658" y="169"/>
                    <a:pt x="658" y="169"/>
                  </a:cubicBezTo>
                  <a:cubicBezTo>
                    <a:pt x="658" y="169"/>
                    <a:pt x="658" y="169"/>
                    <a:pt x="658" y="169"/>
                  </a:cubicBezTo>
                  <a:cubicBezTo>
                    <a:pt x="658" y="169"/>
                    <a:pt x="658" y="169"/>
                    <a:pt x="658" y="169"/>
                  </a:cubicBezTo>
                  <a:cubicBezTo>
                    <a:pt x="657" y="170"/>
                    <a:pt x="657" y="170"/>
                    <a:pt x="657" y="170"/>
                  </a:cubicBezTo>
                  <a:cubicBezTo>
                    <a:pt x="657" y="170"/>
                    <a:pt x="657" y="170"/>
                    <a:pt x="657" y="170"/>
                  </a:cubicBezTo>
                  <a:cubicBezTo>
                    <a:pt x="656" y="171"/>
                    <a:pt x="656" y="171"/>
                    <a:pt x="656" y="171"/>
                  </a:cubicBezTo>
                  <a:cubicBezTo>
                    <a:pt x="656" y="171"/>
                    <a:pt x="656" y="171"/>
                    <a:pt x="656" y="171"/>
                  </a:cubicBezTo>
                  <a:cubicBezTo>
                    <a:pt x="656" y="171"/>
                    <a:pt x="656" y="171"/>
                    <a:pt x="656" y="171"/>
                  </a:cubicBezTo>
                  <a:cubicBezTo>
                    <a:pt x="656" y="172"/>
                    <a:pt x="656" y="172"/>
                    <a:pt x="656" y="172"/>
                  </a:cubicBezTo>
                  <a:cubicBezTo>
                    <a:pt x="655" y="172"/>
                    <a:pt x="655" y="172"/>
                    <a:pt x="655" y="172"/>
                  </a:cubicBezTo>
                  <a:cubicBezTo>
                    <a:pt x="655" y="172"/>
                    <a:pt x="655" y="172"/>
                    <a:pt x="655" y="172"/>
                  </a:cubicBezTo>
                  <a:cubicBezTo>
                    <a:pt x="655" y="172"/>
                    <a:pt x="655" y="172"/>
                    <a:pt x="655" y="172"/>
                  </a:cubicBezTo>
                  <a:cubicBezTo>
                    <a:pt x="655" y="173"/>
                    <a:pt x="655" y="173"/>
                    <a:pt x="655" y="173"/>
                  </a:cubicBezTo>
                  <a:cubicBezTo>
                    <a:pt x="655" y="173"/>
                    <a:pt x="655" y="173"/>
                    <a:pt x="655" y="173"/>
                  </a:cubicBezTo>
                  <a:cubicBezTo>
                    <a:pt x="655" y="174"/>
                    <a:pt x="655" y="174"/>
                    <a:pt x="655" y="174"/>
                  </a:cubicBezTo>
                  <a:cubicBezTo>
                    <a:pt x="655" y="174"/>
                    <a:pt x="655" y="174"/>
                    <a:pt x="655" y="174"/>
                  </a:cubicBezTo>
                  <a:cubicBezTo>
                    <a:pt x="655" y="174"/>
                    <a:pt x="655" y="174"/>
                    <a:pt x="655" y="174"/>
                  </a:cubicBezTo>
                  <a:cubicBezTo>
                    <a:pt x="654" y="175"/>
                    <a:pt x="654" y="175"/>
                    <a:pt x="654" y="175"/>
                  </a:cubicBezTo>
                  <a:cubicBezTo>
                    <a:pt x="654" y="175"/>
                    <a:pt x="654" y="175"/>
                    <a:pt x="654" y="175"/>
                  </a:cubicBezTo>
                  <a:cubicBezTo>
                    <a:pt x="654" y="176"/>
                    <a:pt x="654" y="176"/>
                    <a:pt x="654" y="176"/>
                  </a:cubicBezTo>
                  <a:cubicBezTo>
                    <a:pt x="650" y="205"/>
                    <a:pt x="646" y="234"/>
                    <a:pt x="642" y="264"/>
                  </a:cubicBezTo>
                  <a:cubicBezTo>
                    <a:pt x="640" y="264"/>
                    <a:pt x="637" y="264"/>
                    <a:pt x="635" y="264"/>
                  </a:cubicBezTo>
                  <a:cubicBezTo>
                    <a:pt x="634" y="264"/>
                    <a:pt x="634" y="264"/>
                    <a:pt x="634" y="264"/>
                  </a:cubicBezTo>
                  <a:cubicBezTo>
                    <a:pt x="629" y="264"/>
                    <a:pt x="623" y="264"/>
                    <a:pt x="618" y="265"/>
                  </a:cubicBezTo>
                  <a:cubicBezTo>
                    <a:pt x="617" y="265"/>
                    <a:pt x="617" y="265"/>
                    <a:pt x="617" y="265"/>
                  </a:cubicBezTo>
                  <a:cubicBezTo>
                    <a:pt x="611" y="265"/>
                    <a:pt x="606" y="265"/>
                    <a:pt x="600" y="266"/>
                  </a:cubicBezTo>
                  <a:cubicBezTo>
                    <a:pt x="598" y="266"/>
                    <a:pt x="595" y="266"/>
                    <a:pt x="593" y="266"/>
                  </a:cubicBezTo>
                  <a:cubicBezTo>
                    <a:pt x="592" y="266"/>
                    <a:pt x="592" y="266"/>
                    <a:pt x="591" y="266"/>
                  </a:cubicBezTo>
                  <a:cubicBezTo>
                    <a:pt x="589" y="266"/>
                    <a:pt x="588" y="266"/>
                    <a:pt x="586" y="266"/>
                  </a:cubicBezTo>
                  <a:cubicBezTo>
                    <a:pt x="584" y="266"/>
                    <a:pt x="582" y="266"/>
                    <a:pt x="580" y="266"/>
                  </a:cubicBezTo>
                  <a:cubicBezTo>
                    <a:pt x="579" y="266"/>
                    <a:pt x="578" y="266"/>
                    <a:pt x="577" y="266"/>
                  </a:cubicBezTo>
                  <a:cubicBezTo>
                    <a:pt x="575" y="267"/>
                    <a:pt x="572" y="267"/>
                    <a:pt x="570" y="267"/>
                  </a:cubicBezTo>
                  <a:cubicBezTo>
                    <a:pt x="569" y="267"/>
                    <a:pt x="568" y="267"/>
                    <a:pt x="567" y="267"/>
                  </a:cubicBezTo>
                  <a:cubicBezTo>
                    <a:pt x="550" y="268"/>
                    <a:pt x="534" y="268"/>
                    <a:pt x="520" y="269"/>
                  </a:cubicBezTo>
                  <a:cubicBezTo>
                    <a:pt x="519" y="269"/>
                    <a:pt x="519" y="269"/>
                    <a:pt x="519" y="269"/>
                  </a:cubicBezTo>
                  <a:cubicBezTo>
                    <a:pt x="517" y="269"/>
                    <a:pt x="514" y="269"/>
                    <a:pt x="512" y="269"/>
                  </a:cubicBezTo>
                  <a:cubicBezTo>
                    <a:pt x="511" y="269"/>
                    <a:pt x="511" y="269"/>
                    <a:pt x="511" y="269"/>
                  </a:cubicBezTo>
                  <a:cubicBezTo>
                    <a:pt x="506" y="269"/>
                    <a:pt x="501" y="269"/>
                    <a:pt x="496" y="269"/>
                  </a:cubicBezTo>
                  <a:cubicBezTo>
                    <a:pt x="492" y="270"/>
                    <a:pt x="488" y="270"/>
                    <a:pt x="484" y="270"/>
                  </a:cubicBezTo>
                  <a:cubicBezTo>
                    <a:pt x="472" y="270"/>
                    <a:pt x="464" y="270"/>
                    <a:pt x="462" y="270"/>
                  </a:cubicBezTo>
                  <a:cubicBezTo>
                    <a:pt x="462" y="270"/>
                    <a:pt x="462" y="270"/>
                    <a:pt x="462" y="270"/>
                  </a:cubicBezTo>
                  <a:cubicBezTo>
                    <a:pt x="462" y="270"/>
                    <a:pt x="462" y="270"/>
                    <a:pt x="462" y="270"/>
                  </a:cubicBezTo>
                  <a:cubicBezTo>
                    <a:pt x="462" y="271"/>
                    <a:pt x="462" y="271"/>
                    <a:pt x="462" y="271"/>
                  </a:cubicBezTo>
                  <a:cubicBezTo>
                    <a:pt x="461" y="271"/>
                    <a:pt x="461" y="271"/>
                    <a:pt x="461" y="271"/>
                  </a:cubicBezTo>
                  <a:cubicBezTo>
                    <a:pt x="461" y="271"/>
                    <a:pt x="461" y="271"/>
                    <a:pt x="461" y="271"/>
                  </a:cubicBezTo>
                  <a:cubicBezTo>
                    <a:pt x="460" y="271"/>
                    <a:pt x="460" y="271"/>
                    <a:pt x="460" y="271"/>
                  </a:cubicBezTo>
                  <a:cubicBezTo>
                    <a:pt x="460" y="271"/>
                    <a:pt x="460" y="271"/>
                    <a:pt x="460" y="271"/>
                  </a:cubicBezTo>
                  <a:cubicBezTo>
                    <a:pt x="459" y="271"/>
                    <a:pt x="459" y="271"/>
                    <a:pt x="458" y="271"/>
                  </a:cubicBezTo>
                  <a:cubicBezTo>
                    <a:pt x="458" y="271"/>
                    <a:pt x="458" y="271"/>
                    <a:pt x="458" y="271"/>
                  </a:cubicBezTo>
                  <a:cubicBezTo>
                    <a:pt x="457" y="271"/>
                    <a:pt x="457" y="271"/>
                    <a:pt x="456" y="271"/>
                  </a:cubicBezTo>
                  <a:cubicBezTo>
                    <a:pt x="456" y="271"/>
                    <a:pt x="456" y="271"/>
                    <a:pt x="456" y="271"/>
                  </a:cubicBezTo>
                  <a:cubicBezTo>
                    <a:pt x="455" y="271"/>
                    <a:pt x="454" y="271"/>
                    <a:pt x="453" y="271"/>
                  </a:cubicBezTo>
                  <a:cubicBezTo>
                    <a:pt x="453" y="271"/>
                    <a:pt x="453" y="271"/>
                    <a:pt x="453" y="271"/>
                  </a:cubicBezTo>
                  <a:cubicBezTo>
                    <a:pt x="453" y="271"/>
                    <a:pt x="452" y="271"/>
                    <a:pt x="451" y="271"/>
                  </a:cubicBezTo>
                  <a:cubicBezTo>
                    <a:pt x="450" y="271"/>
                    <a:pt x="450" y="271"/>
                    <a:pt x="450" y="271"/>
                  </a:cubicBezTo>
                  <a:cubicBezTo>
                    <a:pt x="449" y="271"/>
                    <a:pt x="448" y="272"/>
                    <a:pt x="447" y="272"/>
                  </a:cubicBezTo>
                  <a:cubicBezTo>
                    <a:pt x="446" y="272"/>
                    <a:pt x="445" y="272"/>
                    <a:pt x="444" y="272"/>
                  </a:cubicBezTo>
                  <a:cubicBezTo>
                    <a:pt x="444" y="272"/>
                    <a:pt x="444" y="272"/>
                    <a:pt x="444" y="272"/>
                  </a:cubicBezTo>
                  <a:cubicBezTo>
                    <a:pt x="442" y="271"/>
                    <a:pt x="441" y="271"/>
                    <a:pt x="440" y="271"/>
                  </a:cubicBezTo>
                  <a:cubicBezTo>
                    <a:pt x="440" y="271"/>
                    <a:pt x="440" y="271"/>
                    <a:pt x="440" y="271"/>
                  </a:cubicBezTo>
                  <a:cubicBezTo>
                    <a:pt x="438" y="271"/>
                    <a:pt x="437" y="271"/>
                    <a:pt x="436" y="271"/>
                  </a:cubicBezTo>
                  <a:cubicBezTo>
                    <a:pt x="436" y="271"/>
                    <a:pt x="436" y="271"/>
                    <a:pt x="436" y="271"/>
                  </a:cubicBezTo>
                  <a:cubicBezTo>
                    <a:pt x="434" y="271"/>
                    <a:pt x="433" y="271"/>
                    <a:pt x="432" y="271"/>
                  </a:cubicBezTo>
                  <a:cubicBezTo>
                    <a:pt x="431" y="271"/>
                    <a:pt x="431" y="271"/>
                    <a:pt x="431" y="271"/>
                  </a:cubicBezTo>
                  <a:cubicBezTo>
                    <a:pt x="430" y="271"/>
                    <a:pt x="429" y="270"/>
                    <a:pt x="427" y="270"/>
                  </a:cubicBezTo>
                  <a:cubicBezTo>
                    <a:pt x="427" y="270"/>
                    <a:pt x="427" y="270"/>
                    <a:pt x="427" y="270"/>
                  </a:cubicBezTo>
                  <a:cubicBezTo>
                    <a:pt x="426" y="270"/>
                    <a:pt x="424" y="270"/>
                    <a:pt x="423" y="269"/>
                  </a:cubicBezTo>
                  <a:cubicBezTo>
                    <a:pt x="423" y="269"/>
                    <a:pt x="423" y="269"/>
                    <a:pt x="423" y="269"/>
                  </a:cubicBezTo>
                  <a:cubicBezTo>
                    <a:pt x="419" y="269"/>
                    <a:pt x="416" y="268"/>
                    <a:pt x="413" y="267"/>
                  </a:cubicBezTo>
                  <a:cubicBezTo>
                    <a:pt x="413" y="267"/>
                    <a:pt x="413" y="267"/>
                    <a:pt x="413" y="267"/>
                  </a:cubicBezTo>
                  <a:cubicBezTo>
                    <a:pt x="412" y="267"/>
                    <a:pt x="410" y="266"/>
                    <a:pt x="409" y="266"/>
                  </a:cubicBezTo>
                  <a:cubicBezTo>
                    <a:pt x="408" y="266"/>
                    <a:pt x="408" y="266"/>
                    <a:pt x="407" y="265"/>
                  </a:cubicBezTo>
                  <a:cubicBezTo>
                    <a:pt x="406" y="265"/>
                    <a:pt x="405" y="265"/>
                    <a:pt x="404" y="264"/>
                  </a:cubicBezTo>
                  <a:cubicBezTo>
                    <a:pt x="404" y="264"/>
                    <a:pt x="403" y="264"/>
                    <a:pt x="402" y="264"/>
                  </a:cubicBezTo>
                  <a:cubicBezTo>
                    <a:pt x="401" y="263"/>
                    <a:pt x="401" y="263"/>
                    <a:pt x="400" y="262"/>
                  </a:cubicBezTo>
                  <a:cubicBezTo>
                    <a:pt x="399" y="262"/>
                    <a:pt x="398" y="262"/>
                    <a:pt x="398" y="261"/>
                  </a:cubicBezTo>
                  <a:cubicBezTo>
                    <a:pt x="397" y="261"/>
                    <a:pt x="396" y="261"/>
                    <a:pt x="395" y="260"/>
                  </a:cubicBezTo>
                  <a:cubicBezTo>
                    <a:pt x="395" y="260"/>
                    <a:pt x="394" y="260"/>
                    <a:pt x="393" y="259"/>
                  </a:cubicBezTo>
                  <a:cubicBezTo>
                    <a:pt x="392" y="259"/>
                    <a:pt x="392" y="258"/>
                    <a:pt x="391" y="258"/>
                  </a:cubicBezTo>
                  <a:cubicBezTo>
                    <a:pt x="390" y="257"/>
                    <a:pt x="390" y="257"/>
                    <a:pt x="389" y="257"/>
                  </a:cubicBezTo>
                  <a:cubicBezTo>
                    <a:pt x="388" y="256"/>
                    <a:pt x="387" y="255"/>
                    <a:pt x="386" y="255"/>
                  </a:cubicBezTo>
                  <a:cubicBezTo>
                    <a:pt x="386" y="254"/>
                    <a:pt x="385" y="254"/>
                    <a:pt x="385" y="254"/>
                  </a:cubicBezTo>
                  <a:cubicBezTo>
                    <a:pt x="384" y="253"/>
                    <a:pt x="383" y="252"/>
                    <a:pt x="382" y="252"/>
                  </a:cubicBezTo>
                  <a:cubicBezTo>
                    <a:pt x="381" y="251"/>
                    <a:pt x="381" y="251"/>
                    <a:pt x="381" y="250"/>
                  </a:cubicBezTo>
                  <a:cubicBezTo>
                    <a:pt x="379" y="249"/>
                    <a:pt x="378" y="248"/>
                    <a:pt x="377" y="247"/>
                  </a:cubicBezTo>
                  <a:cubicBezTo>
                    <a:pt x="373" y="243"/>
                    <a:pt x="369" y="239"/>
                    <a:pt x="365" y="235"/>
                  </a:cubicBezTo>
                  <a:cubicBezTo>
                    <a:pt x="363" y="233"/>
                    <a:pt x="362" y="232"/>
                    <a:pt x="360" y="230"/>
                  </a:cubicBezTo>
                  <a:cubicBezTo>
                    <a:pt x="358" y="227"/>
                    <a:pt x="355" y="225"/>
                    <a:pt x="353" y="222"/>
                  </a:cubicBezTo>
                  <a:cubicBezTo>
                    <a:pt x="353" y="221"/>
                    <a:pt x="352" y="221"/>
                    <a:pt x="352" y="221"/>
                  </a:cubicBezTo>
                  <a:cubicBezTo>
                    <a:pt x="351" y="220"/>
                    <a:pt x="350" y="218"/>
                    <a:pt x="349" y="217"/>
                  </a:cubicBezTo>
                  <a:cubicBezTo>
                    <a:pt x="348" y="216"/>
                    <a:pt x="347" y="216"/>
                    <a:pt x="346" y="215"/>
                  </a:cubicBezTo>
                  <a:cubicBezTo>
                    <a:pt x="345" y="213"/>
                    <a:pt x="344" y="212"/>
                    <a:pt x="343" y="211"/>
                  </a:cubicBezTo>
                  <a:cubicBezTo>
                    <a:pt x="342" y="210"/>
                    <a:pt x="342" y="209"/>
                    <a:pt x="341" y="209"/>
                  </a:cubicBezTo>
                  <a:cubicBezTo>
                    <a:pt x="340" y="208"/>
                    <a:pt x="339" y="206"/>
                    <a:pt x="337" y="205"/>
                  </a:cubicBezTo>
                  <a:cubicBezTo>
                    <a:pt x="337" y="204"/>
                    <a:pt x="336" y="204"/>
                    <a:pt x="335" y="203"/>
                  </a:cubicBezTo>
                  <a:cubicBezTo>
                    <a:pt x="335" y="203"/>
                    <a:pt x="335" y="202"/>
                    <a:pt x="334" y="202"/>
                  </a:cubicBezTo>
                  <a:cubicBezTo>
                    <a:pt x="333" y="201"/>
                    <a:pt x="333" y="200"/>
                    <a:pt x="332" y="200"/>
                  </a:cubicBezTo>
                  <a:cubicBezTo>
                    <a:pt x="332" y="199"/>
                    <a:pt x="331" y="199"/>
                    <a:pt x="331" y="198"/>
                  </a:cubicBezTo>
                  <a:cubicBezTo>
                    <a:pt x="330" y="198"/>
                    <a:pt x="330" y="198"/>
                    <a:pt x="330" y="198"/>
                  </a:cubicBezTo>
                  <a:cubicBezTo>
                    <a:pt x="329" y="197"/>
                    <a:pt x="328" y="195"/>
                    <a:pt x="327" y="194"/>
                  </a:cubicBezTo>
                  <a:cubicBezTo>
                    <a:pt x="326" y="194"/>
                    <a:pt x="325" y="193"/>
                    <a:pt x="325" y="193"/>
                  </a:cubicBezTo>
                  <a:cubicBezTo>
                    <a:pt x="324" y="192"/>
                    <a:pt x="322" y="191"/>
                    <a:pt x="321" y="190"/>
                  </a:cubicBezTo>
                  <a:cubicBezTo>
                    <a:pt x="321" y="189"/>
                    <a:pt x="320" y="188"/>
                    <a:pt x="319" y="188"/>
                  </a:cubicBezTo>
                  <a:cubicBezTo>
                    <a:pt x="318" y="187"/>
                    <a:pt x="316" y="185"/>
                    <a:pt x="315" y="184"/>
                  </a:cubicBezTo>
                  <a:cubicBezTo>
                    <a:pt x="314" y="184"/>
                    <a:pt x="314" y="184"/>
                    <a:pt x="314" y="184"/>
                  </a:cubicBezTo>
                  <a:cubicBezTo>
                    <a:pt x="314" y="184"/>
                    <a:pt x="314" y="184"/>
                    <a:pt x="314" y="184"/>
                  </a:cubicBezTo>
                  <a:cubicBezTo>
                    <a:pt x="312" y="182"/>
                    <a:pt x="311" y="181"/>
                    <a:pt x="309" y="180"/>
                  </a:cubicBezTo>
                  <a:cubicBezTo>
                    <a:pt x="309" y="180"/>
                    <a:pt x="309" y="180"/>
                    <a:pt x="309" y="180"/>
                  </a:cubicBezTo>
                  <a:cubicBezTo>
                    <a:pt x="308" y="179"/>
                    <a:pt x="308" y="179"/>
                    <a:pt x="307" y="179"/>
                  </a:cubicBezTo>
                  <a:cubicBezTo>
                    <a:pt x="306" y="178"/>
                    <a:pt x="305" y="177"/>
                    <a:pt x="304" y="177"/>
                  </a:cubicBezTo>
                  <a:cubicBezTo>
                    <a:pt x="303" y="176"/>
                    <a:pt x="302" y="176"/>
                    <a:pt x="302" y="176"/>
                  </a:cubicBezTo>
                  <a:cubicBezTo>
                    <a:pt x="300" y="175"/>
                    <a:pt x="299" y="175"/>
                    <a:pt x="298" y="174"/>
                  </a:cubicBezTo>
                  <a:cubicBezTo>
                    <a:pt x="297" y="174"/>
                    <a:pt x="297" y="174"/>
                    <a:pt x="296" y="173"/>
                  </a:cubicBezTo>
                  <a:cubicBezTo>
                    <a:pt x="295" y="173"/>
                    <a:pt x="294" y="173"/>
                    <a:pt x="294" y="172"/>
                  </a:cubicBezTo>
                  <a:cubicBezTo>
                    <a:pt x="293" y="172"/>
                    <a:pt x="293" y="172"/>
                    <a:pt x="293" y="172"/>
                  </a:cubicBezTo>
                  <a:cubicBezTo>
                    <a:pt x="292" y="172"/>
                    <a:pt x="292" y="172"/>
                    <a:pt x="292" y="172"/>
                  </a:cubicBezTo>
                  <a:cubicBezTo>
                    <a:pt x="292" y="172"/>
                    <a:pt x="292" y="172"/>
                    <a:pt x="292" y="172"/>
                  </a:cubicBezTo>
                  <a:cubicBezTo>
                    <a:pt x="291" y="172"/>
                    <a:pt x="291" y="172"/>
                    <a:pt x="291" y="172"/>
                  </a:cubicBezTo>
                  <a:cubicBezTo>
                    <a:pt x="291" y="172"/>
                    <a:pt x="291" y="172"/>
                    <a:pt x="291" y="172"/>
                  </a:cubicBezTo>
                  <a:cubicBezTo>
                    <a:pt x="290" y="171"/>
                    <a:pt x="290" y="171"/>
                    <a:pt x="290" y="171"/>
                  </a:cubicBezTo>
                  <a:cubicBezTo>
                    <a:pt x="290" y="171"/>
                    <a:pt x="290" y="171"/>
                    <a:pt x="290" y="171"/>
                  </a:cubicBezTo>
                  <a:cubicBezTo>
                    <a:pt x="290" y="171"/>
                    <a:pt x="290" y="171"/>
                    <a:pt x="290" y="171"/>
                  </a:cubicBezTo>
                  <a:cubicBezTo>
                    <a:pt x="289" y="171"/>
                    <a:pt x="289" y="171"/>
                    <a:pt x="289" y="171"/>
                  </a:cubicBezTo>
                  <a:cubicBezTo>
                    <a:pt x="289" y="171"/>
                    <a:pt x="289" y="171"/>
                    <a:pt x="289" y="171"/>
                  </a:cubicBezTo>
                  <a:cubicBezTo>
                    <a:pt x="289" y="171"/>
                    <a:pt x="289" y="171"/>
                    <a:pt x="289" y="171"/>
                  </a:cubicBezTo>
                  <a:cubicBezTo>
                    <a:pt x="288" y="171"/>
                    <a:pt x="288" y="171"/>
                    <a:pt x="288" y="171"/>
                  </a:cubicBezTo>
                  <a:cubicBezTo>
                    <a:pt x="288" y="171"/>
                    <a:pt x="288" y="171"/>
                    <a:pt x="288" y="171"/>
                  </a:cubicBezTo>
                  <a:cubicBezTo>
                    <a:pt x="288" y="171"/>
                    <a:pt x="288" y="171"/>
                    <a:pt x="288" y="171"/>
                  </a:cubicBezTo>
                  <a:cubicBezTo>
                    <a:pt x="287" y="171"/>
                    <a:pt x="287" y="171"/>
                    <a:pt x="287" y="171"/>
                  </a:cubicBezTo>
                  <a:cubicBezTo>
                    <a:pt x="287" y="171"/>
                    <a:pt x="287" y="171"/>
                    <a:pt x="287" y="171"/>
                  </a:cubicBezTo>
                  <a:cubicBezTo>
                    <a:pt x="287" y="171"/>
                    <a:pt x="287" y="171"/>
                    <a:pt x="287" y="171"/>
                  </a:cubicBezTo>
                  <a:cubicBezTo>
                    <a:pt x="287" y="171"/>
                    <a:pt x="287" y="171"/>
                    <a:pt x="287" y="171"/>
                  </a:cubicBezTo>
                  <a:cubicBezTo>
                    <a:pt x="286" y="171"/>
                    <a:pt x="286" y="171"/>
                    <a:pt x="286" y="171"/>
                  </a:cubicBezTo>
                  <a:cubicBezTo>
                    <a:pt x="286" y="171"/>
                    <a:pt x="286" y="171"/>
                    <a:pt x="286" y="171"/>
                  </a:cubicBezTo>
                  <a:cubicBezTo>
                    <a:pt x="286" y="171"/>
                    <a:pt x="285" y="170"/>
                    <a:pt x="285" y="170"/>
                  </a:cubicBezTo>
                  <a:cubicBezTo>
                    <a:pt x="284" y="170"/>
                    <a:pt x="284" y="170"/>
                    <a:pt x="283" y="170"/>
                  </a:cubicBezTo>
                  <a:cubicBezTo>
                    <a:pt x="283" y="170"/>
                    <a:pt x="282" y="170"/>
                    <a:pt x="282" y="170"/>
                  </a:cubicBezTo>
                  <a:cubicBezTo>
                    <a:pt x="281" y="170"/>
                    <a:pt x="281" y="170"/>
                    <a:pt x="280" y="170"/>
                  </a:cubicBezTo>
                  <a:cubicBezTo>
                    <a:pt x="279" y="170"/>
                    <a:pt x="279" y="170"/>
                    <a:pt x="278" y="169"/>
                  </a:cubicBezTo>
                  <a:cubicBezTo>
                    <a:pt x="277" y="169"/>
                    <a:pt x="276" y="169"/>
                    <a:pt x="275" y="169"/>
                  </a:cubicBezTo>
                  <a:cubicBezTo>
                    <a:pt x="275" y="169"/>
                    <a:pt x="274" y="169"/>
                    <a:pt x="273" y="169"/>
                  </a:cubicBezTo>
                  <a:cubicBezTo>
                    <a:pt x="272" y="169"/>
                    <a:pt x="272" y="169"/>
                    <a:pt x="271" y="169"/>
                  </a:cubicBezTo>
                  <a:cubicBezTo>
                    <a:pt x="271" y="169"/>
                    <a:pt x="270" y="169"/>
                    <a:pt x="270" y="169"/>
                  </a:cubicBezTo>
                  <a:cubicBezTo>
                    <a:pt x="269" y="168"/>
                    <a:pt x="269" y="168"/>
                    <a:pt x="269" y="168"/>
                  </a:cubicBezTo>
                  <a:cubicBezTo>
                    <a:pt x="269" y="168"/>
                    <a:pt x="269" y="168"/>
                    <a:pt x="269" y="168"/>
                  </a:cubicBezTo>
                  <a:cubicBezTo>
                    <a:pt x="269" y="168"/>
                    <a:pt x="269" y="168"/>
                    <a:pt x="269" y="168"/>
                  </a:cubicBezTo>
                  <a:cubicBezTo>
                    <a:pt x="268" y="168"/>
                    <a:pt x="268" y="168"/>
                    <a:pt x="268" y="168"/>
                  </a:cubicBezTo>
                  <a:cubicBezTo>
                    <a:pt x="268" y="168"/>
                    <a:pt x="267" y="168"/>
                    <a:pt x="267" y="168"/>
                  </a:cubicBezTo>
                  <a:cubicBezTo>
                    <a:pt x="267" y="168"/>
                    <a:pt x="266" y="168"/>
                    <a:pt x="266" y="168"/>
                  </a:cubicBezTo>
                  <a:cubicBezTo>
                    <a:pt x="266" y="168"/>
                    <a:pt x="266" y="168"/>
                    <a:pt x="266" y="168"/>
                  </a:cubicBezTo>
                  <a:cubicBezTo>
                    <a:pt x="265" y="168"/>
                    <a:pt x="265" y="168"/>
                    <a:pt x="265" y="168"/>
                  </a:cubicBezTo>
                  <a:cubicBezTo>
                    <a:pt x="264" y="168"/>
                    <a:pt x="264" y="168"/>
                    <a:pt x="264" y="168"/>
                  </a:cubicBezTo>
                  <a:cubicBezTo>
                    <a:pt x="263" y="168"/>
                    <a:pt x="263" y="168"/>
                    <a:pt x="263" y="168"/>
                  </a:cubicBezTo>
                  <a:cubicBezTo>
                    <a:pt x="262" y="168"/>
                    <a:pt x="262" y="168"/>
                    <a:pt x="262" y="168"/>
                  </a:cubicBezTo>
                  <a:cubicBezTo>
                    <a:pt x="261" y="168"/>
                    <a:pt x="261" y="168"/>
                    <a:pt x="261" y="168"/>
                  </a:cubicBezTo>
                  <a:cubicBezTo>
                    <a:pt x="260" y="168"/>
                    <a:pt x="260" y="168"/>
                    <a:pt x="260" y="168"/>
                  </a:cubicBezTo>
                  <a:cubicBezTo>
                    <a:pt x="259" y="168"/>
                    <a:pt x="259" y="168"/>
                    <a:pt x="259" y="168"/>
                  </a:cubicBezTo>
                  <a:cubicBezTo>
                    <a:pt x="259" y="168"/>
                    <a:pt x="259" y="168"/>
                    <a:pt x="259" y="168"/>
                  </a:cubicBezTo>
                  <a:cubicBezTo>
                    <a:pt x="258" y="168"/>
                    <a:pt x="258" y="168"/>
                    <a:pt x="258" y="168"/>
                  </a:cubicBezTo>
                  <a:cubicBezTo>
                    <a:pt x="257" y="168"/>
                    <a:pt x="257" y="168"/>
                    <a:pt x="257" y="168"/>
                  </a:cubicBezTo>
                  <a:cubicBezTo>
                    <a:pt x="256" y="168"/>
                    <a:pt x="256" y="168"/>
                    <a:pt x="256" y="168"/>
                  </a:cubicBezTo>
                  <a:cubicBezTo>
                    <a:pt x="256" y="168"/>
                    <a:pt x="256" y="168"/>
                    <a:pt x="256" y="168"/>
                  </a:cubicBezTo>
                  <a:cubicBezTo>
                    <a:pt x="255" y="168"/>
                    <a:pt x="255" y="168"/>
                    <a:pt x="255" y="168"/>
                  </a:cubicBezTo>
                  <a:cubicBezTo>
                    <a:pt x="255" y="168"/>
                    <a:pt x="255" y="168"/>
                    <a:pt x="255" y="168"/>
                  </a:cubicBezTo>
                  <a:cubicBezTo>
                    <a:pt x="255" y="168"/>
                    <a:pt x="255" y="168"/>
                    <a:pt x="255" y="168"/>
                  </a:cubicBezTo>
                  <a:cubicBezTo>
                    <a:pt x="254" y="168"/>
                    <a:pt x="254" y="168"/>
                    <a:pt x="254" y="168"/>
                  </a:cubicBezTo>
                  <a:cubicBezTo>
                    <a:pt x="254" y="168"/>
                    <a:pt x="254" y="168"/>
                    <a:pt x="254" y="168"/>
                  </a:cubicBezTo>
                  <a:cubicBezTo>
                    <a:pt x="253" y="168"/>
                    <a:pt x="253" y="168"/>
                    <a:pt x="253" y="168"/>
                  </a:cubicBezTo>
                  <a:cubicBezTo>
                    <a:pt x="253" y="168"/>
                    <a:pt x="253" y="168"/>
                    <a:pt x="253" y="168"/>
                  </a:cubicBezTo>
                  <a:cubicBezTo>
                    <a:pt x="253" y="168"/>
                    <a:pt x="253" y="168"/>
                    <a:pt x="253" y="168"/>
                  </a:cubicBezTo>
                  <a:cubicBezTo>
                    <a:pt x="252" y="168"/>
                    <a:pt x="252" y="168"/>
                    <a:pt x="252" y="168"/>
                  </a:cubicBezTo>
                  <a:cubicBezTo>
                    <a:pt x="251" y="168"/>
                    <a:pt x="251" y="168"/>
                    <a:pt x="251" y="168"/>
                  </a:cubicBezTo>
                  <a:cubicBezTo>
                    <a:pt x="251" y="168"/>
                    <a:pt x="251" y="168"/>
                    <a:pt x="251" y="168"/>
                  </a:cubicBezTo>
                  <a:cubicBezTo>
                    <a:pt x="250" y="168"/>
                    <a:pt x="250" y="168"/>
                    <a:pt x="250" y="168"/>
                  </a:cubicBezTo>
                  <a:cubicBezTo>
                    <a:pt x="250" y="168"/>
                    <a:pt x="250" y="168"/>
                    <a:pt x="250" y="168"/>
                  </a:cubicBezTo>
                  <a:cubicBezTo>
                    <a:pt x="249" y="168"/>
                    <a:pt x="249" y="168"/>
                    <a:pt x="249" y="168"/>
                  </a:cubicBezTo>
                  <a:cubicBezTo>
                    <a:pt x="249" y="168"/>
                    <a:pt x="249" y="168"/>
                    <a:pt x="249" y="168"/>
                  </a:cubicBezTo>
                  <a:cubicBezTo>
                    <a:pt x="249" y="168"/>
                    <a:pt x="249" y="168"/>
                    <a:pt x="249" y="168"/>
                  </a:cubicBezTo>
                  <a:cubicBezTo>
                    <a:pt x="248" y="168"/>
                    <a:pt x="248" y="168"/>
                    <a:pt x="248" y="168"/>
                  </a:cubicBezTo>
                  <a:cubicBezTo>
                    <a:pt x="248" y="168"/>
                    <a:pt x="248" y="168"/>
                    <a:pt x="248" y="168"/>
                  </a:cubicBezTo>
                  <a:cubicBezTo>
                    <a:pt x="247" y="168"/>
                    <a:pt x="247" y="168"/>
                    <a:pt x="247" y="168"/>
                  </a:cubicBezTo>
                  <a:cubicBezTo>
                    <a:pt x="246" y="168"/>
                    <a:pt x="246" y="168"/>
                    <a:pt x="246" y="168"/>
                  </a:cubicBezTo>
                  <a:cubicBezTo>
                    <a:pt x="246" y="168"/>
                    <a:pt x="246" y="168"/>
                    <a:pt x="246" y="168"/>
                  </a:cubicBezTo>
                  <a:cubicBezTo>
                    <a:pt x="245" y="168"/>
                    <a:pt x="245" y="168"/>
                    <a:pt x="245" y="168"/>
                  </a:cubicBezTo>
                  <a:cubicBezTo>
                    <a:pt x="244" y="168"/>
                    <a:pt x="244" y="168"/>
                    <a:pt x="244" y="168"/>
                  </a:cubicBezTo>
                  <a:cubicBezTo>
                    <a:pt x="243" y="169"/>
                    <a:pt x="243" y="169"/>
                    <a:pt x="243" y="169"/>
                  </a:cubicBezTo>
                  <a:cubicBezTo>
                    <a:pt x="242" y="169"/>
                    <a:pt x="242" y="169"/>
                    <a:pt x="242" y="169"/>
                  </a:cubicBezTo>
                  <a:cubicBezTo>
                    <a:pt x="241" y="169"/>
                    <a:pt x="240" y="169"/>
                    <a:pt x="240" y="169"/>
                  </a:cubicBezTo>
                  <a:cubicBezTo>
                    <a:pt x="239" y="169"/>
                    <a:pt x="239" y="169"/>
                    <a:pt x="239" y="169"/>
                  </a:cubicBezTo>
                  <a:cubicBezTo>
                    <a:pt x="239" y="169"/>
                    <a:pt x="239" y="169"/>
                    <a:pt x="239" y="169"/>
                  </a:cubicBezTo>
                  <a:cubicBezTo>
                    <a:pt x="238" y="170"/>
                    <a:pt x="238" y="170"/>
                    <a:pt x="237" y="170"/>
                  </a:cubicBezTo>
                  <a:cubicBezTo>
                    <a:pt x="236" y="170"/>
                    <a:pt x="236" y="171"/>
                    <a:pt x="235" y="171"/>
                  </a:cubicBezTo>
                  <a:cubicBezTo>
                    <a:pt x="235" y="171"/>
                    <a:pt x="235" y="171"/>
                    <a:pt x="235" y="171"/>
                  </a:cubicBezTo>
                  <a:cubicBezTo>
                    <a:pt x="235" y="171"/>
                    <a:pt x="235" y="171"/>
                    <a:pt x="235" y="171"/>
                  </a:cubicBezTo>
                  <a:cubicBezTo>
                    <a:pt x="234" y="171"/>
                    <a:pt x="234" y="171"/>
                    <a:pt x="234" y="171"/>
                  </a:cubicBezTo>
                  <a:cubicBezTo>
                    <a:pt x="233" y="171"/>
                    <a:pt x="232" y="172"/>
                    <a:pt x="232" y="172"/>
                  </a:cubicBezTo>
                  <a:cubicBezTo>
                    <a:pt x="231" y="173"/>
                    <a:pt x="231" y="173"/>
                    <a:pt x="231" y="173"/>
                  </a:cubicBezTo>
                  <a:cubicBezTo>
                    <a:pt x="231" y="173"/>
                    <a:pt x="231" y="173"/>
                    <a:pt x="231" y="173"/>
                  </a:cubicBezTo>
                  <a:cubicBezTo>
                    <a:pt x="230" y="173"/>
                    <a:pt x="230" y="173"/>
                    <a:pt x="230" y="173"/>
                  </a:cubicBezTo>
                  <a:cubicBezTo>
                    <a:pt x="230" y="173"/>
                    <a:pt x="229" y="174"/>
                    <a:pt x="229" y="174"/>
                  </a:cubicBezTo>
                  <a:cubicBezTo>
                    <a:pt x="228" y="174"/>
                    <a:pt x="228" y="174"/>
                    <a:pt x="227" y="175"/>
                  </a:cubicBezTo>
                  <a:cubicBezTo>
                    <a:pt x="227" y="175"/>
                    <a:pt x="227" y="175"/>
                    <a:pt x="227" y="175"/>
                  </a:cubicBezTo>
                  <a:cubicBezTo>
                    <a:pt x="227" y="175"/>
                    <a:pt x="227" y="175"/>
                    <a:pt x="227" y="175"/>
                  </a:cubicBezTo>
                  <a:cubicBezTo>
                    <a:pt x="227" y="175"/>
                    <a:pt x="227" y="175"/>
                    <a:pt x="227" y="175"/>
                  </a:cubicBezTo>
                  <a:cubicBezTo>
                    <a:pt x="226" y="176"/>
                    <a:pt x="226" y="176"/>
                    <a:pt x="226" y="176"/>
                  </a:cubicBezTo>
                  <a:cubicBezTo>
                    <a:pt x="225" y="176"/>
                    <a:pt x="225" y="176"/>
                    <a:pt x="224" y="177"/>
                  </a:cubicBezTo>
                  <a:cubicBezTo>
                    <a:pt x="224" y="177"/>
                    <a:pt x="224" y="177"/>
                    <a:pt x="223" y="178"/>
                  </a:cubicBezTo>
                  <a:cubicBezTo>
                    <a:pt x="223" y="178"/>
                    <a:pt x="223" y="178"/>
                    <a:pt x="223" y="178"/>
                  </a:cubicBezTo>
                  <a:cubicBezTo>
                    <a:pt x="223" y="178"/>
                    <a:pt x="223" y="178"/>
                    <a:pt x="223" y="178"/>
                  </a:cubicBezTo>
                  <a:cubicBezTo>
                    <a:pt x="222" y="179"/>
                    <a:pt x="222" y="179"/>
                    <a:pt x="222" y="179"/>
                  </a:cubicBezTo>
                  <a:cubicBezTo>
                    <a:pt x="221" y="179"/>
                    <a:pt x="221" y="180"/>
                    <a:pt x="221" y="180"/>
                  </a:cubicBezTo>
                  <a:cubicBezTo>
                    <a:pt x="220" y="181"/>
                    <a:pt x="220" y="181"/>
                    <a:pt x="220" y="181"/>
                  </a:cubicBezTo>
                  <a:cubicBezTo>
                    <a:pt x="220" y="181"/>
                    <a:pt x="220" y="181"/>
                    <a:pt x="220" y="181"/>
                  </a:cubicBezTo>
                  <a:cubicBezTo>
                    <a:pt x="219" y="181"/>
                    <a:pt x="219" y="181"/>
                    <a:pt x="219" y="181"/>
                  </a:cubicBezTo>
                  <a:cubicBezTo>
                    <a:pt x="219" y="182"/>
                    <a:pt x="219" y="182"/>
                    <a:pt x="219" y="182"/>
                  </a:cubicBezTo>
                  <a:cubicBezTo>
                    <a:pt x="218" y="182"/>
                    <a:pt x="218" y="183"/>
                    <a:pt x="217" y="184"/>
                  </a:cubicBezTo>
                  <a:cubicBezTo>
                    <a:pt x="217" y="184"/>
                    <a:pt x="217" y="184"/>
                    <a:pt x="217" y="184"/>
                  </a:cubicBezTo>
                  <a:cubicBezTo>
                    <a:pt x="216" y="184"/>
                    <a:pt x="216" y="185"/>
                    <a:pt x="215" y="185"/>
                  </a:cubicBezTo>
                  <a:cubicBezTo>
                    <a:pt x="215" y="186"/>
                    <a:pt x="215" y="186"/>
                    <a:pt x="215" y="186"/>
                  </a:cubicBezTo>
                  <a:cubicBezTo>
                    <a:pt x="214" y="186"/>
                    <a:pt x="213" y="187"/>
                    <a:pt x="212" y="187"/>
                  </a:cubicBezTo>
                  <a:cubicBezTo>
                    <a:pt x="212" y="187"/>
                    <a:pt x="212" y="187"/>
                    <a:pt x="212" y="187"/>
                  </a:cubicBezTo>
                  <a:cubicBezTo>
                    <a:pt x="211" y="188"/>
                    <a:pt x="210" y="188"/>
                    <a:pt x="209" y="189"/>
                  </a:cubicBezTo>
                  <a:cubicBezTo>
                    <a:pt x="209" y="189"/>
                    <a:pt x="209" y="189"/>
                    <a:pt x="209" y="189"/>
                  </a:cubicBezTo>
                  <a:cubicBezTo>
                    <a:pt x="208" y="189"/>
                    <a:pt x="208" y="190"/>
                    <a:pt x="207" y="190"/>
                  </a:cubicBezTo>
                  <a:cubicBezTo>
                    <a:pt x="206" y="190"/>
                    <a:pt x="205" y="191"/>
                    <a:pt x="204" y="191"/>
                  </a:cubicBezTo>
                  <a:cubicBezTo>
                    <a:pt x="203" y="192"/>
                    <a:pt x="203" y="192"/>
                    <a:pt x="203" y="192"/>
                  </a:cubicBezTo>
                  <a:cubicBezTo>
                    <a:pt x="201" y="192"/>
                    <a:pt x="199" y="193"/>
                    <a:pt x="198" y="194"/>
                  </a:cubicBezTo>
                  <a:cubicBezTo>
                    <a:pt x="197" y="194"/>
                    <a:pt x="197" y="194"/>
                    <a:pt x="196" y="194"/>
                  </a:cubicBezTo>
                  <a:cubicBezTo>
                    <a:pt x="195" y="194"/>
                    <a:pt x="193" y="195"/>
                    <a:pt x="192" y="195"/>
                  </a:cubicBezTo>
                  <a:cubicBezTo>
                    <a:pt x="191" y="195"/>
                    <a:pt x="191" y="195"/>
                    <a:pt x="190" y="196"/>
                  </a:cubicBezTo>
                  <a:cubicBezTo>
                    <a:pt x="188" y="196"/>
                    <a:pt x="187" y="196"/>
                    <a:pt x="185" y="197"/>
                  </a:cubicBezTo>
                  <a:cubicBezTo>
                    <a:pt x="184" y="197"/>
                    <a:pt x="184" y="197"/>
                    <a:pt x="184" y="197"/>
                  </a:cubicBezTo>
                  <a:cubicBezTo>
                    <a:pt x="184" y="197"/>
                    <a:pt x="184" y="197"/>
                    <a:pt x="184" y="197"/>
                  </a:cubicBezTo>
                  <a:cubicBezTo>
                    <a:pt x="181" y="198"/>
                    <a:pt x="177" y="198"/>
                    <a:pt x="174" y="199"/>
                  </a:cubicBezTo>
                  <a:cubicBezTo>
                    <a:pt x="173" y="199"/>
                    <a:pt x="173" y="199"/>
                    <a:pt x="173" y="199"/>
                  </a:cubicBezTo>
                  <a:cubicBezTo>
                    <a:pt x="172" y="199"/>
                    <a:pt x="170" y="199"/>
                    <a:pt x="168" y="199"/>
                  </a:cubicBezTo>
                  <a:cubicBezTo>
                    <a:pt x="168" y="199"/>
                    <a:pt x="168" y="199"/>
                    <a:pt x="168" y="199"/>
                  </a:cubicBezTo>
                  <a:cubicBezTo>
                    <a:pt x="168" y="199"/>
                    <a:pt x="168" y="199"/>
                    <a:pt x="168" y="199"/>
                  </a:cubicBezTo>
                  <a:cubicBezTo>
                    <a:pt x="171" y="161"/>
                    <a:pt x="175" y="123"/>
                    <a:pt x="178" y="85"/>
                  </a:cubicBezTo>
                  <a:cubicBezTo>
                    <a:pt x="179" y="84"/>
                    <a:pt x="178" y="82"/>
                    <a:pt x="178" y="80"/>
                  </a:cubicBezTo>
                  <a:cubicBezTo>
                    <a:pt x="177" y="79"/>
                    <a:pt x="176" y="77"/>
                    <a:pt x="175" y="76"/>
                  </a:cubicBezTo>
                  <a:cubicBezTo>
                    <a:pt x="174" y="74"/>
                    <a:pt x="172" y="72"/>
                    <a:pt x="170" y="70"/>
                  </a:cubicBezTo>
                  <a:cubicBezTo>
                    <a:pt x="168" y="69"/>
                    <a:pt x="166" y="67"/>
                    <a:pt x="163" y="65"/>
                  </a:cubicBezTo>
                  <a:cubicBezTo>
                    <a:pt x="157" y="60"/>
                    <a:pt x="149" y="55"/>
                    <a:pt x="141" y="49"/>
                  </a:cubicBezTo>
                  <a:cubicBezTo>
                    <a:pt x="133" y="43"/>
                    <a:pt x="125" y="36"/>
                    <a:pt x="118" y="30"/>
                  </a:cubicBezTo>
                  <a:cubicBezTo>
                    <a:pt x="111" y="24"/>
                    <a:pt x="104" y="19"/>
                    <a:pt x="100" y="15"/>
                  </a:cubicBezTo>
                  <a:cubicBezTo>
                    <a:pt x="95" y="11"/>
                    <a:pt x="92" y="9"/>
                    <a:pt x="91" y="8"/>
                  </a:cubicBezTo>
                  <a:cubicBezTo>
                    <a:pt x="91" y="8"/>
                    <a:pt x="90" y="8"/>
                    <a:pt x="90" y="7"/>
                  </a:cubicBezTo>
                  <a:cubicBezTo>
                    <a:pt x="89" y="7"/>
                    <a:pt x="88" y="6"/>
                    <a:pt x="87" y="6"/>
                  </a:cubicBezTo>
                  <a:cubicBezTo>
                    <a:pt x="86" y="5"/>
                    <a:pt x="86" y="4"/>
                    <a:pt x="85" y="3"/>
                  </a:cubicBezTo>
                  <a:cubicBezTo>
                    <a:pt x="84" y="2"/>
                    <a:pt x="84" y="1"/>
                    <a:pt x="84" y="0"/>
                  </a:cubicBezTo>
                  <a:cubicBezTo>
                    <a:pt x="80" y="55"/>
                    <a:pt x="75" y="110"/>
                    <a:pt x="71" y="164"/>
                  </a:cubicBezTo>
                  <a:cubicBezTo>
                    <a:pt x="71" y="166"/>
                    <a:pt x="71" y="167"/>
                    <a:pt x="71" y="168"/>
                  </a:cubicBezTo>
                  <a:cubicBezTo>
                    <a:pt x="72" y="169"/>
                    <a:pt x="73" y="170"/>
                    <a:pt x="74" y="170"/>
                  </a:cubicBezTo>
                  <a:cubicBezTo>
                    <a:pt x="74" y="171"/>
                    <a:pt x="75" y="172"/>
                    <a:pt x="76" y="172"/>
                  </a:cubicBezTo>
                  <a:cubicBezTo>
                    <a:pt x="77" y="173"/>
                    <a:pt x="77" y="173"/>
                    <a:pt x="77" y="173"/>
                  </a:cubicBezTo>
                  <a:cubicBezTo>
                    <a:pt x="78" y="174"/>
                    <a:pt x="81" y="176"/>
                    <a:pt x="86" y="181"/>
                  </a:cubicBezTo>
                  <a:cubicBezTo>
                    <a:pt x="90" y="185"/>
                    <a:pt x="96" y="190"/>
                    <a:pt x="102" y="196"/>
                  </a:cubicBezTo>
                  <a:cubicBezTo>
                    <a:pt x="101" y="196"/>
                    <a:pt x="100" y="195"/>
                    <a:pt x="100" y="195"/>
                  </a:cubicBezTo>
                  <a:cubicBezTo>
                    <a:pt x="99" y="195"/>
                    <a:pt x="99" y="195"/>
                    <a:pt x="99" y="195"/>
                  </a:cubicBezTo>
                  <a:cubicBezTo>
                    <a:pt x="96" y="194"/>
                    <a:pt x="92" y="194"/>
                    <a:pt x="89" y="193"/>
                  </a:cubicBezTo>
                  <a:cubicBezTo>
                    <a:pt x="89" y="193"/>
                    <a:pt x="89" y="193"/>
                    <a:pt x="89" y="193"/>
                  </a:cubicBezTo>
                  <a:cubicBezTo>
                    <a:pt x="85" y="192"/>
                    <a:pt x="82" y="191"/>
                    <a:pt x="78" y="190"/>
                  </a:cubicBezTo>
                  <a:cubicBezTo>
                    <a:pt x="78" y="190"/>
                    <a:pt x="78" y="190"/>
                    <a:pt x="78" y="190"/>
                  </a:cubicBezTo>
                  <a:cubicBezTo>
                    <a:pt x="74" y="189"/>
                    <a:pt x="71" y="187"/>
                    <a:pt x="67" y="186"/>
                  </a:cubicBezTo>
                  <a:cubicBezTo>
                    <a:pt x="58" y="183"/>
                    <a:pt x="49" y="179"/>
                    <a:pt x="42" y="175"/>
                  </a:cubicBezTo>
                  <a:cubicBezTo>
                    <a:pt x="36" y="171"/>
                    <a:pt x="30" y="166"/>
                    <a:pt x="26" y="162"/>
                  </a:cubicBezTo>
                  <a:cubicBezTo>
                    <a:pt x="21" y="158"/>
                    <a:pt x="18" y="153"/>
                    <a:pt x="16" y="149"/>
                  </a:cubicBezTo>
                  <a:cubicBezTo>
                    <a:pt x="14" y="144"/>
                    <a:pt x="13" y="140"/>
                    <a:pt x="14" y="136"/>
                  </a:cubicBezTo>
                  <a:cubicBezTo>
                    <a:pt x="9" y="194"/>
                    <a:pt x="5" y="252"/>
                    <a:pt x="0" y="310"/>
                  </a:cubicBezTo>
                  <a:cubicBezTo>
                    <a:pt x="0" y="315"/>
                    <a:pt x="1" y="320"/>
                    <a:pt x="3" y="324"/>
                  </a:cubicBezTo>
                  <a:cubicBezTo>
                    <a:pt x="5" y="329"/>
                    <a:pt x="8" y="334"/>
                    <a:pt x="12" y="338"/>
                  </a:cubicBezTo>
                  <a:cubicBezTo>
                    <a:pt x="15" y="342"/>
                    <a:pt x="20" y="346"/>
                    <a:pt x="25" y="350"/>
                  </a:cubicBezTo>
                  <a:cubicBezTo>
                    <a:pt x="21" y="399"/>
                    <a:pt x="17" y="449"/>
                    <a:pt x="13" y="499"/>
                  </a:cubicBezTo>
                  <a:cubicBezTo>
                    <a:pt x="13" y="498"/>
                    <a:pt x="13" y="498"/>
                    <a:pt x="13" y="498"/>
                  </a:cubicBezTo>
                  <a:cubicBezTo>
                    <a:pt x="13" y="498"/>
                    <a:pt x="13" y="498"/>
                    <a:pt x="13" y="498"/>
                  </a:cubicBezTo>
                  <a:cubicBezTo>
                    <a:pt x="13" y="498"/>
                    <a:pt x="13" y="498"/>
                    <a:pt x="13" y="498"/>
                  </a:cubicBezTo>
                  <a:cubicBezTo>
                    <a:pt x="13" y="498"/>
                    <a:pt x="13" y="498"/>
                    <a:pt x="13" y="498"/>
                  </a:cubicBezTo>
                  <a:cubicBezTo>
                    <a:pt x="13" y="498"/>
                    <a:pt x="13" y="498"/>
                    <a:pt x="13" y="498"/>
                  </a:cubicBezTo>
                  <a:cubicBezTo>
                    <a:pt x="13" y="498"/>
                    <a:pt x="13" y="498"/>
                    <a:pt x="13" y="498"/>
                  </a:cubicBezTo>
                  <a:cubicBezTo>
                    <a:pt x="13" y="497"/>
                    <a:pt x="14" y="497"/>
                    <a:pt x="14" y="496"/>
                  </a:cubicBezTo>
                  <a:cubicBezTo>
                    <a:pt x="14" y="496"/>
                    <a:pt x="14" y="495"/>
                    <a:pt x="14" y="494"/>
                  </a:cubicBezTo>
                  <a:cubicBezTo>
                    <a:pt x="14" y="494"/>
                    <a:pt x="14" y="494"/>
                    <a:pt x="14" y="494"/>
                  </a:cubicBezTo>
                  <a:cubicBezTo>
                    <a:pt x="14" y="493"/>
                    <a:pt x="14" y="493"/>
                    <a:pt x="14" y="493"/>
                  </a:cubicBezTo>
                  <a:cubicBezTo>
                    <a:pt x="14" y="493"/>
                    <a:pt x="14" y="493"/>
                    <a:pt x="14" y="493"/>
                  </a:cubicBezTo>
                  <a:cubicBezTo>
                    <a:pt x="14" y="493"/>
                    <a:pt x="14" y="493"/>
                    <a:pt x="14" y="493"/>
                  </a:cubicBezTo>
                  <a:cubicBezTo>
                    <a:pt x="14" y="492"/>
                    <a:pt x="14" y="492"/>
                    <a:pt x="14" y="491"/>
                  </a:cubicBezTo>
                  <a:cubicBezTo>
                    <a:pt x="14" y="490"/>
                    <a:pt x="14" y="490"/>
                    <a:pt x="14" y="489"/>
                  </a:cubicBezTo>
                  <a:cubicBezTo>
                    <a:pt x="15" y="488"/>
                    <a:pt x="15" y="488"/>
                    <a:pt x="15" y="488"/>
                  </a:cubicBezTo>
                  <a:cubicBezTo>
                    <a:pt x="15" y="488"/>
                    <a:pt x="15" y="488"/>
                    <a:pt x="15" y="488"/>
                  </a:cubicBezTo>
                  <a:cubicBezTo>
                    <a:pt x="15" y="488"/>
                    <a:pt x="15" y="488"/>
                    <a:pt x="15" y="488"/>
                  </a:cubicBezTo>
                  <a:cubicBezTo>
                    <a:pt x="15" y="486"/>
                    <a:pt x="15" y="485"/>
                    <a:pt x="15" y="484"/>
                  </a:cubicBezTo>
                  <a:cubicBezTo>
                    <a:pt x="15" y="484"/>
                    <a:pt x="15" y="483"/>
                    <a:pt x="15" y="483"/>
                  </a:cubicBezTo>
                  <a:cubicBezTo>
                    <a:pt x="15" y="483"/>
                    <a:pt x="15" y="483"/>
                    <a:pt x="15" y="483"/>
                  </a:cubicBezTo>
                  <a:cubicBezTo>
                    <a:pt x="15" y="482"/>
                    <a:pt x="15" y="482"/>
                    <a:pt x="15" y="482"/>
                  </a:cubicBezTo>
                  <a:cubicBezTo>
                    <a:pt x="15" y="482"/>
                    <a:pt x="15" y="481"/>
                    <a:pt x="15" y="480"/>
                  </a:cubicBezTo>
                  <a:cubicBezTo>
                    <a:pt x="15" y="479"/>
                    <a:pt x="16" y="478"/>
                    <a:pt x="16" y="477"/>
                  </a:cubicBezTo>
                  <a:cubicBezTo>
                    <a:pt x="19" y="434"/>
                    <a:pt x="22" y="392"/>
                    <a:pt x="26" y="350"/>
                  </a:cubicBezTo>
                  <a:cubicBezTo>
                    <a:pt x="27" y="351"/>
                    <a:pt x="27" y="351"/>
                    <a:pt x="28" y="352"/>
                  </a:cubicBezTo>
                  <a:cubicBezTo>
                    <a:pt x="35" y="356"/>
                    <a:pt x="43" y="361"/>
                    <a:pt x="53" y="364"/>
                  </a:cubicBezTo>
                  <a:cubicBezTo>
                    <a:pt x="53" y="365"/>
                    <a:pt x="54" y="365"/>
                    <a:pt x="54" y="365"/>
                  </a:cubicBezTo>
                  <a:cubicBezTo>
                    <a:pt x="55" y="365"/>
                    <a:pt x="55" y="365"/>
                    <a:pt x="56" y="366"/>
                  </a:cubicBezTo>
                  <a:cubicBezTo>
                    <a:pt x="56" y="366"/>
                    <a:pt x="57" y="366"/>
                    <a:pt x="57" y="366"/>
                  </a:cubicBezTo>
                  <a:cubicBezTo>
                    <a:pt x="58" y="366"/>
                    <a:pt x="58" y="367"/>
                    <a:pt x="59" y="367"/>
                  </a:cubicBezTo>
                  <a:cubicBezTo>
                    <a:pt x="60" y="367"/>
                    <a:pt x="61" y="367"/>
                    <a:pt x="62" y="368"/>
                  </a:cubicBezTo>
                  <a:cubicBezTo>
                    <a:pt x="62" y="368"/>
                    <a:pt x="63" y="368"/>
                    <a:pt x="63" y="368"/>
                  </a:cubicBezTo>
                  <a:cubicBezTo>
                    <a:pt x="63" y="368"/>
                    <a:pt x="63" y="368"/>
                    <a:pt x="63" y="368"/>
                  </a:cubicBezTo>
                  <a:cubicBezTo>
                    <a:pt x="64" y="368"/>
                    <a:pt x="64" y="369"/>
                    <a:pt x="65" y="369"/>
                  </a:cubicBezTo>
                  <a:cubicBezTo>
                    <a:pt x="66" y="369"/>
                    <a:pt x="67" y="369"/>
                    <a:pt x="68" y="370"/>
                  </a:cubicBezTo>
                  <a:cubicBezTo>
                    <a:pt x="69" y="370"/>
                    <a:pt x="70" y="370"/>
                    <a:pt x="71" y="371"/>
                  </a:cubicBezTo>
                  <a:cubicBezTo>
                    <a:pt x="71" y="371"/>
                    <a:pt x="72" y="371"/>
                    <a:pt x="73" y="371"/>
                  </a:cubicBezTo>
                  <a:cubicBezTo>
                    <a:pt x="74" y="371"/>
                    <a:pt x="74" y="371"/>
                    <a:pt x="74" y="371"/>
                  </a:cubicBezTo>
                  <a:cubicBezTo>
                    <a:pt x="74" y="372"/>
                    <a:pt x="74" y="372"/>
                    <a:pt x="74" y="372"/>
                  </a:cubicBezTo>
                  <a:cubicBezTo>
                    <a:pt x="74" y="372"/>
                    <a:pt x="74" y="372"/>
                    <a:pt x="74" y="372"/>
                  </a:cubicBezTo>
                  <a:cubicBezTo>
                    <a:pt x="74" y="372"/>
                    <a:pt x="75" y="372"/>
                    <a:pt x="75" y="372"/>
                  </a:cubicBezTo>
                  <a:cubicBezTo>
                    <a:pt x="76" y="372"/>
                    <a:pt x="76" y="372"/>
                    <a:pt x="77" y="372"/>
                  </a:cubicBezTo>
                  <a:cubicBezTo>
                    <a:pt x="78" y="373"/>
                    <a:pt x="79" y="373"/>
                    <a:pt x="79" y="373"/>
                  </a:cubicBezTo>
                  <a:cubicBezTo>
                    <a:pt x="80" y="373"/>
                    <a:pt x="81" y="373"/>
                    <a:pt x="81" y="374"/>
                  </a:cubicBezTo>
                  <a:cubicBezTo>
                    <a:pt x="82" y="374"/>
                    <a:pt x="83" y="374"/>
                    <a:pt x="83" y="374"/>
                  </a:cubicBezTo>
                  <a:cubicBezTo>
                    <a:pt x="84" y="374"/>
                    <a:pt x="84" y="374"/>
                    <a:pt x="84" y="374"/>
                  </a:cubicBezTo>
                  <a:cubicBezTo>
                    <a:pt x="84" y="374"/>
                    <a:pt x="84" y="374"/>
                    <a:pt x="84" y="374"/>
                  </a:cubicBezTo>
                  <a:cubicBezTo>
                    <a:pt x="85" y="374"/>
                    <a:pt x="85" y="374"/>
                    <a:pt x="85" y="374"/>
                  </a:cubicBezTo>
                  <a:cubicBezTo>
                    <a:pt x="86" y="375"/>
                    <a:pt x="86" y="375"/>
                    <a:pt x="87" y="375"/>
                  </a:cubicBezTo>
                  <a:cubicBezTo>
                    <a:pt x="89" y="375"/>
                    <a:pt x="89" y="375"/>
                    <a:pt x="89" y="375"/>
                  </a:cubicBezTo>
                  <a:cubicBezTo>
                    <a:pt x="89" y="375"/>
                    <a:pt x="90" y="375"/>
                    <a:pt x="91" y="376"/>
                  </a:cubicBezTo>
                  <a:cubicBezTo>
                    <a:pt x="91" y="376"/>
                    <a:pt x="92" y="376"/>
                    <a:pt x="92" y="376"/>
                  </a:cubicBezTo>
                  <a:cubicBezTo>
                    <a:pt x="93" y="376"/>
                    <a:pt x="93" y="376"/>
                    <a:pt x="94" y="376"/>
                  </a:cubicBezTo>
                  <a:cubicBezTo>
                    <a:pt x="94" y="376"/>
                    <a:pt x="94" y="376"/>
                    <a:pt x="94" y="376"/>
                  </a:cubicBezTo>
                  <a:cubicBezTo>
                    <a:pt x="95" y="376"/>
                    <a:pt x="95" y="376"/>
                    <a:pt x="95" y="376"/>
                  </a:cubicBezTo>
                  <a:cubicBezTo>
                    <a:pt x="95" y="376"/>
                    <a:pt x="95" y="376"/>
                    <a:pt x="95" y="376"/>
                  </a:cubicBezTo>
                  <a:cubicBezTo>
                    <a:pt x="96" y="377"/>
                    <a:pt x="96" y="377"/>
                    <a:pt x="96" y="377"/>
                  </a:cubicBezTo>
                  <a:cubicBezTo>
                    <a:pt x="96" y="377"/>
                    <a:pt x="97" y="377"/>
                    <a:pt x="97" y="377"/>
                  </a:cubicBezTo>
                  <a:cubicBezTo>
                    <a:pt x="98" y="377"/>
                    <a:pt x="98" y="377"/>
                    <a:pt x="99" y="377"/>
                  </a:cubicBezTo>
                  <a:cubicBezTo>
                    <a:pt x="99" y="377"/>
                    <a:pt x="100" y="377"/>
                    <a:pt x="100" y="377"/>
                  </a:cubicBezTo>
                  <a:cubicBezTo>
                    <a:pt x="102" y="378"/>
                    <a:pt x="102" y="378"/>
                    <a:pt x="102" y="378"/>
                  </a:cubicBezTo>
                  <a:cubicBezTo>
                    <a:pt x="102" y="378"/>
                    <a:pt x="103" y="378"/>
                    <a:pt x="103" y="378"/>
                  </a:cubicBezTo>
                  <a:cubicBezTo>
                    <a:pt x="104" y="378"/>
                    <a:pt x="104" y="378"/>
                    <a:pt x="105" y="378"/>
                  </a:cubicBezTo>
                  <a:cubicBezTo>
                    <a:pt x="105" y="378"/>
                    <a:pt x="105" y="378"/>
                    <a:pt x="105" y="378"/>
                  </a:cubicBezTo>
                  <a:cubicBezTo>
                    <a:pt x="105" y="378"/>
                    <a:pt x="105" y="378"/>
                    <a:pt x="105" y="378"/>
                  </a:cubicBezTo>
                  <a:cubicBezTo>
                    <a:pt x="105" y="378"/>
                    <a:pt x="106" y="378"/>
                    <a:pt x="106" y="378"/>
                  </a:cubicBezTo>
                  <a:cubicBezTo>
                    <a:pt x="107" y="378"/>
                    <a:pt x="107" y="378"/>
                    <a:pt x="108" y="378"/>
                  </a:cubicBezTo>
                  <a:cubicBezTo>
                    <a:pt x="109" y="379"/>
                    <a:pt x="109" y="379"/>
                    <a:pt x="109" y="379"/>
                  </a:cubicBezTo>
                  <a:cubicBezTo>
                    <a:pt x="110" y="379"/>
                    <a:pt x="110" y="379"/>
                    <a:pt x="111" y="379"/>
                  </a:cubicBezTo>
                  <a:cubicBezTo>
                    <a:pt x="112" y="379"/>
                    <a:pt x="112" y="379"/>
                    <a:pt x="112" y="379"/>
                  </a:cubicBezTo>
                  <a:cubicBezTo>
                    <a:pt x="113" y="379"/>
                    <a:pt x="113" y="379"/>
                    <a:pt x="114" y="379"/>
                  </a:cubicBezTo>
                  <a:cubicBezTo>
                    <a:pt x="115" y="379"/>
                    <a:pt x="115" y="379"/>
                    <a:pt x="115" y="379"/>
                  </a:cubicBezTo>
                  <a:cubicBezTo>
                    <a:pt x="115" y="379"/>
                    <a:pt x="115" y="379"/>
                    <a:pt x="115" y="379"/>
                  </a:cubicBezTo>
                  <a:cubicBezTo>
                    <a:pt x="115" y="379"/>
                    <a:pt x="115" y="379"/>
                    <a:pt x="115" y="379"/>
                  </a:cubicBezTo>
                  <a:cubicBezTo>
                    <a:pt x="115" y="379"/>
                    <a:pt x="115" y="379"/>
                    <a:pt x="115" y="379"/>
                  </a:cubicBezTo>
                  <a:cubicBezTo>
                    <a:pt x="116" y="379"/>
                    <a:pt x="116" y="379"/>
                    <a:pt x="117" y="379"/>
                  </a:cubicBezTo>
                  <a:cubicBezTo>
                    <a:pt x="117" y="379"/>
                    <a:pt x="118" y="379"/>
                    <a:pt x="118" y="379"/>
                  </a:cubicBezTo>
                  <a:cubicBezTo>
                    <a:pt x="119" y="379"/>
                    <a:pt x="119" y="379"/>
                    <a:pt x="120" y="379"/>
                  </a:cubicBezTo>
                  <a:cubicBezTo>
                    <a:pt x="120" y="379"/>
                    <a:pt x="121" y="379"/>
                    <a:pt x="121" y="379"/>
                  </a:cubicBezTo>
                  <a:cubicBezTo>
                    <a:pt x="122" y="380"/>
                    <a:pt x="122" y="380"/>
                    <a:pt x="123" y="380"/>
                  </a:cubicBezTo>
                  <a:cubicBezTo>
                    <a:pt x="123" y="380"/>
                    <a:pt x="124" y="380"/>
                    <a:pt x="124" y="380"/>
                  </a:cubicBezTo>
                  <a:cubicBezTo>
                    <a:pt x="124" y="380"/>
                    <a:pt x="124" y="380"/>
                    <a:pt x="124" y="380"/>
                  </a:cubicBezTo>
                  <a:cubicBezTo>
                    <a:pt x="125" y="380"/>
                    <a:pt x="125" y="380"/>
                    <a:pt x="126" y="380"/>
                  </a:cubicBezTo>
                  <a:cubicBezTo>
                    <a:pt x="127" y="380"/>
                    <a:pt x="127" y="380"/>
                    <a:pt x="127" y="380"/>
                  </a:cubicBezTo>
                  <a:cubicBezTo>
                    <a:pt x="128" y="380"/>
                    <a:pt x="128" y="380"/>
                    <a:pt x="129" y="380"/>
                  </a:cubicBezTo>
                  <a:cubicBezTo>
                    <a:pt x="129" y="380"/>
                    <a:pt x="130" y="380"/>
                    <a:pt x="130" y="380"/>
                  </a:cubicBezTo>
                  <a:cubicBezTo>
                    <a:pt x="131" y="380"/>
                    <a:pt x="131" y="380"/>
                    <a:pt x="131" y="380"/>
                  </a:cubicBezTo>
                  <a:cubicBezTo>
                    <a:pt x="132" y="380"/>
                    <a:pt x="132" y="380"/>
                    <a:pt x="132" y="380"/>
                  </a:cubicBezTo>
                  <a:cubicBezTo>
                    <a:pt x="133" y="380"/>
                    <a:pt x="133" y="380"/>
                    <a:pt x="133" y="380"/>
                  </a:cubicBezTo>
                  <a:cubicBezTo>
                    <a:pt x="134" y="380"/>
                    <a:pt x="134" y="380"/>
                    <a:pt x="134" y="380"/>
                  </a:cubicBezTo>
                  <a:cubicBezTo>
                    <a:pt x="134" y="380"/>
                    <a:pt x="134" y="380"/>
                    <a:pt x="134" y="380"/>
                  </a:cubicBezTo>
                  <a:cubicBezTo>
                    <a:pt x="135" y="380"/>
                    <a:pt x="135" y="380"/>
                    <a:pt x="135" y="380"/>
                  </a:cubicBezTo>
                  <a:cubicBezTo>
                    <a:pt x="136" y="380"/>
                    <a:pt x="136" y="380"/>
                    <a:pt x="136" y="380"/>
                  </a:cubicBezTo>
                  <a:cubicBezTo>
                    <a:pt x="136" y="380"/>
                    <a:pt x="136" y="380"/>
                    <a:pt x="136" y="380"/>
                  </a:cubicBezTo>
                  <a:cubicBezTo>
                    <a:pt x="137" y="380"/>
                    <a:pt x="137" y="380"/>
                    <a:pt x="138" y="380"/>
                  </a:cubicBezTo>
                  <a:cubicBezTo>
                    <a:pt x="138" y="380"/>
                    <a:pt x="139" y="380"/>
                    <a:pt x="139" y="380"/>
                  </a:cubicBezTo>
                  <a:cubicBezTo>
                    <a:pt x="140" y="380"/>
                    <a:pt x="140" y="380"/>
                    <a:pt x="141" y="380"/>
                  </a:cubicBezTo>
                  <a:cubicBezTo>
                    <a:pt x="141" y="380"/>
                    <a:pt x="142" y="380"/>
                    <a:pt x="142" y="380"/>
                  </a:cubicBezTo>
                  <a:cubicBezTo>
                    <a:pt x="143" y="379"/>
                    <a:pt x="144" y="379"/>
                    <a:pt x="144" y="379"/>
                  </a:cubicBezTo>
                  <a:cubicBezTo>
                    <a:pt x="145" y="379"/>
                    <a:pt x="145" y="379"/>
                    <a:pt x="146" y="379"/>
                  </a:cubicBezTo>
                  <a:cubicBezTo>
                    <a:pt x="146" y="379"/>
                    <a:pt x="146" y="379"/>
                    <a:pt x="146" y="379"/>
                  </a:cubicBezTo>
                  <a:cubicBezTo>
                    <a:pt x="146" y="379"/>
                    <a:pt x="146" y="379"/>
                    <a:pt x="146" y="379"/>
                  </a:cubicBezTo>
                  <a:cubicBezTo>
                    <a:pt x="146" y="379"/>
                    <a:pt x="147" y="379"/>
                    <a:pt x="148" y="379"/>
                  </a:cubicBezTo>
                  <a:cubicBezTo>
                    <a:pt x="148" y="379"/>
                    <a:pt x="149" y="379"/>
                    <a:pt x="149" y="379"/>
                  </a:cubicBezTo>
                  <a:cubicBezTo>
                    <a:pt x="150" y="379"/>
                    <a:pt x="150" y="379"/>
                    <a:pt x="151" y="379"/>
                  </a:cubicBezTo>
                  <a:cubicBezTo>
                    <a:pt x="151" y="379"/>
                    <a:pt x="151" y="379"/>
                    <a:pt x="151" y="379"/>
                  </a:cubicBezTo>
                  <a:cubicBezTo>
                    <a:pt x="152" y="379"/>
                    <a:pt x="152" y="379"/>
                    <a:pt x="152" y="379"/>
                  </a:cubicBezTo>
                  <a:cubicBezTo>
                    <a:pt x="152" y="379"/>
                    <a:pt x="153" y="379"/>
                    <a:pt x="153" y="379"/>
                  </a:cubicBezTo>
                  <a:cubicBezTo>
                    <a:pt x="154" y="379"/>
                    <a:pt x="154" y="378"/>
                    <a:pt x="155" y="378"/>
                  </a:cubicBezTo>
                  <a:cubicBezTo>
                    <a:pt x="156" y="378"/>
                    <a:pt x="156" y="378"/>
                    <a:pt x="157" y="378"/>
                  </a:cubicBezTo>
                  <a:cubicBezTo>
                    <a:pt x="157" y="378"/>
                    <a:pt x="157" y="378"/>
                    <a:pt x="157" y="378"/>
                  </a:cubicBezTo>
                  <a:cubicBezTo>
                    <a:pt x="157" y="378"/>
                    <a:pt x="157" y="378"/>
                    <a:pt x="157" y="378"/>
                  </a:cubicBezTo>
                  <a:cubicBezTo>
                    <a:pt x="157" y="378"/>
                    <a:pt x="157" y="378"/>
                    <a:pt x="157" y="378"/>
                  </a:cubicBezTo>
                  <a:cubicBezTo>
                    <a:pt x="158" y="378"/>
                    <a:pt x="159" y="378"/>
                    <a:pt x="160" y="378"/>
                  </a:cubicBezTo>
                  <a:cubicBezTo>
                    <a:pt x="160" y="378"/>
                    <a:pt x="161" y="377"/>
                    <a:pt x="162" y="377"/>
                  </a:cubicBezTo>
                  <a:cubicBezTo>
                    <a:pt x="162" y="377"/>
                    <a:pt x="162" y="377"/>
                    <a:pt x="162" y="377"/>
                  </a:cubicBezTo>
                  <a:cubicBezTo>
                    <a:pt x="163" y="377"/>
                    <a:pt x="164" y="377"/>
                    <a:pt x="165" y="377"/>
                  </a:cubicBezTo>
                  <a:cubicBezTo>
                    <a:pt x="166" y="377"/>
                    <a:pt x="166" y="376"/>
                    <a:pt x="167" y="376"/>
                  </a:cubicBezTo>
                  <a:cubicBezTo>
                    <a:pt x="167" y="376"/>
                    <a:pt x="167" y="376"/>
                    <a:pt x="167" y="376"/>
                  </a:cubicBezTo>
                  <a:cubicBezTo>
                    <a:pt x="168" y="376"/>
                    <a:pt x="168" y="376"/>
                    <a:pt x="168" y="376"/>
                  </a:cubicBezTo>
                  <a:cubicBezTo>
                    <a:pt x="168" y="376"/>
                    <a:pt x="168" y="376"/>
                    <a:pt x="168" y="376"/>
                  </a:cubicBezTo>
                  <a:cubicBezTo>
                    <a:pt x="170" y="376"/>
                    <a:pt x="172" y="375"/>
                    <a:pt x="173" y="375"/>
                  </a:cubicBezTo>
                  <a:cubicBezTo>
                    <a:pt x="174" y="375"/>
                    <a:pt x="174" y="375"/>
                    <a:pt x="174" y="375"/>
                  </a:cubicBezTo>
                  <a:cubicBezTo>
                    <a:pt x="175" y="374"/>
                    <a:pt x="175" y="374"/>
                    <a:pt x="175" y="374"/>
                  </a:cubicBezTo>
                  <a:cubicBezTo>
                    <a:pt x="176" y="374"/>
                    <a:pt x="176" y="374"/>
                    <a:pt x="177" y="374"/>
                  </a:cubicBezTo>
                  <a:cubicBezTo>
                    <a:pt x="178" y="374"/>
                    <a:pt x="179" y="373"/>
                    <a:pt x="180" y="373"/>
                  </a:cubicBezTo>
                  <a:cubicBezTo>
                    <a:pt x="180" y="373"/>
                    <a:pt x="180" y="373"/>
                    <a:pt x="180" y="373"/>
                  </a:cubicBezTo>
                  <a:cubicBezTo>
                    <a:pt x="181" y="373"/>
                    <a:pt x="181" y="373"/>
                    <a:pt x="181" y="373"/>
                  </a:cubicBezTo>
                  <a:cubicBezTo>
                    <a:pt x="182" y="372"/>
                    <a:pt x="184" y="371"/>
                    <a:pt x="186" y="371"/>
                  </a:cubicBezTo>
                  <a:cubicBezTo>
                    <a:pt x="186" y="371"/>
                    <a:pt x="186" y="371"/>
                    <a:pt x="186" y="371"/>
                  </a:cubicBezTo>
                  <a:cubicBezTo>
                    <a:pt x="187" y="370"/>
                    <a:pt x="187" y="370"/>
                    <a:pt x="187" y="370"/>
                  </a:cubicBezTo>
                  <a:cubicBezTo>
                    <a:pt x="188" y="370"/>
                    <a:pt x="189" y="369"/>
                    <a:pt x="190" y="369"/>
                  </a:cubicBezTo>
                  <a:cubicBezTo>
                    <a:pt x="191" y="368"/>
                    <a:pt x="191" y="368"/>
                    <a:pt x="191" y="368"/>
                  </a:cubicBezTo>
                  <a:cubicBezTo>
                    <a:pt x="192" y="368"/>
                    <a:pt x="192" y="368"/>
                    <a:pt x="192" y="368"/>
                  </a:cubicBezTo>
                  <a:cubicBezTo>
                    <a:pt x="192" y="368"/>
                    <a:pt x="192" y="368"/>
                    <a:pt x="192" y="368"/>
                  </a:cubicBezTo>
                  <a:cubicBezTo>
                    <a:pt x="192" y="367"/>
                    <a:pt x="192" y="367"/>
                    <a:pt x="192" y="367"/>
                  </a:cubicBezTo>
                  <a:cubicBezTo>
                    <a:pt x="193" y="367"/>
                    <a:pt x="193" y="367"/>
                    <a:pt x="193" y="367"/>
                  </a:cubicBezTo>
                  <a:cubicBezTo>
                    <a:pt x="193" y="367"/>
                    <a:pt x="194" y="366"/>
                    <a:pt x="195" y="366"/>
                  </a:cubicBezTo>
                  <a:cubicBezTo>
                    <a:pt x="195" y="366"/>
                    <a:pt x="195" y="366"/>
                    <a:pt x="195" y="366"/>
                  </a:cubicBezTo>
                  <a:cubicBezTo>
                    <a:pt x="195" y="366"/>
                    <a:pt x="195" y="366"/>
                    <a:pt x="195" y="366"/>
                  </a:cubicBezTo>
                  <a:cubicBezTo>
                    <a:pt x="196" y="365"/>
                    <a:pt x="196" y="365"/>
                    <a:pt x="196" y="365"/>
                  </a:cubicBezTo>
                  <a:cubicBezTo>
                    <a:pt x="197" y="365"/>
                    <a:pt x="197" y="364"/>
                    <a:pt x="197" y="364"/>
                  </a:cubicBezTo>
                  <a:cubicBezTo>
                    <a:pt x="198" y="364"/>
                    <a:pt x="198" y="364"/>
                    <a:pt x="198" y="364"/>
                  </a:cubicBezTo>
                  <a:cubicBezTo>
                    <a:pt x="198" y="364"/>
                    <a:pt x="198" y="364"/>
                    <a:pt x="198" y="364"/>
                  </a:cubicBezTo>
                  <a:cubicBezTo>
                    <a:pt x="199" y="363"/>
                    <a:pt x="199" y="363"/>
                    <a:pt x="199" y="363"/>
                  </a:cubicBezTo>
                  <a:cubicBezTo>
                    <a:pt x="200" y="362"/>
                    <a:pt x="200" y="362"/>
                    <a:pt x="200" y="362"/>
                  </a:cubicBezTo>
                  <a:cubicBezTo>
                    <a:pt x="200" y="362"/>
                    <a:pt x="200" y="362"/>
                    <a:pt x="200" y="362"/>
                  </a:cubicBezTo>
                  <a:cubicBezTo>
                    <a:pt x="200" y="362"/>
                    <a:pt x="200" y="362"/>
                    <a:pt x="200" y="362"/>
                  </a:cubicBezTo>
                  <a:cubicBezTo>
                    <a:pt x="200" y="362"/>
                    <a:pt x="200" y="362"/>
                    <a:pt x="200" y="362"/>
                  </a:cubicBezTo>
                  <a:cubicBezTo>
                    <a:pt x="201" y="361"/>
                    <a:pt x="201" y="361"/>
                    <a:pt x="201" y="361"/>
                  </a:cubicBezTo>
                  <a:cubicBezTo>
                    <a:pt x="201" y="361"/>
                    <a:pt x="201" y="361"/>
                    <a:pt x="201" y="361"/>
                  </a:cubicBezTo>
                  <a:cubicBezTo>
                    <a:pt x="201" y="360"/>
                    <a:pt x="201" y="360"/>
                    <a:pt x="201" y="360"/>
                  </a:cubicBezTo>
                  <a:cubicBezTo>
                    <a:pt x="202" y="360"/>
                    <a:pt x="202" y="360"/>
                    <a:pt x="202" y="360"/>
                  </a:cubicBezTo>
                  <a:cubicBezTo>
                    <a:pt x="202" y="360"/>
                    <a:pt x="202" y="360"/>
                    <a:pt x="202" y="360"/>
                  </a:cubicBezTo>
                  <a:cubicBezTo>
                    <a:pt x="203" y="359"/>
                    <a:pt x="204" y="357"/>
                    <a:pt x="205" y="356"/>
                  </a:cubicBezTo>
                  <a:cubicBezTo>
                    <a:pt x="206" y="356"/>
                    <a:pt x="206" y="356"/>
                    <a:pt x="206" y="356"/>
                  </a:cubicBezTo>
                  <a:cubicBezTo>
                    <a:pt x="207" y="355"/>
                    <a:pt x="208" y="354"/>
                    <a:pt x="209" y="353"/>
                  </a:cubicBezTo>
                  <a:cubicBezTo>
                    <a:pt x="209" y="353"/>
                    <a:pt x="209" y="353"/>
                    <a:pt x="209" y="353"/>
                  </a:cubicBezTo>
                  <a:cubicBezTo>
                    <a:pt x="211" y="352"/>
                    <a:pt x="212" y="351"/>
                    <a:pt x="213" y="350"/>
                  </a:cubicBezTo>
                  <a:cubicBezTo>
                    <a:pt x="214" y="350"/>
                    <a:pt x="214" y="350"/>
                    <a:pt x="214" y="350"/>
                  </a:cubicBezTo>
                  <a:cubicBezTo>
                    <a:pt x="215" y="350"/>
                    <a:pt x="216" y="349"/>
                    <a:pt x="217" y="348"/>
                  </a:cubicBezTo>
                  <a:cubicBezTo>
                    <a:pt x="218" y="348"/>
                    <a:pt x="218" y="348"/>
                    <a:pt x="218" y="348"/>
                  </a:cubicBezTo>
                  <a:cubicBezTo>
                    <a:pt x="219" y="348"/>
                    <a:pt x="221" y="347"/>
                    <a:pt x="222" y="347"/>
                  </a:cubicBezTo>
                  <a:cubicBezTo>
                    <a:pt x="222" y="347"/>
                    <a:pt x="222" y="347"/>
                    <a:pt x="222" y="347"/>
                  </a:cubicBezTo>
                  <a:cubicBezTo>
                    <a:pt x="224" y="346"/>
                    <a:pt x="225" y="346"/>
                    <a:pt x="227" y="346"/>
                  </a:cubicBezTo>
                  <a:cubicBezTo>
                    <a:pt x="227" y="346"/>
                    <a:pt x="227" y="346"/>
                    <a:pt x="227" y="346"/>
                  </a:cubicBezTo>
                  <a:cubicBezTo>
                    <a:pt x="230" y="345"/>
                    <a:pt x="233" y="345"/>
                    <a:pt x="237" y="345"/>
                  </a:cubicBezTo>
                  <a:cubicBezTo>
                    <a:pt x="239" y="345"/>
                    <a:pt x="241" y="345"/>
                    <a:pt x="244" y="345"/>
                  </a:cubicBezTo>
                  <a:cubicBezTo>
                    <a:pt x="244" y="345"/>
                    <a:pt x="244" y="345"/>
                    <a:pt x="244" y="345"/>
                  </a:cubicBezTo>
                  <a:cubicBezTo>
                    <a:pt x="246" y="345"/>
                    <a:pt x="249" y="346"/>
                    <a:pt x="251" y="346"/>
                  </a:cubicBezTo>
                  <a:cubicBezTo>
                    <a:pt x="251" y="346"/>
                    <a:pt x="251" y="346"/>
                    <a:pt x="251" y="346"/>
                  </a:cubicBezTo>
                  <a:cubicBezTo>
                    <a:pt x="254" y="346"/>
                    <a:pt x="256" y="347"/>
                    <a:pt x="259" y="347"/>
                  </a:cubicBezTo>
                  <a:cubicBezTo>
                    <a:pt x="259" y="347"/>
                    <a:pt x="259" y="347"/>
                    <a:pt x="259" y="347"/>
                  </a:cubicBezTo>
                  <a:cubicBezTo>
                    <a:pt x="262" y="347"/>
                    <a:pt x="265" y="348"/>
                    <a:pt x="268" y="348"/>
                  </a:cubicBezTo>
                  <a:cubicBezTo>
                    <a:pt x="270" y="349"/>
                    <a:pt x="272" y="349"/>
                    <a:pt x="274" y="350"/>
                  </a:cubicBezTo>
                  <a:cubicBezTo>
                    <a:pt x="274" y="350"/>
                    <a:pt x="274" y="350"/>
                    <a:pt x="274" y="350"/>
                  </a:cubicBezTo>
                  <a:cubicBezTo>
                    <a:pt x="275" y="350"/>
                    <a:pt x="276" y="351"/>
                    <a:pt x="277" y="351"/>
                  </a:cubicBezTo>
                  <a:cubicBezTo>
                    <a:pt x="278" y="351"/>
                    <a:pt x="279" y="352"/>
                    <a:pt x="280" y="352"/>
                  </a:cubicBezTo>
                  <a:cubicBezTo>
                    <a:pt x="281" y="353"/>
                    <a:pt x="282" y="353"/>
                    <a:pt x="283" y="354"/>
                  </a:cubicBezTo>
                  <a:cubicBezTo>
                    <a:pt x="284" y="354"/>
                    <a:pt x="284" y="354"/>
                    <a:pt x="285" y="355"/>
                  </a:cubicBezTo>
                  <a:cubicBezTo>
                    <a:pt x="286" y="356"/>
                    <a:pt x="287" y="356"/>
                    <a:pt x="289" y="357"/>
                  </a:cubicBezTo>
                  <a:cubicBezTo>
                    <a:pt x="289" y="358"/>
                    <a:pt x="290" y="358"/>
                    <a:pt x="290" y="358"/>
                  </a:cubicBezTo>
                  <a:cubicBezTo>
                    <a:pt x="292" y="360"/>
                    <a:pt x="294" y="361"/>
                    <a:pt x="295" y="362"/>
                  </a:cubicBezTo>
                  <a:cubicBezTo>
                    <a:pt x="296" y="362"/>
                    <a:pt x="296" y="362"/>
                    <a:pt x="296" y="362"/>
                  </a:cubicBezTo>
                  <a:cubicBezTo>
                    <a:pt x="297" y="364"/>
                    <a:pt x="299" y="365"/>
                    <a:pt x="300" y="367"/>
                  </a:cubicBezTo>
                  <a:cubicBezTo>
                    <a:pt x="301" y="367"/>
                    <a:pt x="301" y="368"/>
                    <a:pt x="302" y="368"/>
                  </a:cubicBezTo>
                  <a:cubicBezTo>
                    <a:pt x="303" y="369"/>
                    <a:pt x="304" y="371"/>
                    <a:pt x="306" y="372"/>
                  </a:cubicBezTo>
                  <a:cubicBezTo>
                    <a:pt x="306" y="373"/>
                    <a:pt x="307" y="373"/>
                    <a:pt x="308" y="374"/>
                  </a:cubicBezTo>
                  <a:cubicBezTo>
                    <a:pt x="309" y="375"/>
                    <a:pt x="310" y="376"/>
                    <a:pt x="311" y="377"/>
                  </a:cubicBezTo>
                  <a:cubicBezTo>
                    <a:pt x="311" y="378"/>
                    <a:pt x="312" y="379"/>
                    <a:pt x="313" y="380"/>
                  </a:cubicBezTo>
                  <a:cubicBezTo>
                    <a:pt x="314" y="381"/>
                    <a:pt x="315" y="382"/>
                    <a:pt x="316" y="383"/>
                  </a:cubicBezTo>
                  <a:cubicBezTo>
                    <a:pt x="317" y="384"/>
                    <a:pt x="317" y="385"/>
                    <a:pt x="318" y="386"/>
                  </a:cubicBezTo>
                  <a:cubicBezTo>
                    <a:pt x="319" y="387"/>
                    <a:pt x="320" y="388"/>
                    <a:pt x="321" y="389"/>
                  </a:cubicBezTo>
                  <a:cubicBezTo>
                    <a:pt x="322" y="390"/>
                    <a:pt x="323" y="391"/>
                    <a:pt x="324" y="392"/>
                  </a:cubicBezTo>
                  <a:cubicBezTo>
                    <a:pt x="325" y="393"/>
                    <a:pt x="326" y="394"/>
                    <a:pt x="327" y="396"/>
                  </a:cubicBezTo>
                  <a:cubicBezTo>
                    <a:pt x="327" y="396"/>
                    <a:pt x="328" y="397"/>
                    <a:pt x="329" y="398"/>
                  </a:cubicBezTo>
                  <a:cubicBezTo>
                    <a:pt x="330" y="400"/>
                    <a:pt x="331" y="401"/>
                    <a:pt x="333" y="403"/>
                  </a:cubicBezTo>
                  <a:close/>
                </a:path>
              </a:pathLst>
            </a:custGeom>
            <a:solidFill>
              <a:schemeClr val="tx1">
                <a:lumMod val="65000"/>
                <a:lumOff val="35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26"/>
            <p:cNvSpPr>
              <a:spLocks/>
            </p:cNvSpPr>
            <p:nvPr/>
          </p:nvSpPr>
          <p:spPr bwMode="auto">
            <a:xfrm flipH="1">
              <a:off x="2181423" y="3449662"/>
              <a:ext cx="1719262" cy="536575"/>
            </a:xfrm>
            <a:custGeom>
              <a:avLst/>
              <a:gdLst>
                <a:gd name="T0" fmla="*/ 400 w 1162"/>
                <a:gd name="T1" fmla="*/ 357 h 362"/>
                <a:gd name="T2" fmla="*/ 440 w 1162"/>
                <a:gd name="T3" fmla="*/ 361 h 362"/>
                <a:gd name="T4" fmla="*/ 449 w 1162"/>
                <a:gd name="T5" fmla="*/ 360 h 362"/>
                <a:gd name="T6" fmla="*/ 641 w 1162"/>
                <a:gd name="T7" fmla="*/ 353 h 362"/>
                <a:gd name="T8" fmla="*/ 744 w 1162"/>
                <a:gd name="T9" fmla="*/ 321 h 362"/>
                <a:gd name="T10" fmla="*/ 641 w 1162"/>
                <a:gd name="T11" fmla="*/ 266 h 362"/>
                <a:gd name="T12" fmla="*/ 749 w 1162"/>
                <a:gd name="T13" fmla="*/ 230 h 362"/>
                <a:gd name="T14" fmla="*/ 752 w 1162"/>
                <a:gd name="T15" fmla="*/ 230 h 362"/>
                <a:gd name="T16" fmla="*/ 834 w 1162"/>
                <a:gd name="T17" fmla="*/ 243 h 362"/>
                <a:gd name="T18" fmla="*/ 894 w 1162"/>
                <a:gd name="T19" fmla="*/ 291 h 362"/>
                <a:gd name="T20" fmla="*/ 984 w 1162"/>
                <a:gd name="T21" fmla="*/ 317 h 362"/>
                <a:gd name="T22" fmla="*/ 996 w 1162"/>
                <a:gd name="T23" fmla="*/ 318 h 362"/>
                <a:gd name="T24" fmla="*/ 1103 w 1162"/>
                <a:gd name="T25" fmla="*/ 300 h 362"/>
                <a:gd name="T26" fmla="*/ 797 w 1162"/>
                <a:gd name="T27" fmla="*/ 1 h 362"/>
                <a:gd name="T28" fmla="*/ 759 w 1162"/>
                <a:gd name="T29" fmla="*/ 0 h 362"/>
                <a:gd name="T30" fmla="*/ 706 w 1162"/>
                <a:gd name="T31" fmla="*/ 1 h 362"/>
                <a:gd name="T32" fmla="*/ 560 w 1162"/>
                <a:gd name="T33" fmla="*/ 12 h 362"/>
                <a:gd name="T34" fmla="*/ 554 w 1162"/>
                <a:gd name="T35" fmla="*/ 37 h 362"/>
                <a:gd name="T36" fmla="*/ 611 w 1162"/>
                <a:gd name="T37" fmla="*/ 63 h 362"/>
                <a:gd name="T38" fmla="*/ 622 w 1162"/>
                <a:gd name="T39" fmla="*/ 91 h 362"/>
                <a:gd name="T40" fmla="*/ 551 w 1162"/>
                <a:gd name="T41" fmla="*/ 103 h 362"/>
                <a:gd name="T42" fmla="*/ 495 w 1162"/>
                <a:gd name="T43" fmla="*/ 100 h 362"/>
                <a:gd name="T44" fmla="*/ 421 w 1162"/>
                <a:gd name="T45" fmla="*/ 68 h 362"/>
                <a:gd name="T46" fmla="*/ 394 w 1162"/>
                <a:gd name="T47" fmla="*/ 36 h 362"/>
                <a:gd name="T48" fmla="*/ 352 w 1162"/>
                <a:gd name="T49" fmla="*/ 31 h 362"/>
                <a:gd name="T50" fmla="*/ 335 w 1162"/>
                <a:gd name="T51" fmla="*/ 32 h 362"/>
                <a:gd name="T52" fmla="*/ 233 w 1162"/>
                <a:gd name="T53" fmla="*/ 51 h 362"/>
                <a:gd name="T54" fmla="*/ 77 w 1162"/>
                <a:gd name="T55" fmla="*/ 83 h 362"/>
                <a:gd name="T56" fmla="*/ 78 w 1162"/>
                <a:gd name="T57" fmla="*/ 98 h 362"/>
                <a:gd name="T58" fmla="*/ 128 w 1162"/>
                <a:gd name="T59" fmla="*/ 139 h 362"/>
                <a:gd name="T60" fmla="*/ 165 w 1162"/>
                <a:gd name="T61" fmla="*/ 178 h 362"/>
                <a:gd name="T62" fmla="*/ 136 w 1162"/>
                <a:gd name="T63" fmla="*/ 191 h 362"/>
                <a:gd name="T64" fmla="*/ 125 w 1162"/>
                <a:gd name="T65" fmla="*/ 192 h 362"/>
                <a:gd name="T66" fmla="*/ 109 w 1162"/>
                <a:gd name="T67" fmla="*/ 192 h 362"/>
                <a:gd name="T68" fmla="*/ 91 w 1162"/>
                <a:gd name="T69" fmla="*/ 190 h 362"/>
                <a:gd name="T70" fmla="*/ 67 w 1162"/>
                <a:gd name="T71" fmla="*/ 191 h 362"/>
                <a:gd name="T72" fmla="*/ 33 w 1162"/>
                <a:gd name="T73" fmla="*/ 197 h 362"/>
                <a:gd name="T74" fmla="*/ 16 w 1162"/>
                <a:gd name="T75" fmla="*/ 255 h 362"/>
                <a:gd name="T76" fmla="*/ 97 w 1162"/>
                <a:gd name="T77" fmla="*/ 287 h 362"/>
                <a:gd name="T78" fmla="*/ 161 w 1162"/>
                <a:gd name="T79" fmla="*/ 289 h 362"/>
                <a:gd name="T80" fmla="*/ 206 w 1162"/>
                <a:gd name="T81" fmla="*/ 272 h 362"/>
                <a:gd name="T82" fmla="*/ 231 w 1162"/>
                <a:gd name="T83" fmla="*/ 258 h 362"/>
                <a:gd name="T84" fmla="*/ 256 w 1162"/>
                <a:gd name="T85" fmla="*/ 258 h 362"/>
                <a:gd name="T86" fmla="*/ 296 w 1162"/>
                <a:gd name="T87" fmla="*/ 270 h 362"/>
                <a:gd name="T88" fmla="*/ 364 w 1162"/>
                <a:gd name="T89" fmla="*/ 33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2" h="362">
                  <a:moveTo>
                    <a:pt x="364" y="337"/>
                  </a:moveTo>
                  <a:cubicBezTo>
                    <a:pt x="369" y="342"/>
                    <a:pt x="375" y="346"/>
                    <a:pt x="381" y="350"/>
                  </a:cubicBezTo>
                  <a:cubicBezTo>
                    <a:pt x="387" y="353"/>
                    <a:pt x="394" y="355"/>
                    <a:pt x="400" y="357"/>
                  </a:cubicBezTo>
                  <a:cubicBezTo>
                    <a:pt x="406" y="359"/>
                    <a:pt x="413" y="360"/>
                    <a:pt x="418" y="361"/>
                  </a:cubicBezTo>
                  <a:cubicBezTo>
                    <a:pt x="424" y="361"/>
                    <a:pt x="430" y="362"/>
                    <a:pt x="434" y="362"/>
                  </a:cubicBezTo>
                  <a:cubicBezTo>
                    <a:pt x="436" y="362"/>
                    <a:pt x="439" y="361"/>
                    <a:pt x="440" y="361"/>
                  </a:cubicBezTo>
                  <a:cubicBezTo>
                    <a:pt x="442" y="361"/>
                    <a:pt x="444" y="361"/>
                    <a:pt x="445" y="361"/>
                  </a:cubicBezTo>
                  <a:cubicBezTo>
                    <a:pt x="447" y="361"/>
                    <a:pt x="448" y="361"/>
                    <a:pt x="448" y="361"/>
                  </a:cubicBezTo>
                  <a:cubicBezTo>
                    <a:pt x="449" y="361"/>
                    <a:pt x="449" y="360"/>
                    <a:pt x="449" y="360"/>
                  </a:cubicBezTo>
                  <a:cubicBezTo>
                    <a:pt x="452" y="360"/>
                    <a:pt x="464" y="360"/>
                    <a:pt x="483" y="359"/>
                  </a:cubicBezTo>
                  <a:cubicBezTo>
                    <a:pt x="502" y="359"/>
                    <a:pt x="527" y="358"/>
                    <a:pt x="555" y="357"/>
                  </a:cubicBezTo>
                  <a:cubicBezTo>
                    <a:pt x="582" y="356"/>
                    <a:pt x="612" y="354"/>
                    <a:pt x="641" y="353"/>
                  </a:cubicBezTo>
                  <a:cubicBezTo>
                    <a:pt x="669" y="352"/>
                    <a:pt x="697" y="350"/>
                    <a:pt x="718" y="348"/>
                  </a:cubicBezTo>
                  <a:cubicBezTo>
                    <a:pt x="740" y="347"/>
                    <a:pt x="751" y="343"/>
                    <a:pt x="754" y="338"/>
                  </a:cubicBezTo>
                  <a:cubicBezTo>
                    <a:pt x="758" y="333"/>
                    <a:pt x="753" y="327"/>
                    <a:pt x="744" y="321"/>
                  </a:cubicBezTo>
                  <a:cubicBezTo>
                    <a:pt x="735" y="314"/>
                    <a:pt x="722" y="307"/>
                    <a:pt x="707" y="301"/>
                  </a:cubicBezTo>
                  <a:cubicBezTo>
                    <a:pt x="692" y="294"/>
                    <a:pt x="676" y="288"/>
                    <a:pt x="661" y="283"/>
                  </a:cubicBezTo>
                  <a:cubicBezTo>
                    <a:pt x="647" y="278"/>
                    <a:pt x="641" y="272"/>
                    <a:pt x="641" y="266"/>
                  </a:cubicBezTo>
                  <a:cubicBezTo>
                    <a:pt x="642" y="260"/>
                    <a:pt x="648" y="254"/>
                    <a:pt x="659" y="249"/>
                  </a:cubicBezTo>
                  <a:cubicBezTo>
                    <a:pt x="670" y="244"/>
                    <a:pt x="684" y="239"/>
                    <a:pt x="700" y="236"/>
                  </a:cubicBezTo>
                  <a:cubicBezTo>
                    <a:pt x="716" y="233"/>
                    <a:pt x="733" y="230"/>
                    <a:pt x="749" y="230"/>
                  </a:cubicBezTo>
                  <a:cubicBezTo>
                    <a:pt x="750" y="230"/>
                    <a:pt x="750" y="230"/>
                    <a:pt x="750" y="230"/>
                  </a:cubicBezTo>
                  <a:cubicBezTo>
                    <a:pt x="751" y="230"/>
                    <a:pt x="751" y="230"/>
                    <a:pt x="751" y="230"/>
                  </a:cubicBezTo>
                  <a:cubicBezTo>
                    <a:pt x="752" y="230"/>
                    <a:pt x="752" y="230"/>
                    <a:pt x="752" y="230"/>
                  </a:cubicBezTo>
                  <a:cubicBezTo>
                    <a:pt x="753" y="230"/>
                    <a:pt x="753" y="230"/>
                    <a:pt x="753" y="230"/>
                  </a:cubicBezTo>
                  <a:cubicBezTo>
                    <a:pt x="769" y="230"/>
                    <a:pt x="784" y="231"/>
                    <a:pt x="797" y="233"/>
                  </a:cubicBezTo>
                  <a:cubicBezTo>
                    <a:pt x="811" y="235"/>
                    <a:pt x="823" y="239"/>
                    <a:pt x="834" y="243"/>
                  </a:cubicBezTo>
                  <a:cubicBezTo>
                    <a:pt x="845" y="247"/>
                    <a:pt x="854" y="252"/>
                    <a:pt x="861" y="257"/>
                  </a:cubicBezTo>
                  <a:cubicBezTo>
                    <a:pt x="869" y="262"/>
                    <a:pt x="875" y="268"/>
                    <a:pt x="879" y="274"/>
                  </a:cubicBezTo>
                  <a:cubicBezTo>
                    <a:pt x="883" y="281"/>
                    <a:pt x="888" y="286"/>
                    <a:pt x="894" y="291"/>
                  </a:cubicBezTo>
                  <a:cubicBezTo>
                    <a:pt x="899" y="295"/>
                    <a:pt x="906" y="299"/>
                    <a:pt x="914" y="303"/>
                  </a:cubicBezTo>
                  <a:cubicBezTo>
                    <a:pt x="923" y="306"/>
                    <a:pt x="932" y="309"/>
                    <a:pt x="944" y="311"/>
                  </a:cubicBezTo>
                  <a:cubicBezTo>
                    <a:pt x="955" y="313"/>
                    <a:pt x="968" y="315"/>
                    <a:pt x="984" y="317"/>
                  </a:cubicBezTo>
                  <a:cubicBezTo>
                    <a:pt x="985" y="317"/>
                    <a:pt x="986" y="317"/>
                    <a:pt x="987" y="317"/>
                  </a:cubicBezTo>
                  <a:cubicBezTo>
                    <a:pt x="989" y="317"/>
                    <a:pt x="990" y="318"/>
                    <a:pt x="991" y="318"/>
                  </a:cubicBezTo>
                  <a:cubicBezTo>
                    <a:pt x="993" y="318"/>
                    <a:pt x="994" y="318"/>
                    <a:pt x="996" y="318"/>
                  </a:cubicBezTo>
                  <a:cubicBezTo>
                    <a:pt x="997" y="318"/>
                    <a:pt x="998" y="318"/>
                    <a:pt x="1000" y="318"/>
                  </a:cubicBezTo>
                  <a:cubicBezTo>
                    <a:pt x="1016" y="318"/>
                    <a:pt x="1034" y="315"/>
                    <a:pt x="1052" y="312"/>
                  </a:cubicBezTo>
                  <a:cubicBezTo>
                    <a:pt x="1070" y="309"/>
                    <a:pt x="1088" y="304"/>
                    <a:pt x="1103" y="300"/>
                  </a:cubicBezTo>
                  <a:cubicBezTo>
                    <a:pt x="1119" y="296"/>
                    <a:pt x="1133" y="291"/>
                    <a:pt x="1144" y="288"/>
                  </a:cubicBezTo>
                  <a:cubicBezTo>
                    <a:pt x="1154" y="285"/>
                    <a:pt x="1161" y="282"/>
                    <a:pt x="1162" y="282"/>
                  </a:cubicBezTo>
                  <a:cubicBezTo>
                    <a:pt x="797" y="1"/>
                    <a:pt x="797" y="1"/>
                    <a:pt x="797" y="1"/>
                  </a:cubicBezTo>
                  <a:cubicBezTo>
                    <a:pt x="762" y="0"/>
                    <a:pt x="762" y="0"/>
                    <a:pt x="762" y="0"/>
                  </a:cubicBezTo>
                  <a:cubicBezTo>
                    <a:pt x="762" y="0"/>
                    <a:pt x="762" y="0"/>
                    <a:pt x="761" y="0"/>
                  </a:cubicBezTo>
                  <a:cubicBezTo>
                    <a:pt x="761" y="0"/>
                    <a:pt x="760" y="0"/>
                    <a:pt x="759" y="0"/>
                  </a:cubicBezTo>
                  <a:cubicBezTo>
                    <a:pt x="758" y="0"/>
                    <a:pt x="756" y="0"/>
                    <a:pt x="755" y="0"/>
                  </a:cubicBezTo>
                  <a:cubicBezTo>
                    <a:pt x="753" y="0"/>
                    <a:pt x="752" y="0"/>
                    <a:pt x="750" y="0"/>
                  </a:cubicBezTo>
                  <a:cubicBezTo>
                    <a:pt x="739" y="0"/>
                    <a:pt x="724" y="0"/>
                    <a:pt x="706" y="1"/>
                  </a:cubicBezTo>
                  <a:cubicBezTo>
                    <a:pt x="689" y="1"/>
                    <a:pt x="669" y="2"/>
                    <a:pt x="649" y="3"/>
                  </a:cubicBezTo>
                  <a:cubicBezTo>
                    <a:pt x="629" y="4"/>
                    <a:pt x="610" y="5"/>
                    <a:pt x="595" y="6"/>
                  </a:cubicBezTo>
                  <a:cubicBezTo>
                    <a:pt x="579" y="8"/>
                    <a:pt x="566" y="10"/>
                    <a:pt x="560" y="12"/>
                  </a:cubicBezTo>
                  <a:cubicBezTo>
                    <a:pt x="553" y="15"/>
                    <a:pt x="548" y="18"/>
                    <a:pt x="545" y="21"/>
                  </a:cubicBezTo>
                  <a:cubicBezTo>
                    <a:pt x="543" y="24"/>
                    <a:pt x="542" y="26"/>
                    <a:pt x="544" y="29"/>
                  </a:cubicBezTo>
                  <a:cubicBezTo>
                    <a:pt x="546" y="32"/>
                    <a:pt x="549" y="34"/>
                    <a:pt x="554" y="37"/>
                  </a:cubicBezTo>
                  <a:cubicBezTo>
                    <a:pt x="559" y="40"/>
                    <a:pt x="566" y="43"/>
                    <a:pt x="574" y="46"/>
                  </a:cubicBezTo>
                  <a:cubicBezTo>
                    <a:pt x="582" y="49"/>
                    <a:pt x="589" y="52"/>
                    <a:pt x="595" y="55"/>
                  </a:cubicBezTo>
                  <a:cubicBezTo>
                    <a:pt x="601" y="57"/>
                    <a:pt x="607" y="60"/>
                    <a:pt x="611" y="63"/>
                  </a:cubicBezTo>
                  <a:cubicBezTo>
                    <a:pt x="616" y="65"/>
                    <a:pt x="620" y="68"/>
                    <a:pt x="622" y="71"/>
                  </a:cubicBezTo>
                  <a:cubicBezTo>
                    <a:pt x="625" y="75"/>
                    <a:pt x="627" y="78"/>
                    <a:pt x="627" y="83"/>
                  </a:cubicBezTo>
                  <a:cubicBezTo>
                    <a:pt x="627" y="86"/>
                    <a:pt x="626" y="89"/>
                    <a:pt x="622" y="91"/>
                  </a:cubicBezTo>
                  <a:cubicBezTo>
                    <a:pt x="618" y="93"/>
                    <a:pt x="613" y="96"/>
                    <a:pt x="606" y="97"/>
                  </a:cubicBezTo>
                  <a:cubicBezTo>
                    <a:pt x="599" y="99"/>
                    <a:pt x="591" y="101"/>
                    <a:pt x="582" y="102"/>
                  </a:cubicBezTo>
                  <a:cubicBezTo>
                    <a:pt x="572" y="103"/>
                    <a:pt x="562" y="103"/>
                    <a:pt x="551" y="103"/>
                  </a:cubicBezTo>
                  <a:cubicBezTo>
                    <a:pt x="545" y="103"/>
                    <a:pt x="539" y="103"/>
                    <a:pt x="533" y="103"/>
                  </a:cubicBezTo>
                  <a:cubicBezTo>
                    <a:pt x="527" y="103"/>
                    <a:pt x="521" y="102"/>
                    <a:pt x="514" y="102"/>
                  </a:cubicBezTo>
                  <a:cubicBezTo>
                    <a:pt x="508" y="101"/>
                    <a:pt x="502" y="101"/>
                    <a:pt x="495" y="100"/>
                  </a:cubicBezTo>
                  <a:cubicBezTo>
                    <a:pt x="489" y="99"/>
                    <a:pt x="483" y="98"/>
                    <a:pt x="476" y="97"/>
                  </a:cubicBezTo>
                  <a:cubicBezTo>
                    <a:pt x="459" y="94"/>
                    <a:pt x="446" y="89"/>
                    <a:pt x="438" y="84"/>
                  </a:cubicBezTo>
                  <a:cubicBezTo>
                    <a:pt x="429" y="79"/>
                    <a:pt x="424" y="74"/>
                    <a:pt x="421" y="68"/>
                  </a:cubicBezTo>
                  <a:cubicBezTo>
                    <a:pt x="417" y="63"/>
                    <a:pt x="416" y="57"/>
                    <a:pt x="414" y="52"/>
                  </a:cubicBezTo>
                  <a:cubicBezTo>
                    <a:pt x="411" y="48"/>
                    <a:pt x="409" y="43"/>
                    <a:pt x="404" y="40"/>
                  </a:cubicBezTo>
                  <a:cubicBezTo>
                    <a:pt x="401" y="38"/>
                    <a:pt x="398" y="37"/>
                    <a:pt x="394" y="36"/>
                  </a:cubicBezTo>
                  <a:cubicBezTo>
                    <a:pt x="390" y="34"/>
                    <a:pt x="385" y="34"/>
                    <a:pt x="380" y="33"/>
                  </a:cubicBezTo>
                  <a:cubicBezTo>
                    <a:pt x="376" y="32"/>
                    <a:pt x="371" y="32"/>
                    <a:pt x="366" y="32"/>
                  </a:cubicBezTo>
                  <a:cubicBezTo>
                    <a:pt x="361" y="31"/>
                    <a:pt x="356" y="31"/>
                    <a:pt x="352" y="31"/>
                  </a:cubicBezTo>
                  <a:cubicBezTo>
                    <a:pt x="350" y="32"/>
                    <a:pt x="347" y="32"/>
                    <a:pt x="345" y="32"/>
                  </a:cubicBezTo>
                  <a:cubicBezTo>
                    <a:pt x="343" y="32"/>
                    <a:pt x="341" y="32"/>
                    <a:pt x="339" y="32"/>
                  </a:cubicBezTo>
                  <a:cubicBezTo>
                    <a:pt x="338" y="32"/>
                    <a:pt x="336" y="32"/>
                    <a:pt x="335" y="32"/>
                  </a:cubicBezTo>
                  <a:cubicBezTo>
                    <a:pt x="334" y="32"/>
                    <a:pt x="334" y="32"/>
                    <a:pt x="334" y="32"/>
                  </a:cubicBezTo>
                  <a:cubicBezTo>
                    <a:pt x="332" y="33"/>
                    <a:pt x="319" y="35"/>
                    <a:pt x="301" y="38"/>
                  </a:cubicBezTo>
                  <a:cubicBezTo>
                    <a:pt x="283" y="42"/>
                    <a:pt x="259" y="46"/>
                    <a:pt x="233" y="51"/>
                  </a:cubicBezTo>
                  <a:cubicBezTo>
                    <a:pt x="208" y="56"/>
                    <a:pt x="181" y="61"/>
                    <a:pt x="158" y="65"/>
                  </a:cubicBezTo>
                  <a:cubicBezTo>
                    <a:pt x="134" y="70"/>
                    <a:pt x="114" y="74"/>
                    <a:pt x="102" y="76"/>
                  </a:cubicBezTo>
                  <a:cubicBezTo>
                    <a:pt x="90" y="78"/>
                    <a:pt x="82" y="81"/>
                    <a:pt x="77" y="83"/>
                  </a:cubicBezTo>
                  <a:cubicBezTo>
                    <a:pt x="73" y="86"/>
                    <a:pt x="71" y="88"/>
                    <a:pt x="71" y="90"/>
                  </a:cubicBezTo>
                  <a:cubicBezTo>
                    <a:pt x="71" y="92"/>
                    <a:pt x="73" y="94"/>
                    <a:pt x="74" y="96"/>
                  </a:cubicBezTo>
                  <a:cubicBezTo>
                    <a:pt x="76" y="97"/>
                    <a:pt x="78" y="98"/>
                    <a:pt x="78" y="98"/>
                  </a:cubicBezTo>
                  <a:cubicBezTo>
                    <a:pt x="79" y="99"/>
                    <a:pt x="82" y="101"/>
                    <a:pt x="87" y="105"/>
                  </a:cubicBezTo>
                  <a:cubicBezTo>
                    <a:pt x="91" y="109"/>
                    <a:pt x="98" y="114"/>
                    <a:pt x="105" y="120"/>
                  </a:cubicBezTo>
                  <a:cubicBezTo>
                    <a:pt x="112" y="126"/>
                    <a:pt x="120" y="133"/>
                    <a:pt x="128" y="139"/>
                  </a:cubicBezTo>
                  <a:cubicBezTo>
                    <a:pt x="136" y="145"/>
                    <a:pt x="144" y="150"/>
                    <a:pt x="150" y="155"/>
                  </a:cubicBezTo>
                  <a:cubicBezTo>
                    <a:pt x="157" y="159"/>
                    <a:pt x="161" y="163"/>
                    <a:pt x="163" y="167"/>
                  </a:cubicBezTo>
                  <a:cubicBezTo>
                    <a:pt x="166" y="171"/>
                    <a:pt x="166" y="175"/>
                    <a:pt x="165" y="178"/>
                  </a:cubicBezTo>
                  <a:cubicBezTo>
                    <a:pt x="163" y="181"/>
                    <a:pt x="160" y="184"/>
                    <a:pt x="156" y="186"/>
                  </a:cubicBezTo>
                  <a:cubicBezTo>
                    <a:pt x="152" y="188"/>
                    <a:pt x="146" y="190"/>
                    <a:pt x="139" y="191"/>
                  </a:cubicBezTo>
                  <a:cubicBezTo>
                    <a:pt x="138" y="191"/>
                    <a:pt x="137" y="191"/>
                    <a:pt x="136" y="191"/>
                  </a:cubicBezTo>
                  <a:cubicBezTo>
                    <a:pt x="135" y="192"/>
                    <a:pt x="133" y="192"/>
                    <a:pt x="132" y="192"/>
                  </a:cubicBezTo>
                  <a:cubicBezTo>
                    <a:pt x="131" y="192"/>
                    <a:pt x="130" y="192"/>
                    <a:pt x="129" y="192"/>
                  </a:cubicBezTo>
                  <a:cubicBezTo>
                    <a:pt x="128" y="192"/>
                    <a:pt x="127" y="192"/>
                    <a:pt x="125" y="192"/>
                  </a:cubicBezTo>
                  <a:cubicBezTo>
                    <a:pt x="124" y="192"/>
                    <a:pt x="122" y="192"/>
                    <a:pt x="120" y="192"/>
                  </a:cubicBezTo>
                  <a:cubicBezTo>
                    <a:pt x="118" y="192"/>
                    <a:pt x="116" y="192"/>
                    <a:pt x="114" y="192"/>
                  </a:cubicBezTo>
                  <a:cubicBezTo>
                    <a:pt x="113" y="192"/>
                    <a:pt x="111" y="192"/>
                    <a:pt x="109" y="192"/>
                  </a:cubicBezTo>
                  <a:cubicBezTo>
                    <a:pt x="107" y="191"/>
                    <a:pt x="105" y="191"/>
                    <a:pt x="103" y="191"/>
                  </a:cubicBezTo>
                  <a:cubicBezTo>
                    <a:pt x="101" y="191"/>
                    <a:pt x="99" y="191"/>
                    <a:pt x="97" y="191"/>
                  </a:cubicBezTo>
                  <a:cubicBezTo>
                    <a:pt x="95" y="191"/>
                    <a:pt x="93" y="191"/>
                    <a:pt x="91" y="190"/>
                  </a:cubicBezTo>
                  <a:cubicBezTo>
                    <a:pt x="88" y="190"/>
                    <a:pt x="86" y="190"/>
                    <a:pt x="84" y="190"/>
                  </a:cubicBezTo>
                  <a:cubicBezTo>
                    <a:pt x="82" y="190"/>
                    <a:pt x="80" y="190"/>
                    <a:pt x="77" y="190"/>
                  </a:cubicBezTo>
                  <a:cubicBezTo>
                    <a:pt x="74" y="190"/>
                    <a:pt x="71" y="190"/>
                    <a:pt x="67" y="191"/>
                  </a:cubicBezTo>
                  <a:cubicBezTo>
                    <a:pt x="64" y="191"/>
                    <a:pt x="60" y="191"/>
                    <a:pt x="56" y="192"/>
                  </a:cubicBezTo>
                  <a:cubicBezTo>
                    <a:pt x="52" y="192"/>
                    <a:pt x="49" y="193"/>
                    <a:pt x="45" y="194"/>
                  </a:cubicBezTo>
                  <a:cubicBezTo>
                    <a:pt x="41" y="194"/>
                    <a:pt x="37" y="195"/>
                    <a:pt x="33" y="197"/>
                  </a:cubicBezTo>
                  <a:cubicBezTo>
                    <a:pt x="21" y="200"/>
                    <a:pt x="13" y="205"/>
                    <a:pt x="7" y="211"/>
                  </a:cubicBezTo>
                  <a:cubicBezTo>
                    <a:pt x="2" y="217"/>
                    <a:pt x="0" y="224"/>
                    <a:pt x="1" y="232"/>
                  </a:cubicBezTo>
                  <a:cubicBezTo>
                    <a:pt x="2" y="240"/>
                    <a:pt x="7" y="248"/>
                    <a:pt x="16" y="255"/>
                  </a:cubicBezTo>
                  <a:cubicBezTo>
                    <a:pt x="25" y="263"/>
                    <a:pt x="37" y="270"/>
                    <a:pt x="54" y="276"/>
                  </a:cubicBezTo>
                  <a:cubicBezTo>
                    <a:pt x="61" y="279"/>
                    <a:pt x="69" y="281"/>
                    <a:pt x="76" y="283"/>
                  </a:cubicBezTo>
                  <a:cubicBezTo>
                    <a:pt x="83" y="285"/>
                    <a:pt x="90" y="286"/>
                    <a:pt x="97" y="287"/>
                  </a:cubicBezTo>
                  <a:cubicBezTo>
                    <a:pt x="104" y="288"/>
                    <a:pt x="111" y="289"/>
                    <a:pt x="117" y="290"/>
                  </a:cubicBezTo>
                  <a:cubicBezTo>
                    <a:pt x="124" y="290"/>
                    <a:pt x="131" y="290"/>
                    <a:pt x="137" y="290"/>
                  </a:cubicBezTo>
                  <a:cubicBezTo>
                    <a:pt x="145" y="290"/>
                    <a:pt x="153" y="290"/>
                    <a:pt x="161" y="289"/>
                  </a:cubicBezTo>
                  <a:cubicBezTo>
                    <a:pt x="168" y="288"/>
                    <a:pt x="175" y="286"/>
                    <a:pt x="181" y="285"/>
                  </a:cubicBezTo>
                  <a:cubicBezTo>
                    <a:pt x="187" y="283"/>
                    <a:pt x="192" y="281"/>
                    <a:pt x="196" y="279"/>
                  </a:cubicBezTo>
                  <a:cubicBezTo>
                    <a:pt x="200" y="277"/>
                    <a:pt x="204" y="274"/>
                    <a:pt x="206" y="272"/>
                  </a:cubicBezTo>
                  <a:cubicBezTo>
                    <a:pt x="208" y="269"/>
                    <a:pt x="211" y="267"/>
                    <a:pt x="214" y="265"/>
                  </a:cubicBezTo>
                  <a:cubicBezTo>
                    <a:pt x="216" y="263"/>
                    <a:pt x="219" y="262"/>
                    <a:pt x="222" y="261"/>
                  </a:cubicBezTo>
                  <a:cubicBezTo>
                    <a:pt x="225" y="260"/>
                    <a:pt x="228" y="259"/>
                    <a:pt x="231" y="258"/>
                  </a:cubicBezTo>
                  <a:cubicBezTo>
                    <a:pt x="234" y="258"/>
                    <a:pt x="238" y="258"/>
                    <a:pt x="241" y="258"/>
                  </a:cubicBezTo>
                  <a:cubicBezTo>
                    <a:pt x="244" y="258"/>
                    <a:pt x="246" y="258"/>
                    <a:pt x="248" y="258"/>
                  </a:cubicBezTo>
                  <a:cubicBezTo>
                    <a:pt x="251" y="258"/>
                    <a:pt x="253" y="258"/>
                    <a:pt x="256" y="258"/>
                  </a:cubicBezTo>
                  <a:cubicBezTo>
                    <a:pt x="259" y="259"/>
                    <a:pt x="262" y="259"/>
                    <a:pt x="264" y="259"/>
                  </a:cubicBezTo>
                  <a:cubicBezTo>
                    <a:pt x="267" y="260"/>
                    <a:pt x="270" y="260"/>
                    <a:pt x="273" y="261"/>
                  </a:cubicBezTo>
                  <a:cubicBezTo>
                    <a:pt x="281" y="262"/>
                    <a:pt x="288" y="265"/>
                    <a:pt x="296" y="270"/>
                  </a:cubicBezTo>
                  <a:cubicBezTo>
                    <a:pt x="303" y="275"/>
                    <a:pt x="310" y="281"/>
                    <a:pt x="318" y="288"/>
                  </a:cubicBezTo>
                  <a:cubicBezTo>
                    <a:pt x="325" y="295"/>
                    <a:pt x="332" y="304"/>
                    <a:pt x="340" y="312"/>
                  </a:cubicBezTo>
                  <a:cubicBezTo>
                    <a:pt x="348" y="320"/>
                    <a:pt x="355" y="329"/>
                    <a:pt x="364" y="337"/>
                  </a:cubicBezTo>
                  <a:close/>
                </a:path>
              </a:pathLst>
            </a:custGeom>
            <a:gradFill flip="none" rotWithShape="1">
              <a:gsLst>
                <a:gs pos="0">
                  <a:schemeClr val="bg1">
                    <a:lumMod val="50000"/>
                    <a:shade val="30000"/>
                    <a:satMod val="115000"/>
                  </a:schemeClr>
                </a:gs>
                <a:gs pos="50000">
                  <a:schemeClr val="bg1">
                    <a:lumMod val="50000"/>
                  </a:schemeClr>
                </a:gs>
                <a:gs pos="98333">
                  <a:schemeClr val="bg1">
                    <a:lumMod val="65000"/>
                  </a:schemeClr>
                </a:gs>
              </a:gsLst>
              <a:lin ang="4800000" scaled="0"/>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3190824" y="4219526"/>
            <a:ext cx="1723887" cy="1085971"/>
            <a:chOff x="3292673" y="3890987"/>
            <a:chExt cx="1743075" cy="965200"/>
          </a:xfrm>
          <a:effectLst>
            <a:outerShdw blurRad="393700" dist="228600" dir="5400000" sx="90000" sy="-19000" rotWithShape="0">
              <a:prstClr val="black">
                <a:alpha val="59000"/>
              </a:prstClr>
            </a:outerShdw>
          </a:effectLst>
        </p:grpSpPr>
        <p:sp>
          <p:nvSpPr>
            <p:cNvPr id="51" name="Freeform 15"/>
            <p:cNvSpPr>
              <a:spLocks/>
            </p:cNvSpPr>
            <p:nvPr/>
          </p:nvSpPr>
          <p:spPr bwMode="auto">
            <a:xfrm flipH="1">
              <a:off x="4313435" y="3983062"/>
              <a:ext cx="15875" cy="311150"/>
            </a:xfrm>
            <a:custGeom>
              <a:avLst/>
              <a:gdLst>
                <a:gd name="T0" fmla="*/ 8 w 10"/>
                <a:gd name="T1" fmla="*/ 14 h 210"/>
                <a:gd name="T2" fmla="*/ 8 w 10"/>
                <a:gd name="T3" fmla="*/ 21 h 210"/>
                <a:gd name="T4" fmla="*/ 8 w 10"/>
                <a:gd name="T5" fmla="*/ 21 h 210"/>
                <a:gd name="T6" fmla="*/ 8 w 10"/>
                <a:gd name="T7" fmla="*/ 21 h 210"/>
                <a:gd name="T8" fmla="*/ 8 w 10"/>
                <a:gd name="T9" fmla="*/ 21 h 210"/>
                <a:gd name="T10" fmla="*/ 7 w 10"/>
                <a:gd name="T11" fmla="*/ 27 h 210"/>
                <a:gd name="T12" fmla="*/ 7 w 10"/>
                <a:gd name="T13" fmla="*/ 27 h 210"/>
                <a:gd name="T14" fmla="*/ 7 w 10"/>
                <a:gd name="T15" fmla="*/ 27 h 210"/>
                <a:gd name="T16" fmla="*/ 7 w 10"/>
                <a:gd name="T17" fmla="*/ 27 h 210"/>
                <a:gd name="T18" fmla="*/ 5 w 10"/>
                <a:gd name="T19" fmla="*/ 101 h 210"/>
                <a:gd name="T20" fmla="*/ 0 w 10"/>
                <a:gd name="T21" fmla="*/ 210 h 210"/>
                <a:gd name="T22" fmla="*/ 0 w 10"/>
                <a:gd name="T23" fmla="*/ 210 h 210"/>
                <a:gd name="T24" fmla="*/ 1 w 10"/>
                <a:gd name="T25" fmla="*/ 205 h 210"/>
                <a:gd name="T26" fmla="*/ 1 w 10"/>
                <a:gd name="T27" fmla="*/ 203 h 210"/>
                <a:gd name="T28" fmla="*/ 1 w 10"/>
                <a:gd name="T29" fmla="*/ 203 h 210"/>
                <a:gd name="T30" fmla="*/ 1 w 10"/>
                <a:gd name="T31" fmla="*/ 196 h 210"/>
                <a:gd name="T32" fmla="*/ 2 w 10"/>
                <a:gd name="T33" fmla="*/ 189 h 210"/>
                <a:gd name="T34" fmla="*/ 2 w 10"/>
                <a:gd name="T35" fmla="*/ 189 h 210"/>
                <a:gd name="T36" fmla="*/ 2 w 10"/>
                <a:gd name="T37" fmla="*/ 189 h 210"/>
                <a:gd name="T38" fmla="*/ 2 w 10"/>
                <a:gd name="T39" fmla="*/ 188 h 210"/>
                <a:gd name="T40" fmla="*/ 2 w 10"/>
                <a:gd name="T41" fmla="*/ 182 h 210"/>
                <a:gd name="T42" fmla="*/ 2 w 10"/>
                <a:gd name="T43" fmla="*/ 182 h 210"/>
                <a:gd name="T44" fmla="*/ 2 w 10"/>
                <a:gd name="T45" fmla="*/ 182 h 210"/>
                <a:gd name="T46" fmla="*/ 2 w 10"/>
                <a:gd name="T47" fmla="*/ 182 h 210"/>
                <a:gd name="T48" fmla="*/ 10 w 10"/>
                <a:gd name="T49" fmla="*/ 1 h 210"/>
                <a:gd name="T50" fmla="*/ 10 w 10"/>
                <a:gd name="T51" fmla="*/ 1 h 210"/>
                <a:gd name="T52" fmla="*/ 10 w 10"/>
                <a:gd name="T53" fmla="*/ 0 h 210"/>
                <a:gd name="T54" fmla="*/ 9 w 10"/>
                <a:gd name="T55" fmla="*/ 4 h 210"/>
                <a:gd name="T56" fmla="*/ 9 w 10"/>
                <a:gd name="T57" fmla="*/ 7 h 210"/>
                <a:gd name="T58" fmla="*/ 8 w 10"/>
                <a:gd name="T59"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210">
                  <a:moveTo>
                    <a:pt x="8" y="14"/>
                  </a:moveTo>
                  <a:cubicBezTo>
                    <a:pt x="8" y="16"/>
                    <a:pt x="8" y="19"/>
                    <a:pt x="8" y="21"/>
                  </a:cubicBezTo>
                  <a:cubicBezTo>
                    <a:pt x="8" y="21"/>
                    <a:pt x="8" y="21"/>
                    <a:pt x="8" y="21"/>
                  </a:cubicBezTo>
                  <a:cubicBezTo>
                    <a:pt x="8" y="21"/>
                    <a:pt x="8" y="21"/>
                    <a:pt x="8" y="21"/>
                  </a:cubicBezTo>
                  <a:cubicBezTo>
                    <a:pt x="8" y="21"/>
                    <a:pt x="8" y="21"/>
                    <a:pt x="8" y="21"/>
                  </a:cubicBezTo>
                  <a:cubicBezTo>
                    <a:pt x="8" y="23"/>
                    <a:pt x="8" y="25"/>
                    <a:pt x="7" y="27"/>
                  </a:cubicBezTo>
                  <a:cubicBezTo>
                    <a:pt x="7" y="27"/>
                    <a:pt x="7" y="27"/>
                    <a:pt x="7" y="27"/>
                  </a:cubicBezTo>
                  <a:cubicBezTo>
                    <a:pt x="7" y="27"/>
                    <a:pt x="7" y="27"/>
                    <a:pt x="7" y="27"/>
                  </a:cubicBezTo>
                  <a:cubicBezTo>
                    <a:pt x="7" y="27"/>
                    <a:pt x="7" y="27"/>
                    <a:pt x="7" y="27"/>
                  </a:cubicBezTo>
                  <a:cubicBezTo>
                    <a:pt x="7" y="52"/>
                    <a:pt x="6" y="77"/>
                    <a:pt x="5" y="101"/>
                  </a:cubicBezTo>
                  <a:cubicBezTo>
                    <a:pt x="0" y="210"/>
                    <a:pt x="0" y="210"/>
                    <a:pt x="0" y="210"/>
                  </a:cubicBezTo>
                  <a:cubicBezTo>
                    <a:pt x="0" y="210"/>
                    <a:pt x="0" y="210"/>
                    <a:pt x="0" y="210"/>
                  </a:cubicBezTo>
                  <a:cubicBezTo>
                    <a:pt x="0" y="209"/>
                    <a:pt x="1" y="207"/>
                    <a:pt x="1" y="205"/>
                  </a:cubicBezTo>
                  <a:cubicBezTo>
                    <a:pt x="1" y="205"/>
                    <a:pt x="1" y="204"/>
                    <a:pt x="1" y="203"/>
                  </a:cubicBezTo>
                  <a:cubicBezTo>
                    <a:pt x="1" y="203"/>
                    <a:pt x="1" y="203"/>
                    <a:pt x="1" y="203"/>
                  </a:cubicBezTo>
                  <a:cubicBezTo>
                    <a:pt x="1" y="201"/>
                    <a:pt x="1" y="199"/>
                    <a:pt x="1" y="196"/>
                  </a:cubicBezTo>
                  <a:cubicBezTo>
                    <a:pt x="2" y="194"/>
                    <a:pt x="2" y="192"/>
                    <a:pt x="2" y="189"/>
                  </a:cubicBezTo>
                  <a:cubicBezTo>
                    <a:pt x="2" y="189"/>
                    <a:pt x="2" y="189"/>
                    <a:pt x="2" y="189"/>
                  </a:cubicBezTo>
                  <a:cubicBezTo>
                    <a:pt x="2" y="189"/>
                    <a:pt x="2" y="189"/>
                    <a:pt x="2" y="189"/>
                  </a:cubicBezTo>
                  <a:cubicBezTo>
                    <a:pt x="2" y="188"/>
                    <a:pt x="2" y="188"/>
                    <a:pt x="2" y="188"/>
                  </a:cubicBezTo>
                  <a:cubicBezTo>
                    <a:pt x="2" y="186"/>
                    <a:pt x="2" y="184"/>
                    <a:pt x="2" y="182"/>
                  </a:cubicBezTo>
                  <a:cubicBezTo>
                    <a:pt x="2" y="182"/>
                    <a:pt x="2" y="182"/>
                    <a:pt x="2" y="182"/>
                  </a:cubicBezTo>
                  <a:cubicBezTo>
                    <a:pt x="2" y="182"/>
                    <a:pt x="2" y="182"/>
                    <a:pt x="2" y="182"/>
                  </a:cubicBezTo>
                  <a:cubicBezTo>
                    <a:pt x="2" y="182"/>
                    <a:pt x="2" y="182"/>
                    <a:pt x="2" y="182"/>
                  </a:cubicBezTo>
                  <a:cubicBezTo>
                    <a:pt x="5" y="121"/>
                    <a:pt x="7" y="61"/>
                    <a:pt x="10" y="1"/>
                  </a:cubicBezTo>
                  <a:cubicBezTo>
                    <a:pt x="10" y="1"/>
                    <a:pt x="10" y="1"/>
                    <a:pt x="10" y="1"/>
                  </a:cubicBezTo>
                  <a:cubicBezTo>
                    <a:pt x="10" y="0"/>
                    <a:pt x="10" y="0"/>
                    <a:pt x="10" y="0"/>
                  </a:cubicBezTo>
                  <a:cubicBezTo>
                    <a:pt x="9" y="2"/>
                    <a:pt x="9" y="3"/>
                    <a:pt x="9" y="4"/>
                  </a:cubicBezTo>
                  <a:cubicBezTo>
                    <a:pt x="9" y="5"/>
                    <a:pt x="9" y="6"/>
                    <a:pt x="9" y="7"/>
                  </a:cubicBezTo>
                  <a:cubicBezTo>
                    <a:pt x="9" y="10"/>
                    <a:pt x="9" y="12"/>
                    <a:pt x="8" y="14"/>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2" name="Freeform 16"/>
            <p:cNvSpPr>
              <a:spLocks/>
            </p:cNvSpPr>
            <p:nvPr/>
          </p:nvSpPr>
          <p:spPr bwMode="auto">
            <a:xfrm flipH="1">
              <a:off x="4038798" y="3929087"/>
              <a:ext cx="104775" cy="373062"/>
            </a:xfrm>
            <a:custGeom>
              <a:avLst/>
              <a:gdLst>
                <a:gd name="T0" fmla="*/ 46 w 70"/>
                <a:gd name="T1" fmla="*/ 34 h 251"/>
                <a:gd name="T2" fmla="*/ 26 w 70"/>
                <a:gd name="T3" fmla="*/ 19 h 251"/>
                <a:gd name="T4" fmla="*/ 12 w 70"/>
                <a:gd name="T5" fmla="*/ 6 h 251"/>
                <a:gd name="T6" fmla="*/ 11 w 70"/>
                <a:gd name="T7" fmla="*/ 5 h 251"/>
                <a:gd name="T8" fmla="*/ 10 w 70"/>
                <a:gd name="T9" fmla="*/ 3 h 251"/>
                <a:gd name="T10" fmla="*/ 9 w 70"/>
                <a:gd name="T11" fmla="*/ 2 h 251"/>
                <a:gd name="T12" fmla="*/ 9 w 70"/>
                <a:gd name="T13" fmla="*/ 0 h 251"/>
                <a:gd name="T14" fmla="*/ 0 w 70"/>
                <a:gd name="T15" fmla="*/ 179 h 251"/>
                <a:gd name="T16" fmla="*/ 0 w 70"/>
                <a:gd name="T17" fmla="*/ 181 h 251"/>
                <a:gd name="T18" fmla="*/ 1 w 70"/>
                <a:gd name="T19" fmla="*/ 182 h 251"/>
                <a:gd name="T20" fmla="*/ 1 w 70"/>
                <a:gd name="T21" fmla="*/ 184 h 251"/>
                <a:gd name="T22" fmla="*/ 3 w 70"/>
                <a:gd name="T23" fmla="*/ 185 h 251"/>
                <a:gd name="T24" fmla="*/ 17 w 70"/>
                <a:gd name="T25" fmla="*/ 199 h 251"/>
                <a:gd name="T26" fmla="*/ 36 w 70"/>
                <a:gd name="T27" fmla="*/ 216 h 251"/>
                <a:gd name="T28" fmla="*/ 52 w 70"/>
                <a:gd name="T29" fmla="*/ 234 h 251"/>
                <a:gd name="T30" fmla="*/ 59 w 70"/>
                <a:gd name="T31" fmla="*/ 251 h 251"/>
                <a:gd name="T32" fmla="*/ 70 w 70"/>
                <a:gd name="T33" fmla="*/ 67 h 251"/>
                <a:gd name="T34" fmla="*/ 63 w 70"/>
                <a:gd name="T35" fmla="*/ 51 h 251"/>
                <a:gd name="T36" fmla="*/ 46 w 70"/>
                <a:gd name="T37" fmla="*/ 3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251">
                  <a:moveTo>
                    <a:pt x="46" y="34"/>
                  </a:moveTo>
                  <a:cubicBezTo>
                    <a:pt x="39" y="29"/>
                    <a:pt x="32" y="24"/>
                    <a:pt x="26" y="19"/>
                  </a:cubicBezTo>
                  <a:cubicBezTo>
                    <a:pt x="20" y="14"/>
                    <a:pt x="15" y="10"/>
                    <a:pt x="12" y="6"/>
                  </a:cubicBezTo>
                  <a:cubicBezTo>
                    <a:pt x="11" y="6"/>
                    <a:pt x="11" y="5"/>
                    <a:pt x="11" y="5"/>
                  </a:cubicBezTo>
                  <a:cubicBezTo>
                    <a:pt x="10" y="4"/>
                    <a:pt x="10" y="4"/>
                    <a:pt x="10" y="3"/>
                  </a:cubicBezTo>
                  <a:cubicBezTo>
                    <a:pt x="10" y="3"/>
                    <a:pt x="9" y="2"/>
                    <a:pt x="9" y="2"/>
                  </a:cubicBezTo>
                  <a:cubicBezTo>
                    <a:pt x="9" y="1"/>
                    <a:pt x="9" y="1"/>
                    <a:pt x="9" y="0"/>
                  </a:cubicBezTo>
                  <a:cubicBezTo>
                    <a:pt x="6" y="60"/>
                    <a:pt x="3" y="120"/>
                    <a:pt x="0" y="179"/>
                  </a:cubicBezTo>
                  <a:cubicBezTo>
                    <a:pt x="0" y="180"/>
                    <a:pt x="0" y="180"/>
                    <a:pt x="0" y="181"/>
                  </a:cubicBezTo>
                  <a:cubicBezTo>
                    <a:pt x="0" y="181"/>
                    <a:pt x="0" y="182"/>
                    <a:pt x="1" y="182"/>
                  </a:cubicBezTo>
                  <a:cubicBezTo>
                    <a:pt x="1" y="183"/>
                    <a:pt x="1" y="183"/>
                    <a:pt x="1" y="184"/>
                  </a:cubicBezTo>
                  <a:cubicBezTo>
                    <a:pt x="2" y="184"/>
                    <a:pt x="2" y="185"/>
                    <a:pt x="3" y="185"/>
                  </a:cubicBezTo>
                  <a:cubicBezTo>
                    <a:pt x="6" y="189"/>
                    <a:pt x="11" y="194"/>
                    <a:pt x="17" y="199"/>
                  </a:cubicBezTo>
                  <a:cubicBezTo>
                    <a:pt x="23" y="204"/>
                    <a:pt x="30" y="210"/>
                    <a:pt x="36" y="216"/>
                  </a:cubicBezTo>
                  <a:cubicBezTo>
                    <a:pt x="42" y="222"/>
                    <a:pt x="48" y="228"/>
                    <a:pt x="52" y="234"/>
                  </a:cubicBezTo>
                  <a:cubicBezTo>
                    <a:pt x="57" y="240"/>
                    <a:pt x="59" y="246"/>
                    <a:pt x="59" y="251"/>
                  </a:cubicBezTo>
                  <a:cubicBezTo>
                    <a:pt x="63" y="190"/>
                    <a:pt x="66" y="129"/>
                    <a:pt x="70" y="67"/>
                  </a:cubicBezTo>
                  <a:cubicBezTo>
                    <a:pt x="70" y="62"/>
                    <a:pt x="67" y="57"/>
                    <a:pt x="63" y="51"/>
                  </a:cubicBezTo>
                  <a:cubicBezTo>
                    <a:pt x="58" y="46"/>
                    <a:pt x="52" y="40"/>
                    <a:pt x="46" y="34"/>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3" name="Freeform 17"/>
            <p:cNvSpPr>
              <a:spLocks/>
            </p:cNvSpPr>
            <p:nvPr/>
          </p:nvSpPr>
          <p:spPr bwMode="auto">
            <a:xfrm flipH="1">
              <a:off x="3294260" y="3935437"/>
              <a:ext cx="1738313" cy="920750"/>
            </a:xfrm>
            <a:custGeom>
              <a:avLst/>
              <a:gdLst>
                <a:gd name="T0" fmla="*/ 1168 w 1177"/>
                <a:gd name="T1" fmla="*/ 208 h 623"/>
                <a:gd name="T2" fmla="*/ 1132 w 1177"/>
                <a:gd name="T3" fmla="*/ 225 h 623"/>
                <a:gd name="T4" fmla="*/ 1074 w 1177"/>
                <a:gd name="T5" fmla="*/ 229 h 623"/>
                <a:gd name="T6" fmla="*/ 1021 w 1177"/>
                <a:gd name="T7" fmla="*/ 222 h 623"/>
                <a:gd name="T8" fmla="*/ 1005 w 1177"/>
                <a:gd name="T9" fmla="*/ 220 h 623"/>
                <a:gd name="T10" fmla="*/ 992 w 1177"/>
                <a:gd name="T11" fmla="*/ 218 h 623"/>
                <a:gd name="T12" fmla="*/ 979 w 1177"/>
                <a:gd name="T13" fmla="*/ 218 h 623"/>
                <a:gd name="T14" fmla="*/ 972 w 1177"/>
                <a:gd name="T15" fmla="*/ 218 h 623"/>
                <a:gd name="T16" fmla="*/ 963 w 1177"/>
                <a:gd name="T17" fmla="*/ 219 h 623"/>
                <a:gd name="T18" fmla="*/ 951 w 1177"/>
                <a:gd name="T19" fmla="*/ 223 h 623"/>
                <a:gd name="T20" fmla="*/ 940 w 1177"/>
                <a:gd name="T21" fmla="*/ 231 h 623"/>
                <a:gd name="T22" fmla="*/ 932 w 1177"/>
                <a:gd name="T23" fmla="*/ 239 h 623"/>
                <a:gd name="T24" fmla="*/ 931 w 1177"/>
                <a:gd name="T25" fmla="*/ 240 h 623"/>
                <a:gd name="T26" fmla="*/ 417 w 1177"/>
                <a:gd name="T27" fmla="*/ 414 h 623"/>
                <a:gd name="T28" fmla="*/ 266 w 1177"/>
                <a:gd name="T29" fmla="*/ 416 h 623"/>
                <a:gd name="T30" fmla="*/ 235 w 1177"/>
                <a:gd name="T31" fmla="*/ 413 h 623"/>
                <a:gd name="T32" fmla="*/ 223 w 1177"/>
                <a:gd name="T33" fmla="*/ 242 h 623"/>
                <a:gd name="T34" fmla="*/ 200 w 1177"/>
                <a:gd name="T35" fmla="*/ 228 h 623"/>
                <a:gd name="T36" fmla="*/ 194 w 1177"/>
                <a:gd name="T37" fmla="*/ 227 h 623"/>
                <a:gd name="T38" fmla="*/ 187 w 1177"/>
                <a:gd name="T39" fmla="*/ 226 h 623"/>
                <a:gd name="T40" fmla="*/ 178 w 1177"/>
                <a:gd name="T41" fmla="*/ 225 h 623"/>
                <a:gd name="T42" fmla="*/ 168 w 1177"/>
                <a:gd name="T43" fmla="*/ 226 h 623"/>
                <a:gd name="T44" fmla="*/ 157 w 1177"/>
                <a:gd name="T45" fmla="*/ 227 h 623"/>
                <a:gd name="T46" fmla="*/ 91 w 1177"/>
                <a:gd name="T47" fmla="*/ 229 h 623"/>
                <a:gd name="T48" fmla="*/ 46 w 1177"/>
                <a:gd name="T49" fmla="*/ 216 h 623"/>
                <a:gd name="T50" fmla="*/ 17 w 1177"/>
                <a:gd name="T51" fmla="*/ 203 h 623"/>
                <a:gd name="T52" fmla="*/ 4 w 1177"/>
                <a:gd name="T53" fmla="*/ 190 h 623"/>
                <a:gd name="T54" fmla="*/ 3 w 1177"/>
                <a:gd name="T55" fmla="*/ 376 h 623"/>
                <a:gd name="T56" fmla="*/ 9 w 1177"/>
                <a:gd name="T57" fmla="*/ 386 h 623"/>
                <a:gd name="T58" fmla="*/ 20 w 1177"/>
                <a:gd name="T59" fmla="*/ 396 h 623"/>
                <a:gd name="T60" fmla="*/ 38 w 1177"/>
                <a:gd name="T61" fmla="*/ 406 h 623"/>
                <a:gd name="T62" fmla="*/ 59 w 1177"/>
                <a:gd name="T63" fmla="*/ 414 h 623"/>
                <a:gd name="T64" fmla="*/ 75 w 1177"/>
                <a:gd name="T65" fmla="*/ 419 h 623"/>
                <a:gd name="T66" fmla="*/ 87 w 1177"/>
                <a:gd name="T67" fmla="*/ 422 h 623"/>
                <a:gd name="T68" fmla="*/ 100 w 1177"/>
                <a:gd name="T69" fmla="*/ 424 h 623"/>
                <a:gd name="T70" fmla="*/ 109 w 1177"/>
                <a:gd name="T71" fmla="*/ 425 h 623"/>
                <a:gd name="T72" fmla="*/ 119 w 1177"/>
                <a:gd name="T73" fmla="*/ 425 h 623"/>
                <a:gd name="T74" fmla="*/ 138 w 1177"/>
                <a:gd name="T75" fmla="*/ 423 h 623"/>
                <a:gd name="T76" fmla="*/ 174 w 1177"/>
                <a:gd name="T77" fmla="*/ 419 h 623"/>
                <a:gd name="T78" fmla="*/ 200 w 1177"/>
                <a:gd name="T79" fmla="*/ 610 h 623"/>
                <a:gd name="T80" fmla="*/ 209 w 1177"/>
                <a:gd name="T81" fmla="*/ 615 h 623"/>
                <a:gd name="T82" fmla="*/ 214 w 1177"/>
                <a:gd name="T83" fmla="*/ 617 h 623"/>
                <a:gd name="T84" fmla="*/ 221 w 1177"/>
                <a:gd name="T85" fmla="*/ 618 h 623"/>
                <a:gd name="T86" fmla="*/ 229 w 1177"/>
                <a:gd name="T87" fmla="*/ 620 h 623"/>
                <a:gd name="T88" fmla="*/ 241 w 1177"/>
                <a:gd name="T89" fmla="*/ 621 h 623"/>
                <a:gd name="T90" fmla="*/ 258 w 1177"/>
                <a:gd name="T91" fmla="*/ 622 h 623"/>
                <a:gd name="T92" fmla="*/ 283 w 1177"/>
                <a:gd name="T93" fmla="*/ 623 h 623"/>
                <a:gd name="T94" fmla="*/ 1004 w 1177"/>
                <a:gd name="T95" fmla="*/ 613 h 623"/>
                <a:gd name="T96" fmla="*/ 1038 w 1177"/>
                <a:gd name="T97" fmla="*/ 424 h 623"/>
                <a:gd name="T98" fmla="*/ 1055 w 1177"/>
                <a:gd name="T99" fmla="*/ 425 h 623"/>
                <a:gd name="T100" fmla="*/ 1069 w 1177"/>
                <a:gd name="T101" fmla="*/ 426 h 623"/>
                <a:gd name="T102" fmla="*/ 1085 w 1177"/>
                <a:gd name="T103" fmla="*/ 425 h 623"/>
                <a:gd name="T104" fmla="*/ 1107 w 1177"/>
                <a:gd name="T105" fmla="*/ 422 h 623"/>
                <a:gd name="T106" fmla="*/ 1132 w 1177"/>
                <a:gd name="T107" fmla="*/ 414 h 623"/>
                <a:gd name="T108" fmla="*/ 1144 w 1177"/>
                <a:gd name="T109" fmla="*/ 406 h 623"/>
                <a:gd name="T110" fmla="*/ 1151 w 1177"/>
                <a:gd name="T111" fmla="*/ 399 h 623"/>
                <a:gd name="T112" fmla="*/ 1154 w 1177"/>
                <a:gd name="T113" fmla="*/ 394 h 623"/>
                <a:gd name="T114" fmla="*/ 1156 w 1177"/>
                <a:gd name="T115" fmla="*/ 38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7" h="623">
                  <a:moveTo>
                    <a:pt x="1177" y="192"/>
                  </a:moveTo>
                  <a:cubicBezTo>
                    <a:pt x="1176" y="193"/>
                    <a:pt x="1176" y="194"/>
                    <a:pt x="1176" y="195"/>
                  </a:cubicBezTo>
                  <a:cubicBezTo>
                    <a:pt x="1176" y="195"/>
                    <a:pt x="1176" y="195"/>
                    <a:pt x="1176" y="195"/>
                  </a:cubicBezTo>
                  <a:cubicBezTo>
                    <a:pt x="1176" y="196"/>
                    <a:pt x="1176" y="197"/>
                    <a:pt x="1175" y="197"/>
                  </a:cubicBezTo>
                  <a:cubicBezTo>
                    <a:pt x="1175" y="197"/>
                    <a:pt x="1175" y="197"/>
                    <a:pt x="1175" y="197"/>
                  </a:cubicBezTo>
                  <a:cubicBezTo>
                    <a:pt x="1175" y="198"/>
                    <a:pt x="1175" y="199"/>
                    <a:pt x="1174" y="200"/>
                  </a:cubicBezTo>
                  <a:cubicBezTo>
                    <a:pt x="1174" y="201"/>
                    <a:pt x="1173" y="202"/>
                    <a:pt x="1173" y="203"/>
                  </a:cubicBezTo>
                  <a:cubicBezTo>
                    <a:pt x="1173" y="203"/>
                    <a:pt x="1173" y="203"/>
                    <a:pt x="1173" y="203"/>
                  </a:cubicBezTo>
                  <a:cubicBezTo>
                    <a:pt x="1172" y="204"/>
                    <a:pt x="1172" y="204"/>
                    <a:pt x="1171" y="205"/>
                  </a:cubicBezTo>
                  <a:cubicBezTo>
                    <a:pt x="1171" y="205"/>
                    <a:pt x="1171" y="205"/>
                    <a:pt x="1171" y="205"/>
                  </a:cubicBezTo>
                  <a:cubicBezTo>
                    <a:pt x="1170" y="206"/>
                    <a:pt x="1169" y="207"/>
                    <a:pt x="1168" y="208"/>
                  </a:cubicBezTo>
                  <a:cubicBezTo>
                    <a:pt x="1168" y="208"/>
                    <a:pt x="1168" y="208"/>
                    <a:pt x="1168" y="208"/>
                  </a:cubicBezTo>
                  <a:cubicBezTo>
                    <a:pt x="1167" y="209"/>
                    <a:pt x="1166" y="210"/>
                    <a:pt x="1165" y="211"/>
                  </a:cubicBezTo>
                  <a:cubicBezTo>
                    <a:pt x="1165" y="211"/>
                    <a:pt x="1165" y="211"/>
                    <a:pt x="1165" y="211"/>
                  </a:cubicBezTo>
                  <a:cubicBezTo>
                    <a:pt x="1164" y="212"/>
                    <a:pt x="1163" y="212"/>
                    <a:pt x="1161" y="213"/>
                  </a:cubicBezTo>
                  <a:cubicBezTo>
                    <a:pt x="1161" y="214"/>
                    <a:pt x="1161" y="214"/>
                    <a:pt x="1161" y="214"/>
                  </a:cubicBezTo>
                  <a:cubicBezTo>
                    <a:pt x="1160" y="214"/>
                    <a:pt x="1159" y="215"/>
                    <a:pt x="1158" y="215"/>
                  </a:cubicBezTo>
                  <a:cubicBezTo>
                    <a:pt x="1156" y="216"/>
                    <a:pt x="1155" y="217"/>
                    <a:pt x="1153" y="217"/>
                  </a:cubicBezTo>
                  <a:cubicBezTo>
                    <a:pt x="1153" y="218"/>
                    <a:pt x="1153" y="218"/>
                    <a:pt x="1152" y="218"/>
                  </a:cubicBezTo>
                  <a:cubicBezTo>
                    <a:pt x="1150" y="219"/>
                    <a:pt x="1148" y="220"/>
                    <a:pt x="1146" y="220"/>
                  </a:cubicBezTo>
                  <a:cubicBezTo>
                    <a:pt x="1146" y="221"/>
                    <a:pt x="1145" y="221"/>
                    <a:pt x="1144" y="221"/>
                  </a:cubicBezTo>
                  <a:cubicBezTo>
                    <a:pt x="1143" y="222"/>
                    <a:pt x="1141" y="222"/>
                    <a:pt x="1140" y="223"/>
                  </a:cubicBezTo>
                  <a:cubicBezTo>
                    <a:pt x="1139" y="223"/>
                    <a:pt x="1138" y="223"/>
                    <a:pt x="1137" y="223"/>
                  </a:cubicBezTo>
                  <a:cubicBezTo>
                    <a:pt x="1135" y="224"/>
                    <a:pt x="1134" y="224"/>
                    <a:pt x="1132" y="225"/>
                  </a:cubicBezTo>
                  <a:cubicBezTo>
                    <a:pt x="1131" y="225"/>
                    <a:pt x="1129" y="225"/>
                    <a:pt x="1128" y="226"/>
                  </a:cubicBezTo>
                  <a:cubicBezTo>
                    <a:pt x="1128" y="226"/>
                    <a:pt x="1128" y="226"/>
                    <a:pt x="1128" y="226"/>
                  </a:cubicBezTo>
                  <a:cubicBezTo>
                    <a:pt x="1125" y="226"/>
                    <a:pt x="1123" y="227"/>
                    <a:pt x="1121" y="227"/>
                  </a:cubicBezTo>
                  <a:cubicBezTo>
                    <a:pt x="1120" y="227"/>
                    <a:pt x="1120" y="227"/>
                    <a:pt x="1120" y="227"/>
                  </a:cubicBezTo>
                  <a:cubicBezTo>
                    <a:pt x="1118" y="227"/>
                    <a:pt x="1116" y="228"/>
                    <a:pt x="1113" y="228"/>
                  </a:cubicBezTo>
                  <a:cubicBezTo>
                    <a:pt x="1113" y="228"/>
                    <a:pt x="1113" y="228"/>
                    <a:pt x="1113" y="228"/>
                  </a:cubicBezTo>
                  <a:cubicBezTo>
                    <a:pt x="1110" y="228"/>
                    <a:pt x="1108" y="229"/>
                    <a:pt x="1105" y="229"/>
                  </a:cubicBezTo>
                  <a:cubicBezTo>
                    <a:pt x="1105" y="229"/>
                    <a:pt x="1105" y="229"/>
                    <a:pt x="1105" y="229"/>
                  </a:cubicBezTo>
                  <a:cubicBezTo>
                    <a:pt x="1102" y="229"/>
                    <a:pt x="1099" y="229"/>
                    <a:pt x="1097" y="229"/>
                  </a:cubicBezTo>
                  <a:cubicBezTo>
                    <a:pt x="1096" y="229"/>
                    <a:pt x="1096" y="229"/>
                    <a:pt x="1096" y="229"/>
                  </a:cubicBezTo>
                  <a:cubicBezTo>
                    <a:pt x="1093" y="229"/>
                    <a:pt x="1091" y="230"/>
                    <a:pt x="1088" y="230"/>
                  </a:cubicBezTo>
                  <a:cubicBezTo>
                    <a:pt x="1083" y="230"/>
                    <a:pt x="1079" y="229"/>
                    <a:pt x="1074" y="229"/>
                  </a:cubicBezTo>
                  <a:cubicBezTo>
                    <a:pt x="1074" y="229"/>
                    <a:pt x="1074" y="229"/>
                    <a:pt x="1074" y="229"/>
                  </a:cubicBezTo>
                  <a:cubicBezTo>
                    <a:pt x="1069" y="229"/>
                    <a:pt x="1065" y="229"/>
                    <a:pt x="1060" y="228"/>
                  </a:cubicBezTo>
                  <a:cubicBezTo>
                    <a:pt x="1060" y="228"/>
                    <a:pt x="1060" y="228"/>
                    <a:pt x="1060" y="228"/>
                  </a:cubicBezTo>
                  <a:cubicBezTo>
                    <a:pt x="1055" y="228"/>
                    <a:pt x="1050" y="227"/>
                    <a:pt x="1045" y="226"/>
                  </a:cubicBezTo>
                  <a:cubicBezTo>
                    <a:pt x="1045" y="226"/>
                    <a:pt x="1045" y="226"/>
                    <a:pt x="1045" y="226"/>
                  </a:cubicBezTo>
                  <a:cubicBezTo>
                    <a:pt x="1039" y="226"/>
                    <a:pt x="1034" y="225"/>
                    <a:pt x="1029" y="224"/>
                  </a:cubicBezTo>
                  <a:cubicBezTo>
                    <a:pt x="1028" y="224"/>
                    <a:pt x="1028" y="224"/>
                    <a:pt x="1028" y="224"/>
                  </a:cubicBezTo>
                  <a:cubicBezTo>
                    <a:pt x="1027" y="223"/>
                    <a:pt x="1027" y="223"/>
                    <a:pt x="1027" y="223"/>
                  </a:cubicBezTo>
                  <a:cubicBezTo>
                    <a:pt x="1026" y="223"/>
                    <a:pt x="1026" y="223"/>
                    <a:pt x="1026" y="223"/>
                  </a:cubicBezTo>
                  <a:cubicBezTo>
                    <a:pt x="1026" y="223"/>
                    <a:pt x="1026" y="223"/>
                    <a:pt x="1026" y="223"/>
                  </a:cubicBezTo>
                  <a:cubicBezTo>
                    <a:pt x="1024" y="223"/>
                    <a:pt x="1023" y="223"/>
                    <a:pt x="1022" y="223"/>
                  </a:cubicBezTo>
                  <a:cubicBezTo>
                    <a:pt x="1022" y="222"/>
                    <a:pt x="1021" y="222"/>
                    <a:pt x="1021" y="222"/>
                  </a:cubicBezTo>
                  <a:cubicBezTo>
                    <a:pt x="1020" y="222"/>
                    <a:pt x="1020" y="222"/>
                    <a:pt x="1020" y="222"/>
                  </a:cubicBezTo>
                  <a:cubicBezTo>
                    <a:pt x="1020" y="222"/>
                    <a:pt x="1019" y="222"/>
                    <a:pt x="1019" y="222"/>
                  </a:cubicBezTo>
                  <a:cubicBezTo>
                    <a:pt x="1018" y="222"/>
                    <a:pt x="1016" y="222"/>
                    <a:pt x="1015" y="221"/>
                  </a:cubicBezTo>
                  <a:cubicBezTo>
                    <a:pt x="1015" y="221"/>
                    <a:pt x="1014" y="221"/>
                    <a:pt x="1013" y="221"/>
                  </a:cubicBezTo>
                  <a:cubicBezTo>
                    <a:pt x="1013" y="221"/>
                    <a:pt x="1013" y="221"/>
                    <a:pt x="1013" y="221"/>
                  </a:cubicBezTo>
                  <a:cubicBezTo>
                    <a:pt x="1013" y="221"/>
                    <a:pt x="1013" y="221"/>
                    <a:pt x="1013" y="221"/>
                  </a:cubicBezTo>
                  <a:cubicBezTo>
                    <a:pt x="1012" y="221"/>
                    <a:pt x="1012" y="221"/>
                    <a:pt x="1012" y="221"/>
                  </a:cubicBezTo>
                  <a:cubicBezTo>
                    <a:pt x="1011" y="221"/>
                    <a:pt x="1010" y="221"/>
                    <a:pt x="1010" y="220"/>
                  </a:cubicBezTo>
                  <a:cubicBezTo>
                    <a:pt x="1009" y="220"/>
                    <a:pt x="1008" y="220"/>
                    <a:pt x="1007" y="220"/>
                  </a:cubicBezTo>
                  <a:cubicBezTo>
                    <a:pt x="1006" y="220"/>
                    <a:pt x="1006" y="220"/>
                    <a:pt x="1006" y="220"/>
                  </a:cubicBezTo>
                  <a:cubicBezTo>
                    <a:pt x="1006" y="220"/>
                    <a:pt x="1006" y="220"/>
                    <a:pt x="1006" y="220"/>
                  </a:cubicBezTo>
                  <a:cubicBezTo>
                    <a:pt x="1005" y="220"/>
                    <a:pt x="1005" y="220"/>
                    <a:pt x="1005" y="220"/>
                  </a:cubicBezTo>
                  <a:cubicBezTo>
                    <a:pt x="1004" y="220"/>
                    <a:pt x="1003" y="220"/>
                    <a:pt x="1002" y="219"/>
                  </a:cubicBezTo>
                  <a:cubicBezTo>
                    <a:pt x="1002" y="219"/>
                    <a:pt x="1001" y="219"/>
                    <a:pt x="1000" y="219"/>
                  </a:cubicBezTo>
                  <a:cubicBezTo>
                    <a:pt x="999" y="219"/>
                    <a:pt x="999" y="219"/>
                    <a:pt x="999" y="219"/>
                  </a:cubicBezTo>
                  <a:cubicBezTo>
                    <a:pt x="999" y="219"/>
                    <a:pt x="999" y="219"/>
                    <a:pt x="999" y="219"/>
                  </a:cubicBezTo>
                  <a:cubicBezTo>
                    <a:pt x="999" y="219"/>
                    <a:pt x="999" y="219"/>
                    <a:pt x="999" y="219"/>
                  </a:cubicBezTo>
                  <a:cubicBezTo>
                    <a:pt x="999" y="219"/>
                    <a:pt x="999" y="219"/>
                    <a:pt x="999" y="219"/>
                  </a:cubicBezTo>
                  <a:cubicBezTo>
                    <a:pt x="998" y="219"/>
                    <a:pt x="997" y="219"/>
                    <a:pt x="997" y="219"/>
                  </a:cubicBezTo>
                  <a:cubicBezTo>
                    <a:pt x="996" y="219"/>
                    <a:pt x="996" y="219"/>
                    <a:pt x="995" y="219"/>
                  </a:cubicBezTo>
                  <a:cubicBezTo>
                    <a:pt x="994" y="219"/>
                    <a:pt x="994" y="218"/>
                    <a:pt x="993" y="218"/>
                  </a:cubicBezTo>
                  <a:cubicBezTo>
                    <a:pt x="993" y="218"/>
                    <a:pt x="993" y="218"/>
                    <a:pt x="993" y="218"/>
                  </a:cubicBezTo>
                  <a:cubicBezTo>
                    <a:pt x="993" y="218"/>
                    <a:pt x="993" y="218"/>
                    <a:pt x="993" y="218"/>
                  </a:cubicBezTo>
                  <a:cubicBezTo>
                    <a:pt x="992" y="218"/>
                    <a:pt x="992" y="218"/>
                    <a:pt x="992" y="218"/>
                  </a:cubicBezTo>
                  <a:cubicBezTo>
                    <a:pt x="991" y="218"/>
                    <a:pt x="991" y="218"/>
                    <a:pt x="991" y="218"/>
                  </a:cubicBezTo>
                  <a:cubicBezTo>
                    <a:pt x="990" y="218"/>
                    <a:pt x="990" y="218"/>
                    <a:pt x="989" y="218"/>
                  </a:cubicBezTo>
                  <a:cubicBezTo>
                    <a:pt x="989" y="218"/>
                    <a:pt x="988" y="218"/>
                    <a:pt x="988" y="218"/>
                  </a:cubicBezTo>
                  <a:cubicBezTo>
                    <a:pt x="987" y="218"/>
                    <a:pt x="987" y="218"/>
                    <a:pt x="987" y="218"/>
                  </a:cubicBezTo>
                  <a:cubicBezTo>
                    <a:pt x="986" y="218"/>
                    <a:pt x="986" y="218"/>
                    <a:pt x="985" y="218"/>
                  </a:cubicBezTo>
                  <a:cubicBezTo>
                    <a:pt x="985" y="218"/>
                    <a:pt x="985" y="218"/>
                    <a:pt x="984" y="218"/>
                  </a:cubicBezTo>
                  <a:cubicBezTo>
                    <a:pt x="984" y="218"/>
                    <a:pt x="983" y="218"/>
                    <a:pt x="983" y="218"/>
                  </a:cubicBezTo>
                  <a:cubicBezTo>
                    <a:pt x="982" y="218"/>
                    <a:pt x="982" y="218"/>
                    <a:pt x="982" y="218"/>
                  </a:cubicBezTo>
                  <a:cubicBezTo>
                    <a:pt x="982" y="218"/>
                    <a:pt x="982" y="218"/>
                    <a:pt x="982" y="218"/>
                  </a:cubicBezTo>
                  <a:cubicBezTo>
                    <a:pt x="981" y="218"/>
                    <a:pt x="981" y="218"/>
                    <a:pt x="981" y="218"/>
                  </a:cubicBezTo>
                  <a:cubicBezTo>
                    <a:pt x="980" y="218"/>
                    <a:pt x="980" y="218"/>
                    <a:pt x="980" y="218"/>
                  </a:cubicBezTo>
                  <a:cubicBezTo>
                    <a:pt x="979" y="218"/>
                    <a:pt x="979" y="218"/>
                    <a:pt x="979" y="218"/>
                  </a:cubicBezTo>
                  <a:cubicBezTo>
                    <a:pt x="979" y="218"/>
                    <a:pt x="979" y="218"/>
                    <a:pt x="979" y="218"/>
                  </a:cubicBezTo>
                  <a:cubicBezTo>
                    <a:pt x="978" y="218"/>
                    <a:pt x="978" y="218"/>
                    <a:pt x="978" y="218"/>
                  </a:cubicBezTo>
                  <a:cubicBezTo>
                    <a:pt x="978" y="218"/>
                    <a:pt x="978" y="218"/>
                    <a:pt x="978" y="218"/>
                  </a:cubicBezTo>
                  <a:cubicBezTo>
                    <a:pt x="977" y="218"/>
                    <a:pt x="977" y="218"/>
                    <a:pt x="977" y="218"/>
                  </a:cubicBezTo>
                  <a:cubicBezTo>
                    <a:pt x="977" y="218"/>
                    <a:pt x="977" y="218"/>
                    <a:pt x="977" y="218"/>
                  </a:cubicBezTo>
                  <a:cubicBezTo>
                    <a:pt x="977" y="218"/>
                    <a:pt x="977" y="218"/>
                    <a:pt x="977" y="218"/>
                  </a:cubicBezTo>
                  <a:cubicBezTo>
                    <a:pt x="976" y="218"/>
                    <a:pt x="976" y="218"/>
                    <a:pt x="976" y="218"/>
                  </a:cubicBezTo>
                  <a:cubicBezTo>
                    <a:pt x="975" y="218"/>
                    <a:pt x="975" y="218"/>
                    <a:pt x="975" y="218"/>
                  </a:cubicBezTo>
                  <a:cubicBezTo>
                    <a:pt x="974" y="218"/>
                    <a:pt x="974" y="218"/>
                    <a:pt x="974" y="218"/>
                  </a:cubicBezTo>
                  <a:cubicBezTo>
                    <a:pt x="974" y="218"/>
                    <a:pt x="974" y="218"/>
                    <a:pt x="974" y="218"/>
                  </a:cubicBezTo>
                  <a:cubicBezTo>
                    <a:pt x="973" y="218"/>
                    <a:pt x="973" y="218"/>
                    <a:pt x="973" y="218"/>
                  </a:cubicBezTo>
                  <a:cubicBezTo>
                    <a:pt x="972" y="218"/>
                    <a:pt x="972" y="218"/>
                    <a:pt x="972" y="218"/>
                  </a:cubicBezTo>
                  <a:cubicBezTo>
                    <a:pt x="971" y="218"/>
                    <a:pt x="971" y="218"/>
                    <a:pt x="971" y="218"/>
                  </a:cubicBezTo>
                  <a:cubicBezTo>
                    <a:pt x="970" y="218"/>
                    <a:pt x="970" y="218"/>
                    <a:pt x="970" y="218"/>
                  </a:cubicBezTo>
                  <a:cubicBezTo>
                    <a:pt x="969" y="218"/>
                    <a:pt x="969" y="218"/>
                    <a:pt x="969" y="218"/>
                  </a:cubicBezTo>
                  <a:cubicBezTo>
                    <a:pt x="969" y="218"/>
                    <a:pt x="969" y="218"/>
                    <a:pt x="969" y="218"/>
                  </a:cubicBezTo>
                  <a:cubicBezTo>
                    <a:pt x="968" y="218"/>
                    <a:pt x="968" y="218"/>
                    <a:pt x="968" y="218"/>
                  </a:cubicBezTo>
                  <a:cubicBezTo>
                    <a:pt x="968" y="218"/>
                    <a:pt x="968" y="218"/>
                    <a:pt x="968" y="218"/>
                  </a:cubicBezTo>
                  <a:cubicBezTo>
                    <a:pt x="968" y="218"/>
                    <a:pt x="968" y="218"/>
                    <a:pt x="968" y="218"/>
                  </a:cubicBezTo>
                  <a:cubicBezTo>
                    <a:pt x="967" y="218"/>
                    <a:pt x="967" y="218"/>
                    <a:pt x="967" y="218"/>
                  </a:cubicBezTo>
                  <a:cubicBezTo>
                    <a:pt x="966" y="218"/>
                    <a:pt x="966" y="218"/>
                    <a:pt x="966" y="218"/>
                  </a:cubicBezTo>
                  <a:cubicBezTo>
                    <a:pt x="966" y="219"/>
                    <a:pt x="965" y="219"/>
                    <a:pt x="965" y="219"/>
                  </a:cubicBezTo>
                  <a:cubicBezTo>
                    <a:pt x="964" y="219"/>
                    <a:pt x="964" y="219"/>
                    <a:pt x="964" y="219"/>
                  </a:cubicBezTo>
                  <a:cubicBezTo>
                    <a:pt x="963" y="219"/>
                    <a:pt x="963" y="219"/>
                    <a:pt x="963" y="219"/>
                  </a:cubicBezTo>
                  <a:cubicBezTo>
                    <a:pt x="962" y="219"/>
                    <a:pt x="962" y="219"/>
                    <a:pt x="961" y="219"/>
                  </a:cubicBezTo>
                  <a:cubicBezTo>
                    <a:pt x="961" y="220"/>
                    <a:pt x="961" y="220"/>
                    <a:pt x="961" y="220"/>
                  </a:cubicBezTo>
                  <a:cubicBezTo>
                    <a:pt x="960" y="220"/>
                    <a:pt x="960" y="220"/>
                    <a:pt x="960" y="220"/>
                  </a:cubicBezTo>
                  <a:cubicBezTo>
                    <a:pt x="959" y="220"/>
                    <a:pt x="959" y="220"/>
                    <a:pt x="959" y="220"/>
                  </a:cubicBezTo>
                  <a:cubicBezTo>
                    <a:pt x="958" y="220"/>
                    <a:pt x="958" y="220"/>
                    <a:pt x="958" y="220"/>
                  </a:cubicBezTo>
                  <a:cubicBezTo>
                    <a:pt x="958" y="220"/>
                    <a:pt x="958" y="220"/>
                    <a:pt x="957" y="220"/>
                  </a:cubicBezTo>
                  <a:cubicBezTo>
                    <a:pt x="957" y="221"/>
                    <a:pt x="957" y="221"/>
                    <a:pt x="956" y="221"/>
                  </a:cubicBezTo>
                  <a:cubicBezTo>
                    <a:pt x="956" y="221"/>
                    <a:pt x="956" y="221"/>
                    <a:pt x="956" y="221"/>
                  </a:cubicBezTo>
                  <a:cubicBezTo>
                    <a:pt x="955" y="221"/>
                    <a:pt x="955" y="221"/>
                    <a:pt x="954" y="222"/>
                  </a:cubicBezTo>
                  <a:cubicBezTo>
                    <a:pt x="954" y="222"/>
                    <a:pt x="954" y="222"/>
                    <a:pt x="954" y="222"/>
                  </a:cubicBezTo>
                  <a:cubicBezTo>
                    <a:pt x="953" y="222"/>
                    <a:pt x="953" y="222"/>
                    <a:pt x="953" y="222"/>
                  </a:cubicBezTo>
                  <a:cubicBezTo>
                    <a:pt x="953" y="222"/>
                    <a:pt x="952" y="223"/>
                    <a:pt x="951" y="223"/>
                  </a:cubicBezTo>
                  <a:cubicBezTo>
                    <a:pt x="951" y="223"/>
                    <a:pt x="950" y="224"/>
                    <a:pt x="949" y="224"/>
                  </a:cubicBezTo>
                  <a:cubicBezTo>
                    <a:pt x="949" y="224"/>
                    <a:pt x="949" y="224"/>
                    <a:pt x="949" y="224"/>
                  </a:cubicBezTo>
                  <a:cubicBezTo>
                    <a:pt x="949" y="224"/>
                    <a:pt x="949" y="224"/>
                    <a:pt x="949" y="224"/>
                  </a:cubicBezTo>
                  <a:cubicBezTo>
                    <a:pt x="949" y="225"/>
                    <a:pt x="949" y="225"/>
                    <a:pt x="949" y="225"/>
                  </a:cubicBezTo>
                  <a:cubicBezTo>
                    <a:pt x="948" y="225"/>
                    <a:pt x="948" y="225"/>
                    <a:pt x="948" y="225"/>
                  </a:cubicBezTo>
                  <a:cubicBezTo>
                    <a:pt x="948" y="225"/>
                    <a:pt x="947" y="225"/>
                    <a:pt x="947" y="226"/>
                  </a:cubicBezTo>
                  <a:cubicBezTo>
                    <a:pt x="946" y="226"/>
                    <a:pt x="946" y="226"/>
                    <a:pt x="945" y="227"/>
                  </a:cubicBezTo>
                  <a:cubicBezTo>
                    <a:pt x="945" y="227"/>
                    <a:pt x="945" y="227"/>
                    <a:pt x="945" y="227"/>
                  </a:cubicBezTo>
                  <a:cubicBezTo>
                    <a:pt x="944" y="228"/>
                    <a:pt x="944" y="228"/>
                    <a:pt x="943" y="228"/>
                  </a:cubicBezTo>
                  <a:cubicBezTo>
                    <a:pt x="943" y="229"/>
                    <a:pt x="942" y="229"/>
                    <a:pt x="942" y="230"/>
                  </a:cubicBezTo>
                  <a:cubicBezTo>
                    <a:pt x="942" y="230"/>
                    <a:pt x="941" y="230"/>
                    <a:pt x="941" y="231"/>
                  </a:cubicBezTo>
                  <a:cubicBezTo>
                    <a:pt x="940" y="231"/>
                    <a:pt x="940" y="231"/>
                    <a:pt x="940" y="231"/>
                  </a:cubicBezTo>
                  <a:cubicBezTo>
                    <a:pt x="940" y="232"/>
                    <a:pt x="939" y="232"/>
                    <a:pt x="938" y="233"/>
                  </a:cubicBezTo>
                  <a:cubicBezTo>
                    <a:pt x="938" y="234"/>
                    <a:pt x="937" y="234"/>
                    <a:pt x="936" y="235"/>
                  </a:cubicBezTo>
                  <a:cubicBezTo>
                    <a:pt x="935" y="236"/>
                    <a:pt x="934" y="237"/>
                    <a:pt x="933" y="238"/>
                  </a:cubicBezTo>
                  <a:cubicBezTo>
                    <a:pt x="932" y="238"/>
                    <a:pt x="932" y="238"/>
                    <a:pt x="932" y="238"/>
                  </a:cubicBezTo>
                  <a:cubicBezTo>
                    <a:pt x="932" y="238"/>
                    <a:pt x="932" y="238"/>
                    <a:pt x="932" y="238"/>
                  </a:cubicBezTo>
                  <a:cubicBezTo>
                    <a:pt x="932" y="238"/>
                    <a:pt x="932" y="238"/>
                    <a:pt x="932" y="238"/>
                  </a:cubicBezTo>
                  <a:cubicBezTo>
                    <a:pt x="932" y="239"/>
                    <a:pt x="932" y="239"/>
                    <a:pt x="932" y="239"/>
                  </a:cubicBezTo>
                  <a:cubicBezTo>
                    <a:pt x="932" y="239"/>
                    <a:pt x="932" y="239"/>
                    <a:pt x="932" y="239"/>
                  </a:cubicBezTo>
                  <a:cubicBezTo>
                    <a:pt x="932" y="239"/>
                    <a:pt x="932" y="239"/>
                    <a:pt x="932" y="239"/>
                  </a:cubicBezTo>
                  <a:cubicBezTo>
                    <a:pt x="932" y="239"/>
                    <a:pt x="932" y="239"/>
                    <a:pt x="932" y="239"/>
                  </a:cubicBezTo>
                  <a:cubicBezTo>
                    <a:pt x="932" y="239"/>
                    <a:pt x="932" y="239"/>
                    <a:pt x="932" y="239"/>
                  </a:cubicBezTo>
                  <a:cubicBezTo>
                    <a:pt x="932" y="239"/>
                    <a:pt x="932" y="239"/>
                    <a:pt x="932" y="239"/>
                  </a:cubicBezTo>
                  <a:cubicBezTo>
                    <a:pt x="932" y="239"/>
                    <a:pt x="932" y="239"/>
                    <a:pt x="932" y="239"/>
                  </a:cubicBezTo>
                  <a:cubicBezTo>
                    <a:pt x="932" y="239"/>
                    <a:pt x="932" y="239"/>
                    <a:pt x="932" y="239"/>
                  </a:cubicBezTo>
                  <a:cubicBezTo>
                    <a:pt x="932" y="239"/>
                    <a:pt x="932" y="239"/>
                    <a:pt x="932" y="239"/>
                  </a:cubicBezTo>
                  <a:cubicBezTo>
                    <a:pt x="931" y="239"/>
                    <a:pt x="931" y="239"/>
                    <a:pt x="931" y="239"/>
                  </a:cubicBezTo>
                  <a:cubicBezTo>
                    <a:pt x="931" y="240"/>
                    <a:pt x="931" y="240"/>
                    <a:pt x="931" y="240"/>
                  </a:cubicBezTo>
                  <a:cubicBezTo>
                    <a:pt x="931" y="240"/>
                    <a:pt x="931" y="240"/>
                    <a:pt x="931" y="240"/>
                  </a:cubicBezTo>
                  <a:cubicBezTo>
                    <a:pt x="931" y="240"/>
                    <a:pt x="931" y="240"/>
                    <a:pt x="931" y="240"/>
                  </a:cubicBezTo>
                  <a:cubicBezTo>
                    <a:pt x="931" y="240"/>
                    <a:pt x="931" y="240"/>
                    <a:pt x="931" y="240"/>
                  </a:cubicBezTo>
                  <a:cubicBezTo>
                    <a:pt x="931" y="240"/>
                    <a:pt x="931" y="240"/>
                    <a:pt x="931" y="240"/>
                  </a:cubicBezTo>
                  <a:cubicBezTo>
                    <a:pt x="931" y="240"/>
                    <a:pt x="931" y="240"/>
                    <a:pt x="931" y="240"/>
                  </a:cubicBezTo>
                  <a:cubicBezTo>
                    <a:pt x="931" y="240"/>
                    <a:pt x="931" y="240"/>
                    <a:pt x="931" y="240"/>
                  </a:cubicBezTo>
                  <a:cubicBezTo>
                    <a:pt x="931" y="240"/>
                    <a:pt x="931" y="240"/>
                    <a:pt x="931" y="240"/>
                  </a:cubicBezTo>
                  <a:cubicBezTo>
                    <a:pt x="931" y="241"/>
                    <a:pt x="931" y="241"/>
                    <a:pt x="931" y="241"/>
                  </a:cubicBezTo>
                  <a:cubicBezTo>
                    <a:pt x="931" y="241"/>
                    <a:pt x="931" y="241"/>
                    <a:pt x="931" y="241"/>
                  </a:cubicBezTo>
                  <a:cubicBezTo>
                    <a:pt x="931" y="241"/>
                    <a:pt x="931" y="241"/>
                    <a:pt x="931" y="241"/>
                  </a:cubicBezTo>
                  <a:cubicBezTo>
                    <a:pt x="931" y="241"/>
                    <a:pt x="931" y="241"/>
                    <a:pt x="931" y="241"/>
                  </a:cubicBezTo>
                  <a:cubicBezTo>
                    <a:pt x="931" y="242"/>
                    <a:pt x="931" y="242"/>
                    <a:pt x="931" y="242"/>
                  </a:cubicBezTo>
                  <a:cubicBezTo>
                    <a:pt x="931" y="242"/>
                    <a:pt x="931" y="242"/>
                    <a:pt x="931" y="242"/>
                  </a:cubicBezTo>
                  <a:cubicBezTo>
                    <a:pt x="931" y="242"/>
                    <a:pt x="931" y="242"/>
                    <a:pt x="931" y="242"/>
                  </a:cubicBezTo>
                  <a:cubicBezTo>
                    <a:pt x="917" y="408"/>
                    <a:pt x="917" y="408"/>
                    <a:pt x="917" y="408"/>
                  </a:cubicBezTo>
                  <a:cubicBezTo>
                    <a:pt x="726" y="412"/>
                    <a:pt x="726" y="412"/>
                    <a:pt x="726" y="412"/>
                  </a:cubicBezTo>
                  <a:cubicBezTo>
                    <a:pt x="722" y="412"/>
                    <a:pt x="701" y="412"/>
                    <a:pt x="669" y="413"/>
                  </a:cubicBezTo>
                  <a:cubicBezTo>
                    <a:pt x="638" y="413"/>
                    <a:pt x="596" y="413"/>
                    <a:pt x="552" y="413"/>
                  </a:cubicBezTo>
                  <a:cubicBezTo>
                    <a:pt x="507" y="414"/>
                    <a:pt x="460" y="414"/>
                    <a:pt x="417" y="414"/>
                  </a:cubicBezTo>
                  <a:cubicBezTo>
                    <a:pt x="374" y="415"/>
                    <a:pt x="336" y="415"/>
                    <a:pt x="310" y="416"/>
                  </a:cubicBezTo>
                  <a:cubicBezTo>
                    <a:pt x="309" y="416"/>
                    <a:pt x="308" y="416"/>
                    <a:pt x="306" y="416"/>
                  </a:cubicBezTo>
                  <a:cubicBezTo>
                    <a:pt x="305" y="416"/>
                    <a:pt x="304" y="416"/>
                    <a:pt x="303" y="416"/>
                  </a:cubicBezTo>
                  <a:cubicBezTo>
                    <a:pt x="302" y="416"/>
                    <a:pt x="301" y="416"/>
                    <a:pt x="300" y="416"/>
                  </a:cubicBezTo>
                  <a:cubicBezTo>
                    <a:pt x="298" y="416"/>
                    <a:pt x="297" y="416"/>
                    <a:pt x="296" y="416"/>
                  </a:cubicBezTo>
                  <a:cubicBezTo>
                    <a:pt x="294" y="416"/>
                    <a:pt x="291" y="416"/>
                    <a:pt x="289" y="416"/>
                  </a:cubicBezTo>
                  <a:cubicBezTo>
                    <a:pt x="288" y="416"/>
                    <a:pt x="288" y="416"/>
                    <a:pt x="287" y="416"/>
                  </a:cubicBezTo>
                  <a:cubicBezTo>
                    <a:pt x="285" y="416"/>
                    <a:pt x="283" y="416"/>
                    <a:pt x="281" y="416"/>
                  </a:cubicBezTo>
                  <a:cubicBezTo>
                    <a:pt x="280" y="416"/>
                    <a:pt x="280" y="416"/>
                    <a:pt x="279" y="416"/>
                  </a:cubicBezTo>
                  <a:cubicBezTo>
                    <a:pt x="277" y="416"/>
                    <a:pt x="276" y="416"/>
                    <a:pt x="275" y="416"/>
                  </a:cubicBezTo>
                  <a:cubicBezTo>
                    <a:pt x="274" y="416"/>
                    <a:pt x="273" y="416"/>
                    <a:pt x="273" y="416"/>
                  </a:cubicBezTo>
                  <a:cubicBezTo>
                    <a:pt x="270" y="416"/>
                    <a:pt x="268" y="416"/>
                    <a:pt x="266" y="416"/>
                  </a:cubicBezTo>
                  <a:cubicBezTo>
                    <a:pt x="266" y="416"/>
                    <a:pt x="266" y="416"/>
                    <a:pt x="266" y="416"/>
                  </a:cubicBezTo>
                  <a:cubicBezTo>
                    <a:pt x="264" y="415"/>
                    <a:pt x="262" y="415"/>
                    <a:pt x="261" y="415"/>
                  </a:cubicBezTo>
                  <a:cubicBezTo>
                    <a:pt x="260" y="415"/>
                    <a:pt x="259" y="415"/>
                    <a:pt x="259" y="415"/>
                  </a:cubicBezTo>
                  <a:cubicBezTo>
                    <a:pt x="257" y="415"/>
                    <a:pt x="256" y="415"/>
                    <a:pt x="254" y="415"/>
                  </a:cubicBezTo>
                  <a:cubicBezTo>
                    <a:pt x="254" y="415"/>
                    <a:pt x="254" y="415"/>
                    <a:pt x="254" y="415"/>
                  </a:cubicBezTo>
                  <a:cubicBezTo>
                    <a:pt x="252" y="415"/>
                    <a:pt x="251" y="415"/>
                    <a:pt x="249" y="415"/>
                  </a:cubicBezTo>
                  <a:cubicBezTo>
                    <a:pt x="248" y="415"/>
                    <a:pt x="248" y="415"/>
                    <a:pt x="248" y="415"/>
                  </a:cubicBezTo>
                  <a:cubicBezTo>
                    <a:pt x="247" y="415"/>
                    <a:pt x="245" y="414"/>
                    <a:pt x="244" y="414"/>
                  </a:cubicBezTo>
                  <a:cubicBezTo>
                    <a:pt x="242" y="414"/>
                    <a:pt x="241" y="414"/>
                    <a:pt x="239" y="414"/>
                  </a:cubicBezTo>
                  <a:cubicBezTo>
                    <a:pt x="239" y="414"/>
                    <a:pt x="239" y="414"/>
                    <a:pt x="239" y="414"/>
                  </a:cubicBezTo>
                  <a:cubicBezTo>
                    <a:pt x="237" y="414"/>
                    <a:pt x="236" y="414"/>
                    <a:pt x="235" y="413"/>
                  </a:cubicBezTo>
                  <a:cubicBezTo>
                    <a:pt x="235" y="413"/>
                    <a:pt x="235" y="413"/>
                    <a:pt x="235" y="413"/>
                  </a:cubicBezTo>
                  <a:cubicBezTo>
                    <a:pt x="232" y="413"/>
                    <a:pt x="230" y="413"/>
                    <a:pt x="227" y="412"/>
                  </a:cubicBezTo>
                  <a:cubicBezTo>
                    <a:pt x="227" y="412"/>
                    <a:pt x="227" y="412"/>
                    <a:pt x="227" y="412"/>
                  </a:cubicBezTo>
                  <a:cubicBezTo>
                    <a:pt x="226" y="412"/>
                    <a:pt x="225" y="412"/>
                    <a:pt x="224" y="412"/>
                  </a:cubicBezTo>
                  <a:cubicBezTo>
                    <a:pt x="224" y="412"/>
                    <a:pt x="224" y="412"/>
                    <a:pt x="224" y="412"/>
                  </a:cubicBezTo>
                  <a:cubicBezTo>
                    <a:pt x="224" y="412"/>
                    <a:pt x="223" y="412"/>
                    <a:pt x="223" y="412"/>
                  </a:cubicBezTo>
                  <a:cubicBezTo>
                    <a:pt x="224" y="359"/>
                    <a:pt x="224" y="306"/>
                    <a:pt x="225" y="253"/>
                  </a:cubicBezTo>
                  <a:cubicBezTo>
                    <a:pt x="225" y="252"/>
                    <a:pt x="225" y="250"/>
                    <a:pt x="225" y="249"/>
                  </a:cubicBezTo>
                  <a:cubicBezTo>
                    <a:pt x="225" y="249"/>
                    <a:pt x="225" y="248"/>
                    <a:pt x="225" y="248"/>
                  </a:cubicBezTo>
                  <a:cubicBezTo>
                    <a:pt x="224" y="247"/>
                    <a:pt x="224" y="246"/>
                    <a:pt x="224" y="246"/>
                  </a:cubicBezTo>
                  <a:cubicBezTo>
                    <a:pt x="224" y="246"/>
                    <a:pt x="224" y="246"/>
                    <a:pt x="224" y="246"/>
                  </a:cubicBezTo>
                  <a:cubicBezTo>
                    <a:pt x="224" y="245"/>
                    <a:pt x="224" y="245"/>
                    <a:pt x="223" y="244"/>
                  </a:cubicBezTo>
                  <a:cubicBezTo>
                    <a:pt x="223" y="244"/>
                    <a:pt x="223" y="243"/>
                    <a:pt x="223" y="242"/>
                  </a:cubicBezTo>
                  <a:cubicBezTo>
                    <a:pt x="222" y="242"/>
                    <a:pt x="222" y="242"/>
                    <a:pt x="222" y="241"/>
                  </a:cubicBezTo>
                  <a:cubicBezTo>
                    <a:pt x="222" y="241"/>
                    <a:pt x="221" y="240"/>
                    <a:pt x="221" y="240"/>
                  </a:cubicBezTo>
                  <a:cubicBezTo>
                    <a:pt x="221" y="240"/>
                    <a:pt x="221" y="240"/>
                    <a:pt x="221" y="240"/>
                  </a:cubicBezTo>
                  <a:cubicBezTo>
                    <a:pt x="221" y="239"/>
                    <a:pt x="221" y="239"/>
                    <a:pt x="221" y="239"/>
                  </a:cubicBezTo>
                  <a:cubicBezTo>
                    <a:pt x="220" y="238"/>
                    <a:pt x="220" y="238"/>
                    <a:pt x="220" y="238"/>
                  </a:cubicBezTo>
                  <a:cubicBezTo>
                    <a:pt x="219" y="238"/>
                    <a:pt x="219" y="237"/>
                    <a:pt x="219" y="237"/>
                  </a:cubicBezTo>
                  <a:cubicBezTo>
                    <a:pt x="218" y="237"/>
                    <a:pt x="218" y="237"/>
                    <a:pt x="218" y="237"/>
                  </a:cubicBezTo>
                  <a:cubicBezTo>
                    <a:pt x="220" y="108"/>
                    <a:pt x="220" y="108"/>
                    <a:pt x="220" y="108"/>
                  </a:cubicBezTo>
                  <a:cubicBezTo>
                    <a:pt x="189" y="0"/>
                    <a:pt x="189" y="0"/>
                    <a:pt x="189" y="0"/>
                  </a:cubicBezTo>
                  <a:cubicBezTo>
                    <a:pt x="188" y="178"/>
                    <a:pt x="188" y="178"/>
                    <a:pt x="188" y="178"/>
                  </a:cubicBezTo>
                  <a:cubicBezTo>
                    <a:pt x="200" y="228"/>
                    <a:pt x="200" y="228"/>
                    <a:pt x="200" y="228"/>
                  </a:cubicBezTo>
                  <a:cubicBezTo>
                    <a:pt x="200" y="228"/>
                    <a:pt x="200" y="228"/>
                    <a:pt x="200" y="228"/>
                  </a:cubicBezTo>
                  <a:cubicBezTo>
                    <a:pt x="200" y="228"/>
                    <a:pt x="200" y="228"/>
                    <a:pt x="200" y="228"/>
                  </a:cubicBezTo>
                  <a:cubicBezTo>
                    <a:pt x="199" y="228"/>
                    <a:pt x="199" y="228"/>
                    <a:pt x="199" y="228"/>
                  </a:cubicBezTo>
                  <a:cubicBezTo>
                    <a:pt x="199" y="228"/>
                    <a:pt x="199" y="228"/>
                    <a:pt x="199" y="228"/>
                  </a:cubicBezTo>
                  <a:cubicBezTo>
                    <a:pt x="199" y="228"/>
                    <a:pt x="199" y="228"/>
                    <a:pt x="199" y="228"/>
                  </a:cubicBezTo>
                  <a:cubicBezTo>
                    <a:pt x="198" y="228"/>
                    <a:pt x="198" y="228"/>
                    <a:pt x="198" y="228"/>
                  </a:cubicBezTo>
                  <a:cubicBezTo>
                    <a:pt x="198" y="227"/>
                    <a:pt x="198" y="227"/>
                    <a:pt x="198" y="227"/>
                  </a:cubicBezTo>
                  <a:cubicBezTo>
                    <a:pt x="197" y="227"/>
                    <a:pt x="197" y="227"/>
                    <a:pt x="197" y="227"/>
                  </a:cubicBezTo>
                  <a:cubicBezTo>
                    <a:pt x="196" y="227"/>
                    <a:pt x="196" y="227"/>
                    <a:pt x="196" y="227"/>
                  </a:cubicBezTo>
                  <a:cubicBezTo>
                    <a:pt x="196" y="227"/>
                    <a:pt x="196" y="227"/>
                    <a:pt x="196" y="227"/>
                  </a:cubicBezTo>
                  <a:cubicBezTo>
                    <a:pt x="195" y="227"/>
                    <a:pt x="195" y="227"/>
                    <a:pt x="195" y="227"/>
                  </a:cubicBezTo>
                  <a:cubicBezTo>
                    <a:pt x="195" y="227"/>
                    <a:pt x="195" y="227"/>
                    <a:pt x="195" y="227"/>
                  </a:cubicBezTo>
                  <a:cubicBezTo>
                    <a:pt x="194" y="227"/>
                    <a:pt x="194" y="227"/>
                    <a:pt x="194" y="227"/>
                  </a:cubicBezTo>
                  <a:cubicBezTo>
                    <a:pt x="194" y="227"/>
                    <a:pt x="194" y="227"/>
                    <a:pt x="194" y="227"/>
                  </a:cubicBezTo>
                  <a:cubicBezTo>
                    <a:pt x="194" y="227"/>
                    <a:pt x="194" y="227"/>
                    <a:pt x="194" y="227"/>
                  </a:cubicBezTo>
                  <a:cubicBezTo>
                    <a:pt x="194" y="227"/>
                    <a:pt x="194" y="227"/>
                    <a:pt x="194" y="227"/>
                  </a:cubicBezTo>
                  <a:cubicBezTo>
                    <a:pt x="193" y="227"/>
                    <a:pt x="193" y="227"/>
                    <a:pt x="193" y="227"/>
                  </a:cubicBezTo>
                  <a:cubicBezTo>
                    <a:pt x="192" y="226"/>
                    <a:pt x="192" y="226"/>
                    <a:pt x="192" y="226"/>
                  </a:cubicBezTo>
                  <a:cubicBezTo>
                    <a:pt x="192" y="226"/>
                    <a:pt x="192" y="226"/>
                    <a:pt x="192" y="226"/>
                  </a:cubicBezTo>
                  <a:cubicBezTo>
                    <a:pt x="191" y="226"/>
                    <a:pt x="191" y="226"/>
                    <a:pt x="191" y="226"/>
                  </a:cubicBezTo>
                  <a:cubicBezTo>
                    <a:pt x="190" y="226"/>
                    <a:pt x="190" y="226"/>
                    <a:pt x="190" y="226"/>
                  </a:cubicBezTo>
                  <a:cubicBezTo>
                    <a:pt x="189" y="226"/>
                    <a:pt x="189" y="226"/>
                    <a:pt x="189" y="226"/>
                  </a:cubicBezTo>
                  <a:cubicBezTo>
                    <a:pt x="188" y="226"/>
                    <a:pt x="188" y="226"/>
                    <a:pt x="188" y="226"/>
                  </a:cubicBezTo>
                  <a:cubicBezTo>
                    <a:pt x="188" y="226"/>
                    <a:pt x="188" y="226"/>
                    <a:pt x="188" y="226"/>
                  </a:cubicBezTo>
                  <a:cubicBezTo>
                    <a:pt x="187" y="226"/>
                    <a:pt x="187" y="226"/>
                    <a:pt x="187" y="226"/>
                  </a:cubicBezTo>
                  <a:cubicBezTo>
                    <a:pt x="186" y="226"/>
                    <a:pt x="186" y="226"/>
                    <a:pt x="186" y="226"/>
                  </a:cubicBezTo>
                  <a:cubicBezTo>
                    <a:pt x="186" y="226"/>
                    <a:pt x="186" y="226"/>
                    <a:pt x="186" y="226"/>
                  </a:cubicBezTo>
                  <a:cubicBezTo>
                    <a:pt x="185" y="226"/>
                    <a:pt x="185" y="226"/>
                    <a:pt x="185" y="226"/>
                  </a:cubicBezTo>
                  <a:cubicBezTo>
                    <a:pt x="185" y="226"/>
                    <a:pt x="185" y="226"/>
                    <a:pt x="185" y="226"/>
                  </a:cubicBezTo>
                  <a:cubicBezTo>
                    <a:pt x="184" y="226"/>
                    <a:pt x="184" y="226"/>
                    <a:pt x="184" y="226"/>
                  </a:cubicBezTo>
                  <a:cubicBezTo>
                    <a:pt x="183" y="226"/>
                    <a:pt x="183" y="226"/>
                    <a:pt x="183" y="226"/>
                  </a:cubicBezTo>
                  <a:cubicBezTo>
                    <a:pt x="182" y="226"/>
                    <a:pt x="182" y="226"/>
                    <a:pt x="182" y="226"/>
                  </a:cubicBezTo>
                  <a:cubicBezTo>
                    <a:pt x="182" y="226"/>
                    <a:pt x="182" y="226"/>
                    <a:pt x="182" y="226"/>
                  </a:cubicBezTo>
                  <a:cubicBezTo>
                    <a:pt x="181" y="226"/>
                    <a:pt x="181" y="226"/>
                    <a:pt x="181" y="226"/>
                  </a:cubicBezTo>
                  <a:cubicBezTo>
                    <a:pt x="180" y="226"/>
                    <a:pt x="180" y="226"/>
                    <a:pt x="180" y="226"/>
                  </a:cubicBezTo>
                  <a:cubicBezTo>
                    <a:pt x="179" y="225"/>
                    <a:pt x="179" y="225"/>
                    <a:pt x="179" y="225"/>
                  </a:cubicBezTo>
                  <a:cubicBezTo>
                    <a:pt x="178" y="225"/>
                    <a:pt x="178" y="225"/>
                    <a:pt x="178" y="225"/>
                  </a:cubicBezTo>
                  <a:cubicBezTo>
                    <a:pt x="177" y="225"/>
                    <a:pt x="177" y="225"/>
                    <a:pt x="177" y="225"/>
                  </a:cubicBezTo>
                  <a:cubicBezTo>
                    <a:pt x="177" y="225"/>
                    <a:pt x="177" y="225"/>
                    <a:pt x="177" y="225"/>
                  </a:cubicBezTo>
                  <a:cubicBezTo>
                    <a:pt x="176" y="225"/>
                    <a:pt x="176" y="225"/>
                    <a:pt x="176" y="225"/>
                  </a:cubicBezTo>
                  <a:cubicBezTo>
                    <a:pt x="176" y="225"/>
                    <a:pt x="176" y="225"/>
                    <a:pt x="176" y="225"/>
                  </a:cubicBezTo>
                  <a:cubicBezTo>
                    <a:pt x="175" y="225"/>
                    <a:pt x="175" y="225"/>
                    <a:pt x="175" y="225"/>
                  </a:cubicBezTo>
                  <a:cubicBezTo>
                    <a:pt x="175" y="226"/>
                    <a:pt x="175" y="226"/>
                    <a:pt x="175" y="226"/>
                  </a:cubicBezTo>
                  <a:cubicBezTo>
                    <a:pt x="174" y="226"/>
                    <a:pt x="174" y="226"/>
                    <a:pt x="174" y="226"/>
                  </a:cubicBezTo>
                  <a:cubicBezTo>
                    <a:pt x="174" y="226"/>
                    <a:pt x="173" y="226"/>
                    <a:pt x="173" y="226"/>
                  </a:cubicBezTo>
                  <a:cubicBezTo>
                    <a:pt x="173" y="226"/>
                    <a:pt x="172" y="226"/>
                    <a:pt x="172" y="226"/>
                  </a:cubicBezTo>
                  <a:cubicBezTo>
                    <a:pt x="171" y="226"/>
                    <a:pt x="171" y="226"/>
                    <a:pt x="171" y="226"/>
                  </a:cubicBezTo>
                  <a:cubicBezTo>
                    <a:pt x="170" y="226"/>
                    <a:pt x="170" y="226"/>
                    <a:pt x="169" y="226"/>
                  </a:cubicBezTo>
                  <a:cubicBezTo>
                    <a:pt x="169" y="226"/>
                    <a:pt x="168" y="226"/>
                    <a:pt x="168" y="226"/>
                  </a:cubicBezTo>
                  <a:cubicBezTo>
                    <a:pt x="168" y="226"/>
                    <a:pt x="167" y="226"/>
                    <a:pt x="167" y="226"/>
                  </a:cubicBezTo>
                  <a:cubicBezTo>
                    <a:pt x="167" y="226"/>
                    <a:pt x="167" y="226"/>
                    <a:pt x="167" y="226"/>
                  </a:cubicBezTo>
                  <a:cubicBezTo>
                    <a:pt x="167" y="226"/>
                    <a:pt x="167" y="226"/>
                    <a:pt x="167" y="226"/>
                  </a:cubicBezTo>
                  <a:cubicBezTo>
                    <a:pt x="166" y="226"/>
                    <a:pt x="166" y="226"/>
                    <a:pt x="165" y="226"/>
                  </a:cubicBezTo>
                  <a:cubicBezTo>
                    <a:pt x="165" y="226"/>
                    <a:pt x="164" y="226"/>
                    <a:pt x="164" y="226"/>
                  </a:cubicBezTo>
                  <a:cubicBezTo>
                    <a:pt x="163" y="226"/>
                    <a:pt x="163" y="226"/>
                    <a:pt x="162" y="226"/>
                  </a:cubicBezTo>
                  <a:cubicBezTo>
                    <a:pt x="162" y="226"/>
                    <a:pt x="162" y="226"/>
                    <a:pt x="162" y="226"/>
                  </a:cubicBezTo>
                  <a:cubicBezTo>
                    <a:pt x="162" y="226"/>
                    <a:pt x="162" y="226"/>
                    <a:pt x="162" y="226"/>
                  </a:cubicBezTo>
                  <a:cubicBezTo>
                    <a:pt x="162" y="226"/>
                    <a:pt x="162" y="226"/>
                    <a:pt x="162" y="226"/>
                  </a:cubicBezTo>
                  <a:cubicBezTo>
                    <a:pt x="161" y="226"/>
                    <a:pt x="161" y="226"/>
                    <a:pt x="160" y="226"/>
                  </a:cubicBezTo>
                  <a:cubicBezTo>
                    <a:pt x="160" y="227"/>
                    <a:pt x="159" y="227"/>
                    <a:pt x="159" y="227"/>
                  </a:cubicBezTo>
                  <a:cubicBezTo>
                    <a:pt x="158" y="227"/>
                    <a:pt x="158" y="227"/>
                    <a:pt x="157" y="227"/>
                  </a:cubicBezTo>
                  <a:cubicBezTo>
                    <a:pt x="155" y="227"/>
                    <a:pt x="153" y="227"/>
                    <a:pt x="151" y="228"/>
                  </a:cubicBezTo>
                  <a:cubicBezTo>
                    <a:pt x="150" y="228"/>
                    <a:pt x="148" y="228"/>
                    <a:pt x="147" y="228"/>
                  </a:cubicBezTo>
                  <a:cubicBezTo>
                    <a:pt x="144" y="229"/>
                    <a:pt x="141" y="229"/>
                    <a:pt x="139" y="229"/>
                  </a:cubicBezTo>
                  <a:cubicBezTo>
                    <a:pt x="138" y="229"/>
                    <a:pt x="138" y="229"/>
                    <a:pt x="137" y="229"/>
                  </a:cubicBezTo>
                  <a:cubicBezTo>
                    <a:pt x="134" y="230"/>
                    <a:pt x="131" y="230"/>
                    <a:pt x="128" y="230"/>
                  </a:cubicBezTo>
                  <a:cubicBezTo>
                    <a:pt x="128" y="230"/>
                    <a:pt x="128" y="230"/>
                    <a:pt x="128" y="230"/>
                  </a:cubicBezTo>
                  <a:cubicBezTo>
                    <a:pt x="125" y="230"/>
                    <a:pt x="121" y="231"/>
                    <a:pt x="118" y="231"/>
                  </a:cubicBezTo>
                  <a:cubicBezTo>
                    <a:pt x="115" y="231"/>
                    <a:pt x="112" y="231"/>
                    <a:pt x="109" y="230"/>
                  </a:cubicBezTo>
                  <a:cubicBezTo>
                    <a:pt x="109" y="230"/>
                    <a:pt x="109" y="230"/>
                    <a:pt x="109" y="230"/>
                  </a:cubicBezTo>
                  <a:cubicBezTo>
                    <a:pt x="106" y="230"/>
                    <a:pt x="104" y="230"/>
                    <a:pt x="101" y="230"/>
                  </a:cubicBezTo>
                  <a:cubicBezTo>
                    <a:pt x="100" y="230"/>
                    <a:pt x="100" y="230"/>
                    <a:pt x="100" y="230"/>
                  </a:cubicBezTo>
                  <a:cubicBezTo>
                    <a:pt x="97" y="229"/>
                    <a:pt x="94" y="229"/>
                    <a:pt x="91" y="229"/>
                  </a:cubicBezTo>
                  <a:cubicBezTo>
                    <a:pt x="91" y="229"/>
                    <a:pt x="91" y="229"/>
                    <a:pt x="91" y="229"/>
                  </a:cubicBezTo>
                  <a:cubicBezTo>
                    <a:pt x="88" y="228"/>
                    <a:pt x="85" y="227"/>
                    <a:pt x="81" y="227"/>
                  </a:cubicBezTo>
                  <a:cubicBezTo>
                    <a:pt x="81" y="227"/>
                    <a:pt x="81" y="227"/>
                    <a:pt x="81" y="227"/>
                  </a:cubicBezTo>
                  <a:cubicBezTo>
                    <a:pt x="79" y="226"/>
                    <a:pt x="78" y="226"/>
                    <a:pt x="76" y="225"/>
                  </a:cubicBezTo>
                  <a:cubicBezTo>
                    <a:pt x="76" y="225"/>
                    <a:pt x="76" y="225"/>
                    <a:pt x="76" y="225"/>
                  </a:cubicBezTo>
                  <a:cubicBezTo>
                    <a:pt x="74" y="225"/>
                    <a:pt x="72" y="225"/>
                    <a:pt x="71" y="224"/>
                  </a:cubicBezTo>
                  <a:cubicBezTo>
                    <a:pt x="70" y="224"/>
                    <a:pt x="70" y="224"/>
                    <a:pt x="70" y="224"/>
                  </a:cubicBezTo>
                  <a:cubicBezTo>
                    <a:pt x="67" y="223"/>
                    <a:pt x="63" y="222"/>
                    <a:pt x="59" y="221"/>
                  </a:cubicBezTo>
                  <a:cubicBezTo>
                    <a:pt x="59" y="221"/>
                    <a:pt x="59" y="221"/>
                    <a:pt x="59" y="221"/>
                  </a:cubicBezTo>
                  <a:cubicBezTo>
                    <a:pt x="57" y="220"/>
                    <a:pt x="55" y="219"/>
                    <a:pt x="53" y="219"/>
                  </a:cubicBezTo>
                  <a:cubicBezTo>
                    <a:pt x="52" y="218"/>
                    <a:pt x="52" y="218"/>
                    <a:pt x="52" y="218"/>
                  </a:cubicBezTo>
                  <a:cubicBezTo>
                    <a:pt x="50" y="218"/>
                    <a:pt x="48" y="217"/>
                    <a:pt x="46" y="216"/>
                  </a:cubicBezTo>
                  <a:cubicBezTo>
                    <a:pt x="46" y="216"/>
                    <a:pt x="46" y="216"/>
                    <a:pt x="46" y="216"/>
                  </a:cubicBezTo>
                  <a:cubicBezTo>
                    <a:pt x="44" y="216"/>
                    <a:pt x="42" y="215"/>
                    <a:pt x="40" y="214"/>
                  </a:cubicBezTo>
                  <a:cubicBezTo>
                    <a:pt x="40" y="214"/>
                    <a:pt x="39" y="214"/>
                    <a:pt x="39" y="213"/>
                  </a:cubicBezTo>
                  <a:cubicBezTo>
                    <a:pt x="37" y="213"/>
                    <a:pt x="35" y="212"/>
                    <a:pt x="33" y="211"/>
                  </a:cubicBezTo>
                  <a:cubicBezTo>
                    <a:pt x="32" y="211"/>
                    <a:pt x="31" y="210"/>
                    <a:pt x="30" y="210"/>
                  </a:cubicBezTo>
                  <a:cubicBezTo>
                    <a:pt x="29" y="209"/>
                    <a:pt x="28" y="209"/>
                    <a:pt x="28" y="209"/>
                  </a:cubicBezTo>
                  <a:cubicBezTo>
                    <a:pt x="27" y="208"/>
                    <a:pt x="26" y="208"/>
                    <a:pt x="26" y="208"/>
                  </a:cubicBezTo>
                  <a:cubicBezTo>
                    <a:pt x="25" y="207"/>
                    <a:pt x="24" y="207"/>
                    <a:pt x="24" y="207"/>
                  </a:cubicBezTo>
                  <a:cubicBezTo>
                    <a:pt x="23" y="206"/>
                    <a:pt x="23" y="206"/>
                    <a:pt x="22" y="206"/>
                  </a:cubicBezTo>
                  <a:cubicBezTo>
                    <a:pt x="22" y="205"/>
                    <a:pt x="21" y="205"/>
                    <a:pt x="20" y="205"/>
                  </a:cubicBezTo>
                  <a:cubicBezTo>
                    <a:pt x="20" y="204"/>
                    <a:pt x="19" y="204"/>
                    <a:pt x="19" y="204"/>
                  </a:cubicBezTo>
                  <a:cubicBezTo>
                    <a:pt x="18" y="203"/>
                    <a:pt x="18" y="203"/>
                    <a:pt x="17" y="203"/>
                  </a:cubicBezTo>
                  <a:cubicBezTo>
                    <a:pt x="17" y="202"/>
                    <a:pt x="16" y="202"/>
                    <a:pt x="16" y="202"/>
                  </a:cubicBezTo>
                  <a:cubicBezTo>
                    <a:pt x="15" y="201"/>
                    <a:pt x="15" y="201"/>
                    <a:pt x="14" y="201"/>
                  </a:cubicBezTo>
                  <a:cubicBezTo>
                    <a:pt x="14" y="200"/>
                    <a:pt x="14" y="200"/>
                    <a:pt x="13" y="200"/>
                  </a:cubicBezTo>
                  <a:cubicBezTo>
                    <a:pt x="13" y="199"/>
                    <a:pt x="12" y="199"/>
                    <a:pt x="12" y="199"/>
                  </a:cubicBezTo>
                  <a:cubicBezTo>
                    <a:pt x="11" y="198"/>
                    <a:pt x="11" y="198"/>
                    <a:pt x="11" y="197"/>
                  </a:cubicBezTo>
                  <a:cubicBezTo>
                    <a:pt x="10" y="196"/>
                    <a:pt x="10" y="196"/>
                    <a:pt x="10" y="196"/>
                  </a:cubicBezTo>
                  <a:cubicBezTo>
                    <a:pt x="9" y="196"/>
                    <a:pt x="9" y="196"/>
                    <a:pt x="8" y="195"/>
                  </a:cubicBezTo>
                  <a:cubicBezTo>
                    <a:pt x="8" y="194"/>
                    <a:pt x="8" y="194"/>
                    <a:pt x="8" y="194"/>
                  </a:cubicBezTo>
                  <a:cubicBezTo>
                    <a:pt x="7" y="194"/>
                    <a:pt x="7" y="193"/>
                    <a:pt x="7" y="193"/>
                  </a:cubicBezTo>
                  <a:cubicBezTo>
                    <a:pt x="6" y="192"/>
                    <a:pt x="6" y="192"/>
                    <a:pt x="6" y="192"/>
                  </a:cubicBezTo>
                  <a:cubicBezTo>
                    <a:pt x="6" y="192"/>
                    <a:pt x="5" y="191"/>
                    <a:pt x="5" y="191"/>
                  </a:cubicBezTo>
                  <a:cubicBezTo>
                    <a:pt x="4" y="190"/>
                    <a:pt x="4" y="190"/>
                    <a:pt x="4" y="190"/>
                  </a:cubicBezTo>
                  <a:cubicBezTo>
                    <a:pt x="4" y="189"/>
                    <a:pt x="4" y="189"/>
                    <a:pt x="4" y="188"/>
                  </a:cubicBezTo>
                  <a:cubicBezTo>
                    <a:pt x="3" y="187"/>
                    <a:pt x="3" y="187"/>
                    <a:pt x="3" y="187"/>
                  </a:cubicBezTo>
                  <a:cubicBezTo>
                    <a:pt x="3" y="187"/>
                    <a:pt x="3" y="187"/>
                    <a:pt x="3" y="186"/>
                  </a:cubicBezTo>
                  <a:cubicBezTo>
                    <a:pt x="2" y="185"/>
                    <a:pt x="2" y="185"/>
                    <a:pt x="2" y="185"/>
                  </a:cubicBezTo>
                  <a:cubicBezTo>
                    <a:pt x="2" y="185"/>
                    <a:pt x="2" y="185"/>
                    <a:pt x="2" y="185"/>
                  </a:cubicBezTo>
                  <a:cubicBezTo>
                    <a:pt x="1" y="183"/>
                    <a:pt x="1" y="182"/>
                    <a:pt x="1" y="181"/>
                  </a:cubicBezTo>
                  <a:cubicBezTo>
                    <a:pt x="1" y="180"/>
                    <a:pt x="1" y="180"/>
                    <a:pt x="1" y="180"/>
                  </a:cubicBezTo>
                  <a:cubicBezTo>
                    <a:pt x="1" y="179"/>
                    <a:pt x="0" y="177"/>
                    <a:pt x="0" y="176"/>
                  </a:cubicBezTo>
                  <a:cubicBezTo>
                    <a:pt x="1" y="239"/>
                    <a:pt x="1" y="303"/>
                    <a:pt x="2" y="366"/>
                  </a:cubicBezTo>
                  <a:cubicBezTo>
                    <a:pt x="2" y="368"/>
                    <a:pt x="2" y="369"/>
                    <a:pt x="2" y="371"/>
                  </a:cubicBezTo>
                  <a:cubicBezTo>
                    <a:pt x="2" y="371"/>
                    <a:pt x="2" y="371"/>
                    <a:pt x="2" y="371"/>
                  </a:cubicBezTo>
                  <a:cubicBezTo>
                    <a:pt x="3" y="373"/>
                    <a:pt x="3" y="374"/>
                    <a:pt x="3" y="376"/>
                  </a:cubicBezTo>
                  <a:cubicBezTo>
                    <a:pt x="4" y="376"/>
                    <a:pt x="4" y="376"/>
                    <a:pt x="4" y="376"/>
                  </a:cubicBezTo>
                  <a:cubicBezTo>
                    <a:pt x="4" y="376"/>
                    <a:pt x="4" y="376"/>
                    <a:pt x="4" y="376"/>
                  </a:cubicBezTo>
                  <a:cubicBezTo>
                    <a:pt x="4" y="376"/>
                    <a:pt x="4" y="376"/>
                    <a:pt x="4" y="376"/>
                  </a:cubicBezTo>
                  <a:cubicBezTo>
                    <a:pt x="4" y="377"/>
                    <a:pt x="4" y="377"/>
                    <a:pt x="4" y="377"/>
                  </a:cubicBezTo>
                  <a:cubicBezTo>
                    <a:pt x="4" y="378"/>
                    <a:pt x="4" y="378"/>
                    <a:pt x="5" y="378"/>
                  </a:cubicBezTo>
                  <a:cubicBezTo>
                    <a:pt x="5" y="379"/>
                    <a:pt x="5" y="379"/>
                    <a:pt x="5" y="380"/>
                  </a:cubicBezTo>
                  <a:cubicBezTo>
                    <a:pt x="5" y="380"/>
                    <a:pt x="6" y="380"/>
                    <a:pt x="6" y="381"/>
                  </a:cubicBezTo>
                  <a:cubicBezTo>
                    <a:pt x="6" y="381"/>
                    <a:pt x="6" y="382"/>
                    <a:pt x="6" y="382"/>
                  </a:cubicBezTo>
                  <a:cubicBezTo>
                    <a:pt x="7" y="382"/>
                    <a:pt x="7" y="383"/>
                    <a:pt x="7" y="383"/>
                  </a:cubicBezTo>
                  <a:cubicBezTo>
                    <a:pt x="8" y="384"/>
                    <a:pt x="8" y="384"/>
                    <a:pt x="8" y="384"/>
                  </a:cubicBezTo>
                  <a:cubicBezTo>
                    <a:pt x="9" y="385"/>
                    <a:pt x="9" y="385"/>
                    <a:pt x="9" y="385"/>
                  </a:cubicBezTo>
                  <a:cubicBezTo>
                    <a:pt x="9" y="386"/>
                    <a:pt x="9" y="386"/>
                    <a:pt x="9" y="386"/>
                  </a:cubicBezTo>
                  <a:cubicBezTo>
                    <a:pt x="9" y="386"/>
                    <a:pt x="9" y="386"/>
                    <a:pt x="9" y="386"/>
                  </a:cubicBezTo>
                  <a:cubicBezTo>
                    <a:pt x="10" y="387"/>
                    <a:pt x="10" y="387"/>
                    <a:pt x="10" y="387"/>
                  </a:cubicBezTo>
                  <a:cubicBezTo>
                    <a:pt x="10" y="387"/>
                    <a:pt x="11" y="388"/>
                    <a:pt x="11" y="388"/>
                  </a:cubicBezTo>
                  <a:cubicBezTo>
                    <a:pt x="12" y="389"/>
                    <a:pt x="12" y="389"/>
                    <a:pt x="12" y="389"/>
                  </a:cubicBezTo>
                  <a:cubicBezTo>
                    <a:pt x="12" y="389"/>
                    <a:pt x="13" y="390"/>
                    <a:pt x="13" y="390"/>
                  </a:cubicBezTo>
                  <a:cubicBezTo>
                    <a:pt x="14" y="391"/>
                    <a:pt x="14" y="391"/>
                    <a:pt x="14" y="391"/>
                  </a:cubicBezTo>
                  <a:cubicBezTo>
                    <a:pt x="15" y="392"/>
                    <a:pt x="15" y="392"/>
                    <a:pt x="16" y="393"/>
                  </a:cubicBezTo>
                  <a:cubicBezTo>
                    <a:pt x="16" y="393"/>
                    <a:pt x="17" y="393"/>
                    <a:pt x="17" y="394"/>
                  </a:cubicBezTo>
                  <a:cubicBezTo>
                    <a:pt x="18" y="394"/>
                    <a:pt x="18" y="394"/>
                    <a:pt x="18" y="394"/>
                  </a:cubicBezTo>
                  <a:cubicBezTo>
                    <a:pt x="19" y="395"/>
                    <a:pt x="19" y="395"/>
                    <a:pt x="19" y="395"/>
                  </a:cubicBezTo>
                  <a:cubicBezTo>
                    <a:pt x="19" y="395"/>
                    <a:pt x="19" y="395"/>
                    <a:pt x="19" y="395"/>
                  </a:cubicBezTo>
                  <a:cubicBezTo>
                    <a:pt x="20" y="396"/>
                    <a:pt x="20" y="396"/>
                    <a:pt x="20" y="396"/>
                  </a:cubicBezTo>
                  <a:cubicBezTo>
                    <a:pt x="20" y="396"/>
                    <a:pt x="21" y="397"/>
                    <a:pt x="22" y="397"/>
                  </a:cubicBezTo>
                  <a:cubicBezTo>
                    <a:pt x="22" y="397"/>
                    <a:pt x="23" y="398"/>
                    <a:pt x="23" y="398"/>
                  </a:cubicBezTo>
                  <a:cubicBezTo>
                    <a:pt x="24" y="398"/>
                    <a:pt x="24" y="399"/>
                    <a:pt x="25" y="399"/>
                  </a:cubicBezTo>
                  <a:cubicBezTo>
                    <a:pt x="26" y="399"/>
                    <a:pt x="26" y="400"/>
                    <a:pt x="27" y="400"/>
                  </a:cubicBezTo>
                  <a:cubicBezTo>
                    <a:pt x="27" y="400"/>
                    <a:pt x="28" y="401"/>
                    <a:pt x="29" y="401"/>
                  </a:cubicBezTo>
                  <a:cubicBezTo>
                    <a:pt x="29" y="401"/>
                    <a:pt x="30" y="402"/>
                    <a:pt x="30" y="402"/>
                  </a:cubicBezTo>
                  <a:cubicBezTo>
                    <a:pt x="31" y="402"/>
                    <a:pt x="31" y="402"/>
                    <a:pt x="31" y="402"/>
                  </a:cubicBezTo>
                  <a:cubicBezTo>
                    <a:pt x="32" y="403"/>
                    <a:pt x="32" y="403"/>
                    <a:pt x="32" y="403"/>
                  </a:cubicBezTo>
                  <a:cubicBezTo>
                    <a:pt x="33" y="403"/>
                    <a:pt x="33" y="403"/>
                    <a:pt x="33" y="403"/>
                  </a:cubicBezTo>
                  <a:cubicBezTo>
                    <a:pt x="33" y="403"/>
                    <a:pt x="33" y="403"/>
                    <a:pt x="33" y="403"/>
                  </a:cubicBezTo>
                  <a:cubicBezTo>
                    <a:pt x="34" y="404"/>
                    <a:pt x="34" y="404"/>
                    <a:pt x="34" y="404"/>
                  </a:cubicBezTo>
                  <a:cubicBezTo>
                    <a:pt x="35" y="404"/>
                    <a:pt x="37" y="405"/>
                    <a:pt x="38" y="406"/>
                  </a:cubicBezTo>
                  <a:cubicBezTo>
                    <a:pt x="39" y="406"/>
                    <a:pt x="39" y="406"/>
                    <a:pt x="40" y="406"/>
                  </a:cubicBezTo>
                  <a:cubicBezTo>
                    <a:pt x="40" y="407"/>
                    <a:pt x="41" y="407"/>
                    <a:pt x="41" y="407"/>
                  </a:cubicBezTo>
                  <a:cubicBezTo>
                    <a:pt x="42" y="407"/>
                    <a:pt x="42" y="407"/>
                    <a:pt x="43" y="408"/>
                  </a:cubicBezTo>
                  <a:cubicBezTo>
                    <a:pt x="44" y="408"/>
                    <a:pt x="45" y="409"/>
                    <a:pt x="47" y="409"/>
                  </a:cubicBezTo>
                  <a:cubicBezTo>
                    <a:pt x="47" y="409"/>
                    <a:pt x="47" y="409"/>
                    <a:pt x="47" y="409"/>
                  </a:cubicBezTo>
                  <a:cubicBezTo>
                    <a:pt x="47" y="409"/>
                    <a:pt x="47" y="409"/>
                    <a:pt x="47" y="409"/>
                  </a:cubicBezTo>
                  <a:cubicBezTo>
                    <a:pt x="48" y="410"/>
                    <a:pt x="50" y="410"/>
                    <a:pt x="51" y="411"/>
                  </a:cubicBezTo>
                  <a:cubicBezTo>
                    <a:pt x="52" y="411"/>
                    <a:pt x="52" y="411"/>
                    <a:pt x="52" y="412"/>
                  </a:cubicBezTo>
                  <a:cubicBezTo>
                    <a:pt x="53" y="412"/>
                    <a:pt x="53" y="412"/>
                    <a:pt x="54" y="412"/>
                  </a:cubicBezTo>
                  <a:cubicBezTo>
                    <a:pt x="55" y="412"/>
                    <a:pt x="55" y="412"/>
                    <a:pt x="55" y="412"/>
                  </a:cubicBezTo>
                  <a:cubicBezTo>
                    <a:pt x="56" y="413"/>
                    <a:pt x="57" y="413"/>
                    <a:pt x="58" y="414"/>
                  </a:cubicBezTo>
                  <a:cubicBezTo>
                    <a:pt x="59" y="414"/>
                    <a:pt x="59" y="414"/>
                    <a:pt x="59" y="414"/>
                  </a:cubicBezTo>
                  <a:cubicBezTo>
                    <a:pt x="59" y="414"/>
                    <a:pt x="59" y="414"/>
                    <a:pt x="59" y="414"/>
                  </a:cubicBezTo>
                  <a:cubicBezTo>
                    <a:pt x="60" y="414"/>
                    <a:pt x="60" y="414"/>
                    <a:pt x="60" y="414"/>
                  </a:cubicBezTo>
                  <a:cubicBezTo>
                    <a:pt x="60" y="414"/>
                    <a:pt x="61" y="415"/>
                    <a:pt x="62" y="415"/>
                  </a:cubicBezTo>
                  <a:cubicBezTo>
                    <a:pt x="63" y="415"/>
                    <a:pt x="64" y="416"/>
                    <a:pt x="65" y="416"/>
                  </a:cubicBezTo>
                  <a:cubicBezTo>
                    <a:pt x="65" y="416"/>
                    <a:pt x="65" y="416"/>
                    <a:pt x="65" y="416"/>
                  </a:cubicBezTo>
                  <a:cubicBezTo>
                    <a:pt x="65" y="416"/>
                    <a:pt x="65" y="416"/>
                    <a:pt x="65" y="416"/>
                  </a:cubicBezTo>
                  <a:cubicBezTo>
                    <a:pt x="66" y="416"/>
                    <a:pt x="67" y="417"/>
                    <a:pt x="68" y="417"/>
                  </a:cubicBezTo>
                  <a:cubicBezTo>
                    <a:pt x="68" y="417"/>
                    <a:pt x="69" y="417"/>
                    <a:pt x="70" y="418"/>
                  </a:cubicBezTo>
                  <a:cubicBezTo>
                    <a:pt x="70" y="418"/>
                    <a:pt x="70" y="418"/>
                    <a:pt x="70" y="418"/>
                  </a:cubicBezTo>
                  <a:cubicBezTo>
                    <a:pt x="71" y="418"/>
                    <a:pt x="71" y="418"/>
                    <a:pt x="71" y="418"/>
                  </a:cubicBezTo>
                  <a:cubicBezTo>
                    <a:pt x="71" y="418"/>
                    <a:pt x="72" y="418"/>
                    <a:pt x="72" y="418"/>
                  </a:cubicBezTo>
                  <a:cubicBezTo>
                    <a:pt x="73" y="418"/>
                    <a:pt x="74" y="419"/>
                    <a:pt x="75" y="419"/>
                  </a:cubicBezTo>
                  <a:cubicBezTo>
                    <a:pt x="76" y="419"/>
                    <a:pt x="76" y="419"/>
                    <a:pt x="76" y="419"/>
                  </a:cubicBezTo>
                  <a:cubicBezTo>
                    <a:pt x="76" y="419"/>
                    <a:pt x="76" y="419"/>
                    <a:pt x="76" y="419"/>
                  </a:cubicBezTo>
                  <a:cubicBezTo>
                    <a:pt x="77" y="419"/>
                    <a:pt x="77" y="419"/>
                    <a:pt x="77" y="419"/>
                  </a:cubicBezTo>
                  <a:cubicBezTo>
                    <a:pt x="77" y="420"/>
                    <a:pt x="78" y="420"/>
                    <a:pt x="79" y="420"/>
                  </a:cubicBezTo>
                  <a:cubicBezTo>
                    <a:pt x="79" y="420"/>
                    <a:pt x="80" y="420"/>
                    <a:pt x="81" y="420"/>
                  </a:cubicBezTo>
                  <a:cubicBezTo>
                    <a:pt x="81" y="420"/>
                    <a:pt x="81" y="420"/>
                    <a:pt x="81" y="420"/>
                  </a:cubicBezTo>
                  <a:cubicBezTo>
                    <a:pt x="81" y="421"/>
                    <a:pt x="81" y="421"/>
                    <a:pt x="81" y="421"/>
                  </a:cubicBezTo>
                  <a:cubicBezTo>
                    <a:pt x="81" y="421"/>
                    <a:pt x="81" y="421"/>
                    <a:pt x="81" y="421"/>
                  </a:cubicBezTo>
                  <a:cubicBezTo>
                    <a:pt x="82" y="421"/>
                    <a:pt x="82" y="421"/>
                    <a:pt x="82" y="421"/>
                  </a:cubicBezTo>
                  <a:cubicBezTo>
                    <a:pt x="83" y="421"/>
                    <a:pt x="83" y="421"/>
                    <a:pt x="84" y="421"/>
                  </a:cubicBezTo>
                  <a:cubicBezTo>
                    <a:pt x="85" y="421"/>
                    <a:pt x="85" y="421"/>
                    <a:pt x="86" y="422"/>
                  </a:cubicBezTo>
                  <a:cubicBezTo>
                    <a:pt x="86" y="422"/>
                    <a:pt x="87" y="422"/>
                    <a:pt x="87" y="422"/>
                  </a:cubicBezTo>
                  <a:cubicBezTo>
                    <a:pt x="88" y="422"/>
                    <a:pt x="88" y="422"/>
                    <a:pt x="89" y="422"/>
                  </a:cubicBezTo>
                  <a:cubicBezTo>
                    <a:pt x="89" y="422"/>
                    <a:pt x="90" y="422"/>
                    <a:pt x="90" y="422"/>
                  </a:cubicBezTo>
                  <a:cubicBezTo>
                    <a:pt x="91" y="423"/>
                    <a:pt x="91" y="423"/>
                    <a:pt x="91" y="423"/>
                  </a:cubicBezTo>
                  <a:cubicBezTo>
                    <a:pt x="91" y="423"/>
                    <a:pt x="91" y="423"/>
                    <a:pt x="91" y="423"/>
                  </a:cubicBezTo>
                  <a:cubicBezTo>
                    <a:pt x="92" y="423"/>
                    <a:pt x="92" y="423"/>
                    <a:pt x="92" y="423"/>
                  </a:cubicBezTo>
                  <a:cubicBezTo>
                    <a:pt x="92" y="423"/>
                    <a:pt x="93" y="423"/>
                    <a:pt x="93" y="423"/>
                  </a:cubicBezTo>
                  <a:cubicBezTo>
                    <a:pt x="93" y="423"/>
                    <a:pt x="94" y="423"/>
                    <a:pt x="94" y="423"/>
                  </a:cubicBezTo>
                  <a:cubicBezTo>
                    <a:pt x="95" y="423"/>
                    <a:pt x="95" y="423"/>
                    <a:pt x="96" y="423"/>
                  </a:cubicBezTo>
                  <a:cubicBezTo>
                    <a:pt x="96" y="423"/>
                    <a:pt x="97" y="423"/>
                    <a:pt x="97" y="423"/>
                  </a:cubicBezTo>
                  <a:cubicBezTo>
                    <a:pt x="97" y="424"/>
                    <a:pt x="98" y="424"/>
                    <a:pt x="98" y="424"/>
                  </a:cubicBezTo>
                  <a:cubicBezTo>
                    <a:pt x="99" y="424"/>
                    <a:pt x="99" y="424"/>
                    <a:pt x="100" y="424"/>
                  </a:cubicBezTo>
                  <a:cubicBezTo>
                    <a:pt x="100" y="424"/>
                    <a:pt x="100" y="424"/>
                    <a:pt x="100" y="424"/>
                  </a:cubicBezTo>
                  <a:cubicBezTo>
                    <a:pt x="100" y="424"/>
                    <a:pt x="100" y="424"/>
                    <a:pt x="100" y="424"/>
                  </a:cubicBezTo>
                  <a:cubicBezTo>
                    <a:pt x="100" y="424"/>
                    <a:pt x="100" y="424"/>
                    <a:pt x="100" y="424"/>
                  </a:cubicBezTo>
                  <a:cubicBezTo>
                    <a:pt x="101" y="424"/>
                    <a:pt x="101" y="424"/>
                    <a:pt x="101" y="424"/>
                  </a:cubicBezTo>
                  <a:cubicBezTo>
                    <a:pt x="101" y="424"/>
                    <a:pt x="102" y="424"/>
                    <a:pt x="102" y="424"/>
                  </a:cubicBezTo>
                  <a:cubicBezTo>
                    <a:pt x="102" y="424"/>
                    <a:pt x="103" y="424"/>
                    <a:pt x="103" y="424"/>
                  </a:cubicBezTo>
                  <a:cubicBezTo>
                    <a:pt x="104" y="424"/>
                    <a:pt x="104" y="424"/>
                    <a:pt x="104" y="424"/>
                  </a:cubicBezTo>
                  <a:cubicBezTo>
                    <a:pt x="105" y="424"/>
                    <a:pt x="105" y="424"/>
                    <a:pt x="106" y="424"/>
                  </a:cubicBezTo>
                  <a:cubicBezTo>
                    <a:pt x="106" y="424"/>
                    <a:pt x="107" y="424"/>
                    <a:pt x="107" y="424"/>
                  </a:cubicBezTo>
                  <a:cubicBezTo>
                    <a:pt x="107" y="425"/>
                    <a:pt x="108" y="425"/>
                    <a:pt x="108" y="425"/>
                  </a:cubicBezTo>
                  <a:cubicBezTo>
                    <a:pt x="109" y="425"/>
                    <a:pt x="109" y="425"/>
                    <a:pt x="109" y="425"/>
                  </a:cubicBezTo>
                  <a:cubicBezTo>
                    <a:pt x="109" y="425"/>
                    <a:pt x="109" y="425"/>
                    <a:pt x="109" y="425"/>
                  </a:cubicBezTo>
                  <a:cubicBezTo>
                    <a:pt x="109" y="425"/>
                    <a:pt x="109" y="425"/>
                    <a:pt x="109" y="425"/>
                  </a:cubicBezTo>
                  <a:cubicBezTo>
                    <a:pt x="110" y="425"/>
                    <a:pt x="110" y="425"/>
                    <a:pt x="111" y="425"/>
                  </a:cubicBezTo>
                  <a:cubicBezTo>
                    <a:pt x="111" y="425"/>
                    <a:pt x="111" y="425"/>
                    <a:pt x="112" y="425"/>
                  </a:cubicBezTo>
                  <a:cubicBezTo>
                    <a:pt x="112" y="425"/>
                    <a:pt x="113" y="425"/>
                    <a:pt x="113" y="425"/>
                  </a:cubicBezTo>
                  <a:cubicBezTo>
                    <a:pt x="113" y="425"/>
                    <a:pt x="114" y="425"/>
                    <a:pt x="114" y="425"/>
                  </a:cubicBezTo>
                  <a:cubicBezTo>
                    <a:pt x="115" y="425"/>
                    <a:pt x="115" y="425"/>
                    <a:pt x="115" y="425"/>
                  </a:cubicBezTo>
                  <a:cubicBezTo>
                    <a:pt x="116" y="425"/>
                    <a:pt x="116" y="425"/>
                    <a:pt x="116" y="425"/>
                  </a:cubicBezTo>
                  <a:cubicBezTo>
                    <a:pt x="116" y="425"/>
                    <a:pt x="116" y="425"/>
                    <a:pt x="116" y="425"/>
                  </a:cubicBezTo>
                  <a:cubicBezTo>
                    <a:pt x="117" y="425"/>
                    <a:pt x="117" y="425"/>
                    <a:pt x="117" y="425"/>
                  </a:cubicBezTo>
                  <a:cubicBezTo>
                    <a:pt x="118" y="425"/>
                    <a:pt x="118" y="425"/>
                    <a:pt x="118" y="425"/>
                  </a:cubicBezTo>
                  <a:cubicBezTo>
                    <a:pt x="118" y="425"/>
                    <a:pt x="118" y="425"/>
                    <a:pt x="118" y="425"/>
                  </a:cubicBezTo>
                  <a:cubicBezTo>
                    <a:pt x="119" y="425"/>
                    <a:pt x="119" y="425"/>
                    <a:pt x="119" y="425"/>
                  </a:cubicBezTo>
                  <a:cubicBezTo>
                    <a:pt x="119" y="425"/>
                    <a:pt x="119" y="425"/>
                    <a:pt x="119" y="425"/>
                  </a:cubicBezTo>
                  <a:cubicBezTo>
                    <a:pt x="120" y="425"/>
                    <a:pt x="120" y="425"/>
                    <a:pt x="121" y="425"/>
                  </a:cubicBezTo>
                  <a:cubicBezTo>
                    <a:pt x="121" y="425"/>
                    <a:pt x="122" y="425"/>
                    <a:pt x="122" y="425"/>
                  </a:cubicBezTo>
                  <a:cubicBezTo>
                    <a:pt x="123" y="425"/>
                    <a:pt x="123" y="425"/>
                    <a:pt x="124" y="425"/>
                  </a:cubicBezTo>
                  <a:cubicBezTo>
                    <a:pt x="124" y="425"/>
                    <a:pt x="125" y="425"/>
                    <a:pt x="125" y="425"/>
                  </a:cubicBezTo>
                  <a:cubicBezTo>
                    <a:pt x="126" y="424"/>
                    <a:pt x="126" y="424"/>
                    <a:pt x="127" y="424"/>
                  </a:cubicBezTo>
                  <a:cubicBezTo>
                    <a:pt x="127" y="424"/>
                    <a:pt x="128" y="424"/>
                    <a:pt x="129" y="424"/>
                  </a:cubicBezTo>
                  <a:cubicBezTo>
                    <a:pt x="129" y="424"/>
                    <a:pt x="130" y="424"/>
                    <a:pt x="130" y="424"/>
                  </a:cubicBezTo>
                  <a:cubicBezTo>
                    <a:pt x="131" y="424"/>
                    <a:pt x="132" y="424"/>
                    <a:pt x="132" y="424"/>
                  </a:cubicBezTo>
                  <a:cubicBezTo>
                    <a:pt x="134" y="424"/>
                    <a:pt x="135" y="424"/>
                    <a:pt x="136" y="424"/>
                  </a:cubicBezTo>
                  <a:cubicBezTo>
                    <a:pt x="137" y="423"/>
                    <a:pt x="137" y="423"/>
                    <a:pt x="137" y="423"/>
                  </a:cubicBezTo>
                  <a:cubicBezTo>
                    <a:pt x="138" y="423"/>
                    <a:pt x="138" y="423"/>
                    <a:pt x="138" y="423"/>
                  </a:cubicBezTo>
                  <a:cubicBezTo>
                    <a:pt x="138" y="423"/>
                    <a:pt x="138" y="423"/>
                    <a:pt x="138" y="423"/>
                  </a:cubicBezTo>
                  <a:cubicBezTo>
                    <a:pt x="140" y="423"/>
                    <a:pt x="142" y="423"/>
                    <a:pt x="144" y="423"/>
                  </a:cubicBezTo>
                  <a:cubicBezTo>
                    <a:pt x="145" y="422"/>
                    <a:pt x="145" y="422"/>
                    <a:pt x="146" y="422"/>
                  </a:cubicBezTo>
                  <a:cubicBezTo>
                    <a:pt x="146" y="422"/>
                    <a:pt x="146" y="422"/>
                    <a:pt x="146" y="422"/>
                  </a:cubicBezTo>
                  <a:cubicBezTo>
                    <a:pt x="149" y="422"/>
                    <a:pt x="153" y="421"/>
                    <a:pt x="156" y="421"/>
                  </a:cubicBezTo>
                  <a:cubicBezTo>
                    <a:pt x="157" y="421"/>
                    <a:pt x="159" y="420"/>
                    <a:pt x="160" y="420"/>
                  </a:cubicBezTo>
                  <a:cubicBezTo>
                    <a:pt x="160" y="420"/>
                    <a:pt x="160" y="420"/>
                    <a:pt x="160" y="420"/>
                  </a:cubicBezTo>
                  <a:cubicBezTo>
                    <a:pt x="162" y="420"/>
                    <a:pt x="163" y="420"/>
                    <a:pt x="165" y="420"/>
                  </a:cubicBezTo>
                  <a:cubicBezTo>
                    <a:pt x="165" y="420"/>
                    <a:pt x="165" y="420"/>
                    <a:pt x="165" y="420"/>
                  </a:cubicBezTo>
                  <a:cubicBezTo>
                    <a:pt x="165" y="420"/>
                    <a:pt x="165" y="420"/>
                    <a:pt x="165" y="420"/>
                  </a:cubicBezTo>
                  <a:cubicBezTo>
                    <a:pt x="166" y="420"/>
                    <a:pt x="168" y="420"/>
                    <a:pt x="170" y="420"/>
                  </a:cubicBezTo>
                  <a:cubicBezTo>
                    <a:pt x="170" y="420"/>
                    <a:pt x="170" y="420"/>
                    <a:pt x="170" y="420"/>
                  </a:cubicBezTo>
                  <a:cubicBezTo>
                    <a:pt x="171" y="419"/>
                    <a:pt x="173" y="419"/>
                    <a:pt x="174" y="419"/>
                  </a:cubicBezTo>
                  <a:cubicBezTo>
                    <a:pt x="177" y="419"/>
                    <a:pt x="180" y="420"/>
                    <a:pt x="183" y="420"/>
                  </a:cubicBezTo>
                  <a:cubicBezTo>
                    <a:pt x="184" y="420"/>
                    <a:pt x="184" y="420"/>
                    <a:pt x="184" y="420"/>
                  </a:cubicBezTo>
                  <a:cubicBezTo>
                    <a:pt x="186" y="420"/>
                    <a:pt x="188" y="420"/>
                    <a:pt x="191" y="421"/>
                  </a:cubicBezTo>
                  <a:cubicBezTo>
                    <a:pt x="190" y="478"/>
                    <a:pt x="189" y="536"/>
                    <a:pt x="189" y="593"/>
                  </a:cubicBezTo>
                  <a:cubicBezTo>
                    <a:pt x="189" y="595"/>
                    <a:pt x="189" y="596"/>
                    <a:pt x="189" y="597"/>
                  </a:cubicBezTo>
                  <a:cubicBezTo>
                    <a:pt x="189" y="598"/>
                    <a:pt x="189" y="599"/>
                    <a:pt x="189" y="600"/>
                  </a:cubicBezTo>
                  <a:cubicBezTo>
                    <a:pt x="190" y="601"/>
                    <a:pt x="190" y="602"/>
                    <a:pt x="190" y="602"/>
                  </a:cubicBezTo>
                  <a:cubicBezTo>
                    <a:pt x="191" y="603"/>
                    <a:pt x="191" y="603"/>
                    <a:pt x="192" y="604"/>
                  </a:cubicBezTo>
                  <a:cubicBezTo>
                    <a:pt x="193" y="604"/>
                    <a:pt x="194" y="605"/>
                    <a:pt x="195" y="606"/>
                  </a:cubicBezTo>
                  <a:cubicBezTo>
                    <a:pt x="196" y="607"/>
                    <a:pt x="196" y="607"/>
                    <a:pt x="196" y="607"/>
                  </a:cubicBezTo>
                  <a:cubicBezTo>
                    <a:pt x="196" y="607"/>
                    <a:pt x="197" y="608"/>
                    <a:pt x="198" y="608"/>
                  </a:cubicBezTo>
                  <a:cubicBezTo>
                    <a:pt x="199" y="609"/>
                    <a:pt x="199" y="609"/>
                    <a:pt x="200" y="610"/>
                  </a:cubicBezTo>
                  <a:cubicBezTo>
                    <a:pt x="201" y="610"/>
                    <a:pt x="201" y="610"/>
                    <a:pt x="201" y="610"/>
                  </a:cubicBezTo>
                  <a:cubicBezTo>
                    <a:pt x="201" y="611"/>
                    <a:pt x="201" y="611"/>
                    <a:pt x="201" y="611"/>
                  </a:cubicBezTo>
                  <a:cubicBezTo>
                    <a:pt x="202" y="611"/>
                    <a:pt x="202" y="611"/>
                    <a:pt x="202" y="611"/>
                  </a:cubicBezTo>
                  <a:cubicBezTo>
                    <a:pt x="203" y="612"/>
                    <a:pt x="203" y="612"/>
                    <a:pt x="203" y="612"/>
                  </a:cubicBezTo>
                  <a:cubicBezTo>
                    <a:pt x="204" y="612"/>
                    <a:pt x="204" y="613"/>
                    <a:pt x="205" y="613"/>
                  </a:cubicBezTo>
                  <a:cubicBezTo>
                    <a:pt x="205" y="613"/>
                    <a:pt x="205" y="613"/>
                    <a:pt x="205" y="613"/>
                  </a:cubicBezTo>
                  <a:cubicBezTo>
                    <a:pt x="206" y="613"/>
                    <a:pt x="206" y="613"/>
                    <a:pt x="206" y="613"/>
                  </a:cubicBezTo>
                  <a:cubicBezTo>
                    <a:pt x="206" y="613"/>
                    <a:pt x="206" y="613"/>
                    <a:pt x="206" y="613"/>
                  </a:cubicBezTo>
                  <a:cubicBezTo>
                    <a:pt x="207" y="614"/>
                    <a:pt x="207" y="614"/>
                    <a:pt x="207" y="614"/>
                  </a:cubicBezTo>
                  <a:cubicBezTo>
                    <a:pt x="207" y="614"/>
                    <a:pt x="207" y="614"/>
                    <a:pt x="207" y="614"/>
                  </a:cubicBezTo>
                  <a:cubicBezTo>
                    <a:pt x="208" y="615"/>
                    <a:pt x="208" y="615"/>
                    <a:pt x="208" y="615"/>
                  </a:cubicBezTo>
                  <a:cubicBezTo>
                    <a:pt x="209" y="615"/>
                    <a:pt x="209" y="615"/>
                    <a:pt x="209" y="615"/>
                  </a:cubicBezTo>
                  <a:cubicBezTo>
                    <a:pt x="209" y="615"/>
                    <a:pt x="209" y="615"/>
                    <a:pt x="209" y="615"/>
                  </a:cubicBezTo>
                  <a:cubicBezTo>
                    <a:pt x="209" y="615"/>
                    <a:pt x="209" y="615"/>
                    <a:pt x="209" y="615"/>
                  </a:cubicBezTo>
                  <a:cubicBezTo>
                    <a:pt x="210" y="615"/>
                    <a:pt x="210" y="615"/>
                    <a:pt x="210" y="615"/>
                  </a:cubicBezTo>
                  <a:cubicBezTo>
                    <a:pt x="210" y="615"/>
                    <a:pt x="210" y="615"/>
                    <a:pt x="210" y="615"/>
                  </a:cubicBezTo>
                  <a:cubicBezTo>
                    <a:pt x="211" y="616"/>
                    <a:pt x="211" y="616"/>
                    <a:pt x="211" y="616"/>
                  </a:cubicBezTo>
                  <a:cubicBezTo>
                    <a:pt x="212" y="616"/>
                    <a:pt x="212" y="616"/>
                    <a:pt x="212" y="616"/>
                  </a:cubicBezTo>
                  <a:cubicBezTo>
                    <a:pt x="213" y="616"/>
                    <a:pt x="213" y="616"/>
                    <a:pt x="213" y="616"/>
                  </a:cubicBezTo>
                  <a:cubicBezTo>
                    <a:pt x="213" y="616"/>
                    <a:pt x="213" y="616"/>
                    <a:pt x="213" y="616"/>
                  </a:cubicBezTo>
                  <a:cubicBezTo>
                    <a:pt x="213" y="616"/>
                    <a:pt x="213" y="616"/>
                    <a:pt x="213" y="616"/>
                  </a:cubicBezTo>
                  <a:cubicBezTo>
                    <a:pt x="213" y="616"/>
                    <a:pt x="213" y="616"/>
                    <a:pt x="213" y="616"/>
                  </a:cubicBezTo>
                  <a:cubicBezTo>
                    <a:pt x="213" y="616"/>
                    <a:pt x="213" y="616"/>
                    <a:pt x="213" y="616"/>
                  </a:cubicBezTo>
                  <a:cubicBezTo>
                    <a:pt x="214" y="617"/>
                    <a:pt x="214" y="617"/>
                    <a:pt x="214" y="617"/>
                  </a:cubicBezTo>
                  <a:cubicBezTo>
                    <a:pt x="215" y="617"/>
                    <a:pt x="215" y="617"/>
                    <a:pt x="215" y="617"/>
                  </a:cubicBezTo>
                  <a:cubicBezTo>
                    <a:pt x="215" y="617"/>
                    <a:pt x="215" y="617"/>
                    <a:pt x="215" y="617"/>
                  </a:cubicBezTo>
                  <a:cubicBezTo>
                    <a:pt x="216" y="617"/>
                    <a:pt x="216" y="617"/>
                    <a:pt x="216" y="617"/>
                  </a:cubicBezTo>
                  <a:cubicBezTo>
                    <a:pt x="216" y="617"/>
                    <a:pt x="216" y="617"/>
                    <a:pt x="216" y="617"/>
                  </a:cubicBezTo>
                  <a:cubicBezTo>
                    <a:pt x="217" y="617"/>
                    <a:pt x="217" y="617"/>
                    <a:pt x="217" y="617"/>
                  </a:cubicBezTo>
                  <a:cubicBezTo>
                    <a:pt x="218" y="617"/>
                    <a:pt x="218" y="617"/>
                    <a:pt x="218" y="617"/>
                  </a:cubicBezTo>
                  <a:cubicBezTo>
                    <a:pt x="218" y="618"/>
                    <a:pt x="218" y="618"/>
                    <a:pt x="218" y="618"/>
                  </a:cubicBezTo>
                  <a:cubicBezTo>
                    <a:pt x="218" y="618"/>
                    <a:pt x="218" y="618"/>
                    <a:pt x="218" y="618"/>
                  </a:cubicBezTo>
                  <a:cubicBezTo>
                    <a:pt x="218" y="618"/>
                    <a:pt x="218" y="618"/>
                    <a:pt x="218" y="618"/>
                  </a:cubicBezTo>
                  <a:cubicBezTo>
                    <a:pt x="219" y="618"/>
                    <a:pt x="219" y="618"/>
                    <a:pt x="219" y="618"/>
                  </a:cubicBezTo>
                  <a:cubicBezTo>
                    <a:pt x="220" y="618"/>
                    <a:pt x="220" y="618"/>
                    <a:pt x="220" y="618"/>
                  </a:cubicBezTo>
                  <a:cubicBezTo>
                    <a:pt x="221" y="618"/>
                    <a:pt x="221" y="618"/>
                    <a:pt x="221" y="618"/>
                  </a:cubicBezTo>
                  <a:cubicBezTo>
                    <a:pt x="221" y="618"/>
                    <a:pt x="221" y="618"/>
                    <a:pt x="221" y="618"/>
                  </a:cubicBezTo>
                  <a:cubicBezTo>
                    <a:pt x="221" y="618"/>
                    <a:pt x="221" y="618"/>
                    <a:pt x="221" y="618"/>
                  </a:cubicBezTo>
                  <a:cubicBezTo>
                    <a:pt x="222" y="618"/>
                    <a:pt x="222" y="619"/>
                    <a:pt x="223" y="619"/>
                  </a:cubicBezTo>
                  <a:cubicBezTo>
                    <a:pt x="223" y="619"/>
                    <a:pt x="223" y="619"/>
                    <a:pt x="224" y="619"/>
                  </a:cubicBezTo>
                  <a:cubicBezTo>
                    <a:pt x="224" y="619"/>
                    <a:pt x="224" y="619"/>
                    <a:pt x="224" y="619"/>
                  </a:cubicBezTo>
                  <a:cubicBezTo>
                    <a:pt x="224" y="619"/>
                    <a:pt x="224" y="619"/>
                    <a:pt x="224" y="619"/>
                  </a:cubicBezTo>
                  <a:cubicBezTo>
                    <a:pt x="225" y="619"/>
                    <a:pt x="225" y="619"/>
                    <a:pt x="225" y="619"/>
                  </a:cubicBezTo>
                  <a:cubicBezTo>
                    <a:pt x="225" y="619"/>
                    <a:pt x="226" y="619"/>
                    <a:pt x="226" y="619"/>
                  </a:cubicBezTo>
                  <a:cubicBezTo>
                    <a:pt x="227" y="619"/>
                    <a:pt x="227" y="619"/>
                    <a:pt x="228" y="619"/>
                  </a:cubicBezTo>
                  <a:cubicBezTo>
                    <a:pt x="228" y="619"/>
                    <a:pt x="228" y="619"/>
                    <a:pt x="228" y="619"/>
                  </a:cubicBezTo>
                  <a:cubicBezTo>
                    <a:pt x="228" y="620"/>
                    <a:pt x="228" y="620"/>
                    <a:pt x="228" y="620"/>
                  </a:cubicBezTo>
                  <a:cubicBezTo>
                    <a:pt x="228" y="620"/>
                    <a:pt x="229" y="620"/>
                    <a:pt x="229" y="620"/>
                  </a:cubicBezTo>
                  <a:cubicBezTo>
                    <a:pt x="230" y="620"/>
                    <a:pt x="230" y="620"/>
                    <a:pt x="231" y="620"/>
                  </a:cubicBezTo>
                  <a:cubicBezTo>
                    <a:pt x="231" y="620"/>
                    <a:pt x="231" y="620"/>
                    <a:pt x="231" y="620"/>
                  </a:cubicBezTo>
                  <a:cubicBezTo>
                    <a:pt x="232" y="620"/>
                    <a:pt x="232" y="620"/>
                    <a:pt x="232" y="620"/>
                  </a:cubicBezTo>
                  <a:cubicBezTo>
                    <a:pt x="232" y="620"/>
                    <a:pt x="232" y="620"/>
                    <a:pt x="232" y="620"/>
                  </a:cubicBezTo>
                  <a:cubicBezTo>
                    <a:pt x="233" y="620"/>
                    <a:pt x="234" y="620"/>
                    <a:pt x="234" y="620"/>
                  </a:cubicBezTo>
                  <a:cubicBezTo>
                    <a:pt x="235" y="620"/>
                    <a:pt x="235" y="620"/>
                    <a:pt x="235" y="620"/>
                  </a:cubicBezTo>
                  <a:cubicBezTo>
                    <a:pt x="236" y="621"/>
                    <a:pt x="236" y="621"/>
                    <a:pt x="236" y="621"/>
                  </a:cubicBezTo>
                  <a:cubicBezTo>
                    <a:pt x="236" y="621"/>
                    <a:pt x="236" y="621"/>
                    <a:pt x="236" y="621"/>
                  </a:cubicBezTo>
                  <a:cubicBezTo>
                    <a:pt x="237" y="621"/>
                    <a:pt x="238" y="621"/>
                    <a:pt x="239" y="621"/>
                  </a:cubicBezTo>
                  <a:cubicBezTo>
                    <a:pt x="239" y="621"/>
                    <a:pt x="239" y="621"/>
                    <a:pt x="240" y="621"/>
                  </a:cubicBezTo>
                  <a:cubicBezTo>
                    <a:pt x="240" y="621"/>
                    <a:pt x="240" y="621"/>
                    <a:pt x="240" y="621"/>
                  </a:cubicBezTo>
                  <a:cubicBezTo>
                    <a:pt x="241" y="621"/>
                    <a:pt x="241" y="621"/>
                    <a:pt x="241" y="621"/>
                  </a:cubicBezTo>
                  <a:cubicBezTo>
                    <a:pt x="241" y="621"/>
                    <a:pt x="241" y="621"/>
                    <a:pt x="241" y="621"/>
                  </a:cubicBezTo>
                  <a:cubicBezTo>
                    <a:pt x="242" y="621"/>
                    <a:pt x="243" y="621"/>
                    <a:pt x="244" y="621"/>
                  </a:cubicBezTo>
                  <a:cubicBezTo>
                    <a:pt x="245" y="621"/>
                    <a:pt x="245" y="621"/>
                    <a:pt x="245" y="621"/>
                  </a:cubicBezTo>
                  <a:cubicBezTo>
                    <a:pt x="246" y="621"/>
                    <a:pt x="246" y="621"/>
                    <a:pt x="246" y="621"/>
                  </a:cubicBezTo>
                  <a:cubicBezTo>
                    <a:pt x="246" y="621"/>
                    <a:pt x="246" y="621"/>
                    <a:pt x="247" y="622"/>
                  </a:cubicBezTo>
                  <a:cubicBezTo>
                    <a:pt x="248" y="622"/>
                    <a:pt x="249" y="622"/>
                    <a:pt x="250" y="622"/>
                  </a:cubicBezTo>
                  <a:cubicBezTo>
                    <a:pt x="250" y="622"/>
                    <a:pt x="250" y="622"/>
                    <a:pt x="250" y="622"/>
                  </a:cubicBezTo>
                  <a:cubicBezTo>
                    <a:pt x="251" y="622"/>
                    <a:pt x="251" y="622"/>
                    <a:pt x="251" y="622"/>
                  </a:cubicBezTo>
                  <a:cubicBezTo>
                    <a:pt x="252" y="622"/>
                    <a:pt x="253" y="622"/>
                    <a:pt x="253" y="622"/>
                  </a:cubicBezTo>
                  <a:cubicBezTo>
                    <a:pt x="254" y="622"/>
                    <a:pt x="255" y="622"/>
                    <a:pt x="255" y="622"/>
                  </a:cubicBezTo>
                  <a:cubicBezTo>
                    <a:pt x="256" y="622"/>
                    <a:pt x="256" y="622"/>
                    <a:pt x="257" y="622"/>
                  </a:cubicBezTo>
                  <a:cubicBezTo>
                    <a:pt x="258" y="622"/>
                    <a:pt x="258" y="622"/>
                    <a:pt x="258" y="622"/>
                  </a:cubicBezTo>
                  <a:cubicBezTo>
                    <a:pt x="259" y="622"/>
                    <a:pt x="260" y="622"/>
                    <a:pt x="261" y="622"/>
                  </a:cubicBezTo>
                  <a:cubicBezTo>
                    <a:pt x="262" y="622"/>
                    <a:pt x="262" y="622"/>
                    <a:pt x="263" y="622"/>
                  </a:cubicBezTo>
                  <a:cubicBezTo>
                    <a:pt x="263" y="622"/>
                    <a:pt x="263" y="622"/>
                    <a:pt x="263" y="622"/>
                  </a:cubicBezTo>
                  <a:cubicBezTo>
                    <a:pt x="265" y="622"/>
                    <a:pt x="266" y="622"/>
                    <a:pt x="268" y="622"/>
                  </a:cubicBezTo>
                  <a:cubicBezTo>
                    <a:pt x="268" y="622"/>
                    <a:pt x="268" y="622"/>
                    <a:pt x="268" y="622"/>
                  </a:cubicBezTo>
                  <a:cubicBezTo>
                    <a:pt x="269" y="623"/>
                    <a:pt x="270" y="623"/>
                    <a:pt x="271" y="623"/>
                  </a:cubicBezTo>
                  <a:cubicBezTo>
                    <a:pt x="272" y="623"/>
                    <a:pt x="273" y="623"/>
                    <a:pt x="273" y="623"/>
                  </a:cubicBezTo>
                  <a:cubicBezTo>
                    <a:pt x="274" y="623"/>
                    <a:pt x="274" y="623"/>
                    <a:pt x="275" y="623"/>
                  </a:cubicBezTo>
                  <a:cubicBezTo>
                    <a:pt x="276" y="623"/>
                    <a:pt x="276" y="623"/>
                    <a:pt x="277" y="623"/>
                  </a:cubicBezTo>
                  <a:cubicBezTo>
                    <a:pt x="278" y="623"/>
                    <a:pt x="278" y="623"/>
                    <a:pt x="278" y="623"/>
                  </a:cubicBezTo>
                  <a:cubicBezTo>
                    <a:pt x="279" y="623"/>
                    <a:pt x="281" y="623"/>
                    <a:pt x="282" y="623"/>
                  </a:cubicBezTo>
                  <a:cubicBezTo>
                    <a:pt x="283" y="623"/>
                    <a:pt x="283" y="623"/>
                    <a:pt x="283" y="623"/>
                  </a:cubicBezTo>
                  <a:cubicBezTo>
                    <a:pt x="284" y="623"/>
                    <a:pt x="284" y="623"/>
                    <a:pt x="284" y="623"/>
                  </a:cubicBezTo>
                  <a:cubicBezTo>
                    <a:pt x="285" y="623"/>
                    <a:pt x="286" y="623"/>
                    <a:pt x="287" y="623"/>
                  </a:cubicBezTo>
                  <a:cubicBezTo>
                    <a:pt x="288" y="623"/>
                    <a:pt x="290" y="623"/>
                    <a:pt x="292" y="623"/>
                  </a:cubicBezTo>
                  <a:cubicBezTo>
                    <a:pt x="293" y="623"/>
                    <a:pt x="294" y="623"/>
                    <a:pt x="295" y="623"/>
                  </a:cubicBezTo>
                  <a:cubicBezTo>
                    <a:pt x="296" y="623"/>
                    <a:pt x="297" y="623"/>
                    <a:pt x="298" y="623"/>
                  </a:cubicBezTo>
                  <a:cubicBezTo>
                    <a:pt x="299" y="623"/>
                    <a:pt x="301" y="623"/>
                    <a:pt x="302" y="623"/>
                  </a:cubicBezTo>
                  <a:cubicBezTo>
                    <a:pt x="303" y="623"/>
                    <a:pt x="304" y="623"/>
                    <a:pt x="305" y="623"/>
                  </a:cubicBezTo>
                  <a:cubicBezTo>
                    <a:pt x="331" y="622"/>
                    <a:pt x="368" y="622"/>
                    <a:pt x="410" y="621"/>
                  </a:cubicBezTo>
                  <a:cubicBezTo>
                    <a:pt x="452" y="621"/>
                    <a:pt x="498" y="621"/>
                    <a:pt x="542" y="621"/>
                  </a:cubicBezTo>
                  <a:cubicBezTo>
                    <a:pt x="585" y="620"/>
                    <a:pt x="626" y="620"/>
                    <a:pt x="657" y="620"/>
                  </a:cubicBezTo>
                  <a:cubicBezTo>
                    <a:pt x="688" y="620"/>
                    <a:pt x="709" y="620"/>
                    <a:pt x="713" y="620"/>
                  </a:cubicBezTo>
                  <a:cubicBezTo>
                    <a:pt x="1004" y="613"/>
                    <a:pt x="1004" y="613"/>
                    <a:pt x="1004" y="613"/>
                  </a:cubicBezTo>
                  <a:cubicBezTo>
                    <a:pt x="1022" y="422"/>
                    <a:pt x="1022" y="422"/>
                    <a:pt x="1022" y="422"/>
                  </a:cubicBezTo>
                  <a:cubicBezTo>
                    <a:pt x="1022" y="422"/>
                    <a:pt x="1022" y="422"/>
                    <a:pt x="1022" y="422"/>
                  </a:cubicBezTo>
                  <a:cubicBezTo>
                    <a:pt x="1023" y="422"/>
                    <a:pt x="1024" y="422"/>
                    <a:pt x="1025" y="422"/>
                  </a:cubicBezTo>
                  <a:cubicBezTo>
                    <a:pt x="1025" y="422"/>
                    <a:pt x="1025" y="422"/>
                    <a:pt x="1026" y="422"/>
                  </a:cubicBezTo>
                  <a:cubicBezTo>
                    <a:pt x="1026" y="422"/>
                    <a:pt x="1026" y="422"/>
                    <a:pt x="1026" y="422"/>
                  </a:cubicBezTo>
                  <a:cubicBezTo>
                    <a:pt x="1026" y="422"/>
                    <a:pt x="1026" y="422"/>
                    <a:pt x="1026" y="422"/>
                  </a:cubicBezTo>
                  <a:cubicBezTo>
                    <a:pt x="1027" y="423"/>
                    <a:pt x="1027" y="423"/>
                    <a:pt x="1027" y="423"/>
                  </a:cubicBezTo>
                  <a:cubicBezTo>
                    <a:pt x="1028" y="423"/>
                    <a:pt x="1028" y="423"/>
                    <a:pt x="1029" y="423"/>
                  </a:cubicBezTo>
                  <a:cubicBezTo>
                    <a:pt x="1030" y="423"/>
                    <a:pt x="1031" y="423"/>
                    <a:pt x="1031" y="423"/>
                  </a:cubicBezTo>
                  <a:cubicBezTo>
                    <a:pt x="1032" y="423"/>
                    <a:pt x="1033" y="423"/>
                    <a:pt x="1033" y="423"/>
                  </a:cubicBezTo>
                  <a:cubicBezTo>
                    <a:pt x="1034" y="424"/>
                    <a:pt x="1035" y="424"/>
                    <a:pt x="1036" y="424"/>
                  </a:cubicBezTo>
                  <a:cubicBezTo>
                    <a:pt x="1036" y="424"/>
                    <a:pt x="1037" y="424"/>
                    <a:pt x="1038" y="424"/>
                  </a:cubicBezTo>
                  <a:cubicBezTo>
                    <a:pt x="1038" y="424"/>
                    <a:pt x="1039" y="424"/>
                    <a:pt x="1040" y="424"/>
                  </a:cubicBezTo>
                  <a:cubicBezTo>
                    <a:pt x="1041" y="424"/>
                    <a:pt x="1041" y="424"/>
                    <a:pt x="1041" y="424"/>
                  </a:cubicBezTo>
                  <a:cubicBezTo>
                    <a:pt x="1041" y="424"/>
                    <a:pt x="1041" y="424"/>
                    <a:pt x="1041" y="424"/>
                  </a:cubicBezTo>
                  <a:cubicBezTo>
                    <a:pt x="1041" y="424"/>
                    <a:pt x="1041" y="424"/>
                    <a:pt x="1041" y="424"/>
                  </a:cubicBezTo>
                  <a:cubicBezTo>
                    <a:pt x="1042" y="424"/>
                    <a:pt x="1042" y="424"/>
                    <a:pt x="1042" y="424"/>
                  </a:cubicBezTo>
                  <a:cubicBezTo>
                    <a:pt x="1042" y="425"/>
                    <a:pt x="1043" y="425"/>
                    <a:pt x="1044" y="425"/>
                  </a:cubicBezTo>
                  <a:cubicBezTo>
                    <a:pt x="1045" y="425"/>
                    <a:pt x="1045" y="425"/>
                    <a:pt x="1046" y="425"/>
                  </a:cubicBezTo>
                  <a:cubicBezTo>
                    <a:pt x="1047" y="425"/>
                    <a:pt x="1047" y="425"/>
                    <a:pt x="1048" y="425"/>
                  </a:cubicBezTo>
                  <a:cubicBezTo>
                    <a:pt x="1049" y="425"/>
                    <a:pt x="1049" y="425"/>
                    <a:pt x="1050" y="425"/>
                  </a:cubicBezTo>
                  <a:cubicBezTo>
                    <a:pt x="1051" y="425"/>
                    <a:pt x="1051" y="425"/>
                    <a:pt x="1052" y="425"/>
                  </a:cubicBezTo>
                  <a:cubicBezTo>
                    <a:pt x="1053" y="425"/>
                    <a:pt x="1053" y="425"/>
                    <a:pt x="1054" y="425"/>
                  </a:cubicBezTo>
                  <a:cubicBezTo>
                    <a:pt x="1055" y="425"/>
                    <a:pt x="1055" y="425"/>
                    <a:pt x="1055" y="425"/>
                  </a:cubicBezTo>
                  <a:cubicBezTo>
                    <a:pt x="1055" y="425"/>
                    <a:pt x="1055" y="425"/>
                    <a:pt x="1055" y="425"/>
                  </a:cubicBezTo>
                  <a:cubicBezTo>
                    <a:pt x="1055" y="425"/>
                    <a:pt x="1055" y="425"/>
                    <a:pt x="1055" y="425"/>
                  </a:cubicBezTo>
                  <a:cubicBezTo>
                    <a:pt x="1056" y="426"/>
                    <a:pt x="1056" y="426"/>
                    <a:pt x="1056" y="426"/>
                  </a:cubicBezTo>
                  <a:cubicBezTo>
                    <a:pt x="1057" y="426"/>
                    <a:pt x="1057" y="426"/>
                    <a:pt x="1058" y="426"/>
                  </a:cubicBezTo>
                  <a:cubicBezTo>
                    <a:pt x="1059" y="426"/>
                    <a:pt x="1059" y="426"/>
                    <a:pt x="1060" y="426"/>
                  </a:cubicBezTo>
                  <a:cubicBezTo>
                    <a:pt x="1060" y="426"/>
                    <a:pt x="1061" y="426"/>
                    <a:pt x="1062" y="426"/>
                  </a:cubicBezTo>
                  <a:cubicBezTo>
                    <a:pt x="1062" y="426"/>
                    <a:pt x="1063" y="426"/>
                    <a:pt x="1064" y="426"/>
                  </a:cubicBezTo>
                  <a:cubicBezTo>
                    <a:pt x="1064" y="426"/>
                    <a:pt x="1064" y="426"/>
                    <a:pt x="1065" y="426"/>
                  </a:cubicBezTo>
                  <a:cubicBezTo>
                    <a:pt x="1065" y="426"/>
                    <a:pt x="1066" y="426"/>
                    <a:pt x="1066" y="426"/>
                  </a:cubicBezTo>
                  <a:cubicBezTo>
                    <a:pt x="1066" y="426"/>
                    <a:pt x="1067" y="426"/>
                    <a:pt x="1067" y="426"/>
                  </a:cubicBezTo>
                  <a:cubicBezTo>
                    <a:pt x="1068" y="426"/>
                    <a:pt x="1068" y="426"/>
                    <a:pt x="1068" y="426"/>
                  </a:cubicBezTo>
                  <a:cubicBezTo>
                    <a:pt x="1069" y="426"/>
                    <a:pt x="1069" y="426"/>
                    <a:pt x="1069" y="426"/>
                  </a:cubicBezTo>
                  <a:cubicBezTo>
                    <a:pt x="1070" y="426"/>
                    <a:pt x="1070" y="426"/>
                    <a:pt x="1070" y="426"/>
                  </a:cubicBezTo>
                  <a:cubicBezTo>
                    <a:pt x="1071" y="426"/>
                    <a:pt x="1071" y="426"/>
                    <a:pt x="1071" y="426"/>
                  </a:cubicBezTo>
                  <a:cubicBezTo>
                    <a:pt x="1072" y="426"/>
                    <a:pt x="1072" y="426"/>
                    <a:pt x="1072" y="426"/>
                  </a:cubicBezTo>
                  <a:cubicBezTo>
                    <a:pt x="1072" y="426"/>
                    <a:pt x="1073" y="426"/>
                    <a:pt x="1074" y="426"/>
                  </a:cubicBezTo>
                  <a:cubicBezTo>
                    <a:pt x="1074" y="426"/>
                    <a:pt x="1075" y="426"/>
                    <a:pt x="1076" y="426"/>
                  </a:cubicBezTo>
                  <a:cubicBezTo>
                    <a:pt x="1076" y="426"/>
                    <a:pt x="1076" y="426"/>
                    <a:pt x="1077" y="426"/>
                  </a:cubicBezTo>
                  <a:cubicBezTo>
                    <a:pt x="1077" y="426"/>
                    <a:pt x="1077" y="426"/>
                    <a:pt x="1077" y="426"/>
                  </a:cubicBezTo>
                  <a:cubicBezTo>
                    <a:pt x="1078" y="426"/>
                    <a:pt x="1078" y="426"/>
                    <a:pt x="1078" y="426"/>
                  </a:cubicBezTo>
                  <a:cubicBezTo>
                    <a:pt x="1078" y="425"/>
                    <a:pt x="1079" y="425"/>
                    <a:pt x="1080" y="425"/>
                  </a:cubicBezTo>
                  <a:cubicBezTo>
                    <a:pt x="1080" y="425"/>
                    <a:pt x="1081" y="425"/>
                    <a:pt x="1082" y="425"/>
                  </a:cubicBezTo>
                  <a:cubicBezTo>
                    <a:pt x="1082" y="425"/>
                    <a:pt x="1083" y="425"/>
                    <a:pt x="1084" y="425"/>
                  </a:cubicBezTo>
                  <a:cubicBezTo>
                    <a:pt x="1084" y="425"/>
                    <a:pt x="1085" y="425"/>
                    <a:pt x="1085" y="425"/>
                  </a:cubicBezTo>
                  <a:cubicBezTo>
                    <a:pt x="1085" y="425"/>
                    <a:pt x="1085" y="425"/>
                    <a:pt x="1085" y="425"/>
                  </a:cubicBezTo>
                  <a:cubicBezTo>
                    <a:pt x="1086" y="425"/>
                    <a:pt x="1086" y="425"/>
                    <a:pt x="1086" y="425"/>
                  </a:cubicBezTo>
                  <a:cubicBezTo>
                    <a:pt x="1087" y="425"/>
                    <a:pt x="1087" y="425"/>
                    <a:pt x="1088" y="425"/>
                  </a:cubicBezTo>
                  <a:cubicBezTo>
                    <a:pt x="1089" y="425"/>
                    <a:pt x="1089" y="425"/>
                    <a:pt x="1090" y="425"/>
                  </a:cubicBezTo>
                  <a:cubicBezTo>
                    <a:pt x="1091" y="424"/>
                    <a:pt x="1092" y="424"/>
                    <a:pt x="1093" y="424"/>
                  </a:cubicBezTo>
                  <a:cubicBezTo>
                    <a:pt x="1093" y="424"/>
                    <a:pt x="1093" y="424"/>
                    <a:pt x="1093" y="424"/>
                  </a:cubicBezTo>
                  <a:cubicBezTo>
                    <a:pt x="1093" y="424"/>
                    <a:pt x="1093" y="424"/>
                    <a:pt x="1093" y="424"/>
                  </a:cubicBezTo>
                  <a:cubicBezTo>
                    <a:pt x="1094" y="424"/>
                    <a:pt x="1094" y="424"/>
                    <a:pt x="1095" y="424"/>
                  </a:cubicBezTo>
                  <a:cubicBezTo>
                    <a:pt x="1096" y="424"/>
                    <a:pt x="1097" y="424"/>
                    <a:pt x="1097" y="424"/>
                  </a:cubicBezTo>
                  <a:cubicBezTo>
                    <a:pt x="1098" y="423"/>
                    <a:pt x="1100" y="423"/>
                    <a:pt x="1101" y="423"/>
                  </a:cubicBezTo>
                  <a:cubicBezTo>
                    <a:pt x="1102" y="423"/>
                    <a:pt x="1103" y="423"/>
                    <a:pt x="1104" y="422"/>
                  </a:cubicBezTo>
                  <a:cubicBezTo>
                    <a:pt x="1105" y="422"/>
                    <a:pt x="1106" y="422"/>
                    <a:pt x="1107" y="422"/>
                  </a:cubicBezTo>
                  <a:cubicBezTo>
                    <a:pt x="1107" y="422"/>
                    <a:pt x="1107" y="422"/>
                    <a:pt x="1107" y="422"/>
                  </a:cubicBezTo>
                  <a:cubicBezTo>
                    <a:pt x="1108" y="422"/>
                    <a:pt x="1108" y="422"/>
                    <a:pt x="1108" y="422"/>
                  </a:cubicBezTo>
                  <a:cubicBezTo>
                    <a:pt x="1109" y="421"/>
                    <a:pt x="1109" y="421"/>
                    <a:pt x="1110" y="421"/>
                  </a:cubicBezTo>
                  <a:cubicBezTo>
                    <a:pt x="1111" y="421"/>
                    <a:pt x="1111" y="421"/>
                    <a:pt x="1112" y="421"/>
                  </a:cubicBezTo>
                  <a:cubicBezTo>
                    <a:pt x="1113" y="420"/>
                    <a:pt x="1115" y="420"/>
                    <a:pt x="1117" y="419"/>
                  </a:cubicBezTo>
                  <a:cubicBezTo>
                    <a:pt x="1117" y="419"/>
                    <a:pt x="1118" y="419"/>
                    <a:pt x="1118" y="419"/>
                  </a:cubicBezTo>
                  <a:cubicBezTo>
                    <a:pt x="1119" y="419"/>
                    <a:pt x="1119" y="419"/>
                    <a:pt x="1119" y="419"/>
                  </a:cubicBezTo>
                  <a:cubicBezTo>
                    <a:pt x="1121" y="418"/>
                    <a:pt x="1122" y="417"/>
                    <a:pt x="1124" y="417"/>
                  </a:cubicBezTo>
                  <a:cubicBezTo>
                    <a:pt x="1125" y="417"/>
                    <a:pt x="1125" y="417"/>
                    <a:pt x="1125" y="416"/>
                  </a:cubicBezTo>
                  <a:cubicBezTo>
                    <a:pt x="1126" y="416"/>
                    <a:pt x="1126" y="416"/>
                    <a:pt x="1126" y="416"/>
                  </a:cubicBezTo>
                  <a:cubicBezTo>
                    <a:pt x="1126" y="416"/>
                    <a:pt x="1126" y="416"/>
                    <a:pt x="1126" y="416"/>
                  </a:cubicBezTo>
                  <a:cubicBezTo>
                    <a:pt x="1128" y="415"/>
                    <a:pt x="1130" y="414"/>
                    <a:pt x="1132" y="414"/>
                  </a:cubicBezTo>
                  <a:cubicBezTo>
                    <a:pt x="1132" y="414"/>
                    <a:pt x="1132" y="414"/>
                    <a:pt x="1132" y="414"/>
                  </a:cubicBezTo>
                  <a:cubicBezTo>
                    <a:pt x="1132" y="413"/>
                    <a:pt x="1133" y="413"/>
                    <a:pt x="1133" y="413"/>
                  </a:cubicBezTo>
                  <a:cubicBezTo>
                    <a:pt x="1134" y="412"/>
                    <a:pt x="1136" y="412"/>
                    <a:pt x="1137" y="411"/>
                  </a:cubicBezTo>
                  <a:cubicBezTo>
                    <a:pt x="1138" y="410"/>
                    <a:pt x="1138" y="410"/>
                    <a:pt x="1138" y="410"/>
                  </a:cubicBezTo>
                  <a:cubicBezTo>
                    <a:pt x="1138" y="410"/>
                    <a:pt x="1139" y="410"/>
                    <a:pt x="1140" y="409"/>
                  </a:cubicBezTo>
                  <a:cubicBezTo>
                    <a:pt x="1140" y="409"/>
                    <a:pt x="1140" y="409"/>
                    <a:pt x="1140" y="409"/>
                  </a:cubicBezTo>
                  <a:cubicBezTo>
                    <a:pt x="1141" y="409"/>
                    <a:pt x="1141" y="409"/>
                    <a:pt x="1141" y="409"/>
                  </a:cubicBezTo>
                  <a:cubicBezTo>
                    <a:pt x="1141" y="408"/>
                    <a:pt x="1142" y="408"/>
                    <a:pt x="1142" y="408"/>
                  </a:cubicBezTo>
                  <a:cubicBezTo>
                    <a:pt x="1143" y="407"/>
                    <a:pt x="1143" y="407"/>
                    <a:pt x="1144" y="406"/>
                  </a:cubicBezTo>
                  <a:cubicBezTo>
                    <a:pt x="1144" y="406"/>
                    <a:pt x="1144" y="406"/>
                    <a:pt x="1144" y="406"/>
                  </a:cubicBezTo>
                  <a:cubicBezTo>
                    <a:pt x="1144" y="406"/>
                    <a:pt x="1144" y="406"/>
                    <a:pt x="1144" y="406"/>
                  </a:cubicBezTo>
                  <a:cubicBezTo>
                    <a:pt x="1144" y="406"/>
                    <a:pt x="1144" y="406"/>
                    <a:pt x="1144" y="406"/>
                  </a:cubicBezTo>
                  <a:cubicBezTo>
                    <a:pt x="1145" y="406"/>
                    <a:pt x="1145" y="405"/>
                    <a:pt x="1146" y="405"/>
                  </a:cubicBezTo>
                  <a:cubicBezTo>
                    <a:pt x="1146" y="405"/>
                    <a:pt x="1146" y="405"/>
                    <a:pt x="1146" y="405"/>
                  </a:cubicBezTo>
                  <a:cubicBezTo>
                    <a:pt x="1146" y="404"/>
                    <a:pt x="1147" y="404"/>
                    <a:pt x="1147" y="404"/>
                  </a:cubicBezTo>
                  <a:cubicBezTo>
                    <a:pt x="1147" y="403"/>
                    <a:pt x="1147" y="403"/>
                    <a:pt x="1147" y="403"/>
                  </a:cubicBezTo>
                  <a:cubicBezTo>
                    <a:pt x="1147" y="403"/>
                    <a:pt x="1147" y="403"/>
                    <a:pt x="1147" y="403"/>
                  </a:cubicBezTo>
                  <a:cubicBezTo>
                    <a:pt x="1148" y="403"/>
                    <a:pt x="1148" y="403"/>
                    <a:pt x="1148" y="403"/>
                  </a:cubicBezTo>
                  <a:cubicBezTo>
                    <a:pt x="1149" y="402"/>
                    <a:pt x="1149" y="402"/>
                    <a:pt x="1149" y="402"/>
                  </a:cubicBezTo>
                  <a:cubicBezTo>
                    <a:pt x="1150" y="400"/>
                    <a:pt x="1150" y="400"/>
                    <a:pt x="1150" y="400"/>
                  </a:cubicBezTo>
                  <a:cubicBezTo>
                    <a:pt x="1150" y="400"/>
                    <a:pt x="1150" y="400"/>
                    <a:pt x="1150" y="400"/>
                  </a:cubicBezTo>
                  <a:cubicBezTo>
                    <a:pt x="1150" y="400"/>
                    <a:pt x="1150" y="400"/>
                    <a:pt x="1150" y="400"/>
                  </a:cubicBezTo>
                  <a:cubicBezTo>
                    <a:pt x="1150" y="400"/>
                    <a:pt x="1150" y="400"/>
                    <a:pt x="1150" y="400"/>
                  </a:cubicBezTo>
                  <a:cubicBezTo>
                    <a:pt x="1151" y="399"/>
                    <a:pt x="1151" y="399"/>
                    <a:pt x="1151" y="399"/>
                  </a:cubicBezTo>
                  <a:cubicBezTo>
                    <a:pt x="1151" y="398"/>
                    <a:pt x="1151" y="398"/>
                    <a:pt x="1151" y="398"/>
                  </a:cubicBezTo>
                  <a:cubicBezTo>
                    <a:pt x="1152" y="397"/>
                    <a:pt x="1152" y="397"/>
                    <a:pt x="1152" y="397"/>
                  </a:cubicBezTo>
                  <a:cubicBezTo>
                    <a:pt x="1152" y="397"/>
                    <a:pt x="1152" y="397"/>
                    <a:pt x="1152" y="397"/>
                  </a:cubicBezTo>
                  <a:cubicBezTo>
                    <a:pt x="1152" y="397"/>
                    <a:pt x="1152" y="397"/>
                    <a:pt x="1152" y="397"/>
                  </a:cubicBezTo>
                  <a:cubicBezTo>
                    <a:pt x="1152" y="397"/>
                    <a:pt x="1152" y="397"/>
                    <a:pt x="1152" y="397"/>
                  </a:cubicBezTo>
                  <a:cubicBezTo>
                    <a:pt x="1153" y="396"/>
                    <a:pt x="1153" y="396"/>
                    <a:pt x="1153" y="396"/>
                  </a:cubicBezTo>
                  <a:cubicBezTo>
                    <a:pt x="1153" y="395"/>
                    <a:pt x="1153" y="395"/>
                    <a:pt x="1153" y="395"/>
                  </a:cubicBezTo>
                  <a:cubicBezTo>
                    <a:pt x="1153" y="394"/>
                    <a:pt x="1153" y="394"/>
                    <a:pt x="1153" y="394"/>
                  </a:cubicBezTo>
                  <a:cubicBezTo>
                    <a:pt x="1153" y="394"/>
                    <a:pt x="1153" y="394"/>
                    <a:pt x="1153" y="394"/>
                  </a:cubicBezTo>
                  <a:cubicBezTo>
                    <a:pt x="1154" y="394"/>
                    <a:pt x="1154" y="394"/>
                    <a:pt x="1154" y="394"/>
                  </a:cubicBezTo>
                  <a:cubicBezTo>
                    <a:pt x="1154" y="394"/>
                    <a:pt x="1154" y="394"/>
                    <a:pt x="1154" y="394"/>
                  </a:cubicBezTo>
                  <a:cubicBezTo>
                    <a:pt x="1154" y="394"/>
                    <a:pt x="1154" y="394"/>
                    <a:pt x="1154" y="394"/>
                  </a:cubicBezTo>
                  <a:cubicBezTo>
                    <a:pt x="1154" y="394"/>
                    <a:pt x="1154" y="393"/>
                    <a:pt x="1154" y="393"/>
                  </a:cubicBezTo>
                  <a:cubicBezTo>
                    <a:pt x="1154" y="393"/>
                    <a:pt x="1154" y="392"/>
                    <a:pt x="1154" y="392"/>
                  </a:cubicBezTo>
                  <a:cubicBezTo>
                    <a:pt x="1154" y="391"/>
                    <a:pt x="1155" y="391"/>
                    <a:pt x="1155" y="391"/>
                  </a:cubicBezTo>
                  <a:cubicBezTo>
                    <a:pt x="1155" y="390"/>
                    <a:pt x="1155" y="390"/>
                    <a:pt x="1155" y="390"/>
                  </a:cubicBezTo>
                  <a:cubicBezTo>
                    <a:pt x="1155" y="389"/>
                    <a:pt x="1155" y="389"/>
                    <a:pt x="1155" y="389"/>
                  </a:cubicBezTo>
                  <a:cubicBezTo>
                    <a:pt x="1155" y="389"/>
                    <a:pt x="1155" y="389"/>
                    <a:pt x="1155" y="389"/>
                  </a:cubicBezTo>
                  <a:cubicBezTo>
                    <a:pt x="1155" y="389"/>
                    <a:pt x="1155" y="389"/>
                    <a:pt x="1155" y="389"/>
                  </a:cubicBezTo>
                  <a:cubicBezTo>
                    <a:pt x="1155" y="388"/>
                    <a:pt x="1155" y="388"/>
                    <a:pt x="1155" y="388"/>
                  </a:cubicBezTo>
                  <a:cubicBezTo>
                    <a:pt x="1155" y="388"/>
                    <a:pt x="1156" y="387"/>
                    <a:pt x="1156" y="387"/>
                  </a:cubicBezTo>
                  <a:cubicBezTo>
                    <a:pt x="1156" y="386"/>
                    <a:pt x="1156" y="386"/>
                    <a:pt x="1156" y="386"/>
                  </a:cubicBezTo>
                  <a:cubicBezTo>
                    <a:pt x="1156" y="386"/>
                    <a:pt x="1156" y="386"/>
                    <a:pt x="1156" y="386"/>
                  </a:cubicBezTo>
                  <a:cubicBezTo>
                    <a:pt x="1156" y="386"/>
                    <a:pt x="1156" y="386"/>
                    <a:pt x="1156" y="386"/>
                  </a:cubicBezTo>
                  <a:cubicBezTo>
                    <a:pt x="1156" y="386"/>
                    <a:pt x="1156" y="386"/>
                    <a:pt x="1156" y="386"/>
                  </a:cubicBezTo>
                  <a:cubicBezTo>
                    <a:pt x="1156" y="385"/>
                    <a:pt x="1156" y="385"/>
                    <a:pt x="1156" y="384"/>
                  </a:cubicBezTo>
                  <a:cubicBezTo>
                    <a:pt x="1156" y="384"/>
                    <a:pt x="1156" y="384"/>
                    <a:pt x="1156" y="384"/>
                  </a:cubicBezTo>
                  <a:cubicBezTo>
                    <a:pt x="1156" y="384"/>
                    <a:pt x="1156" y="384"/>
                    <a:pt x="1156" y="384"/>
                  </a:cubicBezTo>
                  <a:cubicBezTo>
                    <a:pt x="1156" y="384"/>
                    <a:pt x="1156" y="384"/>
                    <a:pt x="1156" y="384"/>
                  </a:cubicBezTo>
                  <a:cubicBezTo>
                    <a:pt x="1156" y="384"/>
                    <a:pt x="1156" y="384"/>
                    <a:pt x="1156" y="384"/>
                  </a:cubicBezTo>
                  <a:cubicBezTo>
                    <a:pt x="1177" y="190"/>
                    <a:pt x="1177" y="190"/>
                    <a:pt x="1177" y="190"/>
                  </a:cubicBezTo>
                  <a:cubicBezTo>
                    <a:pt x="1177" y="191"/>
                    <a:pt x="1177" y="192"/>
                    <a:pt x="1177" y="192"/>
                  </a:cubicBezTo>
                  <a:close/>
                </a:path>
              </a:pathLst>
            </a:custGeom>
            <a:solidFill>
              <a:srgbClr val="0070C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27"/>
            <p:cNvSpPr>
              <a:spLocks/>
            </p:cNvSpPr>
            <p:nvPr/>
          </p:nvSpPr>
          <p:spPr bwMode="auto">
            <a:xfrm flipH="1">
              <a:off x="3292673" y="3890987"/>
              <a:ext cx="1743075" cy="658812"/>
            </a:xfrm>
            <a:custGeom>
              <a:avLst/>
              <a:gdLst>
                <a:gd name="T0" fmla="*/ 1124 w 1179"/>
                <a:gd name="T1" fmla="*/ 160 h 445"/>
                <a:gd name="T2" fmla="*/ 1059 w 1179"/>
                <a:gd name="T3" fmla="*/ 148 h 445"/>
                <a:gd name="T4" fmla="*/ 1004 w 1179"/>
                <a:gd name="T5" fmla="*/ 149 h 445"/>
                <a:gd name="T6" fmla="*/ 976 w 1179"/>
                <a:gd name="T7" fmla="*/ 157 h 445"/>
                <a:gd name="T8" fmla="*/ 957 w 1179"/>
                <a:gd name="T9" fmla="*/ 159 h 445"/>
                <a:gd name="T10" fmla="*/ 901 w 1179"/>
                <a:gd name="T11" fmla="*/ 143 h 445"/>
                <a:gd name="T12" fmla="*/ 902 w 1179"/>
                <a:gd name="T13" fmla="*/ 72 h 445"/>
                <a:gd name="T14" fmla="*/ 902 w 1179"/>
                <a:gd name="T15" fmla="*/ 24 h 445"/>
                <a:gd name="T16" fmla="*/ 856 w 1179"/>
                <a:gd name="T17" fmla="*/ 0 h 445"/>
                <a:gd name="T18" fmla="*/ 701 w 1179"/>
                <a:gd name="T19" fmla="*/ 5 h 445"/>
                <a:gd name="T20" fmla="*/ 638 w 1179"/>
                <a:gd name="T21" fmla="*/ 11 h 445"/>
                <a:gd name="T22" fmla="*/ 636 w 1179"/>
                <a:gd name="T23" fmla="*/ 49 h 445"/>
                <a:gd name="T24" fmla="*/ 648 w 1179"/>
                <a:gd name="T25" fmla="*/ 111 h 445"/>
                <a:gd name="T26" fmla="*/ 585 w 1179"/>
                <a:gd name="T27" fmla="*/ 120 h 445"/>
                <a:gd name="T28" fmla="*/ 512 w 1179"/>
                <a:gd name="T29" fmla="*/ 116 h 445"/>
                <a:gd name="T30" fmla="*/ 487 w 1179"/>
                <a:gd name="T31" fmla="*/ 78 h 445"/>
                <a:gd name="T32" fmla="*/ 450 w 1179"/>
                <a:gd name="T33" fmla="*/ 19 h 445"/>
                <a:gd name="T34" fmla="*/ 434 w 1179"/>
                <a:gd name="T35" fmla="*/ 19 h 445"/>
                <a:gd name="T36" fmla="*/ 284 w 1179"/>
                <a:gd name="T37" fmla="*/ 24 h 445"/>
                <a:gd name="T38" fmla="*/ 221 w 1179"/>
                <a:gd name="T39" fmla="*/ 137 h 445"/>
                <a:gd name="T40" fmla="*/ 206 w 1179"/>
                <a:gd name="T41" fmla="*/ 159 h 445"/>
                <a:gd name="T42" fmla="*/ 188 w 1179"/>
                <a:gd name="T43" fmla="*/ 162 h 445"/>
                <a:gd name="T44" fmla="*/ 163 w 1179"/>
                <a:gd name="T45" fmla="*/ 156 h 445"/>
                <a:gd name="T46" fmla="*/ 86 w 1179"/>
                <a:gd name="T47" fmla="*/ 143 h 445"/>
                <a:gd name="T48" fmla="*/ 56 w 1179"/>
                <a:gd name="T49" fmla="*/ 147 h 445"/>
                <a:gd name="T50" fmla="*/ 4 w 1179"/>
                <a:gd name="T51" fmla="*/ 193 h 445"/>
                <a:gd name="T52" fmla="*/ 60 w 1179"/>
                <a:gd name="T53" fmla="*/ 250 h 445"/>
                <a:gd name="T54" fmla="*/ 119 w 1179"/>
                <a:gd name="T55" fmla="*/ 260 h 445"/>
                <a:gd name="T56" fmla="*/ 149 w 1179"/>
                <a:gd name="T57" fmla="*/ 257 h 445"/>
                <a:gd name="T58" fmla="*/ 168 w 1179"/>
                <a:gd name="T59" fmla="*/ 255 h 445"/>
                <a:gd name="T60" fmla="*/ 197 w 1179"/>
                <a:gd name="T61" fmla="*/ 256 h 445"/>
                <a:gd name="T62" fmla="*/ 225 w 1179"/>
                <a:gd name="T63" fmla="*/ 288 h 445"/>
                <a:gd name="T64" fmla="*/ 193 w 1179"/>
                <a:gd name="T65" fmla="*/ 406 h 445"/>
                <a:gd name="T66" fmla="*/ 217 w 1179"/>
                <a:gd name="T67" fmla="*/ 439 h 445"/>
                <a:gd name="T68" fmla="*/ 301 w 1179"/>
                <a:gd name="T69" fmla="*/ 445 h 445"/>
                <a:gd name="T70" fmla="*/ 311 w 1179"/>
                <a:gd name="T71" fmla="*/ 445 h 445"/>
                <a:gd name="T72" fmla="*/ 670 w 1179"/>
                <a:gd name="T73" fmla="*/ 442 h 445"/>
                <a:gd name="T74" fmla="*/ 1005 w 1179"/>
                <a:gd name="T75" fmla="*/ 405 h 445"/>
                <a:gd name="T76" fmla="*/ 934 w 1179"/>
                <a:gd name="T77" fmla="*/ 267 h 445"/>
                <a:gd name="T78" fmla="*/ 961 w 1179"/>
                <a:gd name="T79" fmla="*/ 249 h 445"/>
                <a:gd name="T80" fmla="*/ 1000 w 1179"/>
                <a:gd name="T81" fmla="*/ 248 h 445"/>
                <a:gd name="T82" fmla="*/ 1046 w 1179"/>
                <a:gd name="T83" fmla="*/ 255 h 445"/>
                <a:gd name="T84" fmla="*/ 1089 w 1179"/>
                <a:gd name="T85" fmla="*/ 259 h 445"/>
                <a:gd name="T86" fmla="*/ 1166 w 1179"/>
                <a:gd name="T87" fmla="*/ 240 h 445"/>
                <a:gd name="T88" fmla="*/ 1171 w 1179"/>
                <a:gd name="T89" fmla="*/ 19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9" h="445">
                  <a:moveTo>
                    <a:pt x="1171" y="192"/>
                  </a:moveTo>
                  <a:cubicBezTo>
                    <a:pt x="1167" y="186"/>
                    <a:pt x="1161" y="180"/>
                    <a:pt x="1154" y="175"/>
                  </a:cubicBezTo>
                  <a:cubicBezTo>
                    <a:pt x="1146" y="169"/>
                    <a:pt x="1136" y="164"/>
                    <a:pt x="1124" y="160"/>
                  </a:cubicBezTo>
                  <a:cubicBezTo>
                    <a:pt x="1118" y="157"/>
                    <a:pt x="1111" y="155"/>
                    <a:pt x="1104" y="154"/>
                  </a:cubicBezTo>
                  <a:cubicBezTo>
                    <a:pt x="1097" y="152"/>
                    <a:pt x="1089" y="151"/>
                    <a:pt x="1082" y="150"/>
                  </a:cubicBezTo>
                  <a:cubicBezTo>
                    <a:pt x="1074" y="149"/>
                    <a:pt x="1067" y="148"/>
                    <a:pt x="1059" y="148"/>
                  </a:cubicBezTo>
                  <a:cubicBezTo>
                    <a:pt x="1051" y="147"/>
                    <a:pt x="1044" y="147"/>
                    <a:pt x="1037" y="147"/>
                  </a:cubicBezTo>
                  <a:cubicBezTo>
                    <a:pt x="1031" y="147"/>
                    <a:pt x="1025" y="147"/>
                    <a:pt x="1019" y="148"/>
                  </a:cubicBezTo>
                  <a:cubicBezTo>
                    <a:pt x="1014" y="148"/>
                    <a:pt x="1008" y="149"/>
                    <a:pt x="1004" y="149"/>
                  </a:cubicBezTo>
                  <a:cubicBezTo>
                    <a:pt x="999" y="150"/>
                    <a:pt x="995" y="151"/>
                    <a:pt x="991" y="152"/>
                  </a:cubicBezTo>
                  <a:cubicBezTo>
                    <a:pt x="987" y="153"/>
                    <a:pt x="984" y="154"/>
                    <a:pt x="981" y="155"/>
                  </a:cubicBezTo>
                  <a:cubicBezTo>
                    <a:pt x="980" y="156"/>
                    <a:pt x="978" y="156"/>
                    <a:pt x="976" y="157"/>
                  </a:cubicBezTo>
                  <a:cubicBezTo>
                    <a:pt x="975" y="157"/>
                    <a:pt x="973" y="158"/>
                    <a:pt x="971" y="158"/>
                  </a:cubicBezTo>
                  <a:cubicBezTo>
                    <a:pt x="968" y="158"/>
                    <a:pt x="966" y="159"/>
                    <a:pt x="964" y="159"/>
                  </a:cubicBezTo>
                  <a:cubicBezTo>
                    <a:pt x="962" y="159"/>
                    <a:pt x="959" y="159"/>
                    <a:pt x="957" y="159"/>
                  </a:cubicBezTo>
                  <a:cubicBezTo>
                    <a:pt x="950" y="159"/>
                    <a:pt x="942" y="159"/>
                    <a:pt x="935" y="157"/>
                  </a:cubicBezTo>
                  <a:cubicBezTo>
                    <a:pt x="928" y="156"/>
                    <a:pt x="921" y="155"/>
                    <a:pt x="915" y="152"/>
                  </a:cubicBezTo>
                  <a:cubicBezTo>
                    <a:pt x="910" y="150"/>
                    <a:pt x="905" y="147"/>
                    <a:pt x="901" y="143"/>
                  </a:cubicBezTo>
                  <a:cubicBezTo>
                    <a:pt x="898" y="140"/>
                    <a:pt x="896" y="136"/>
                    <a:pt x="897" y="132"/>
                  </a:cubicBezTo>
                  <a:cubicBezTo>
                    <a:pt x="898" y="126"/>
                    <a:pt x="899" y="116"/>
                    <a:pt x="900" y="105"/>
                  </a:cubicBezTo>
                  <a:cubicBezTo>
                    <a:pt x="901" y="95"/>
                    <a:pt x="901" y="83"/>
                    <a:pt x="902" y="72"/>
                  </a:cubicBezTo>
                  <a:cubicBezTo>
                    <a:pt x="902" y="61"/>
                    <a:pt x="903" y="51"/>
                    <a:pt x="903" y="43"/>
                  </a:cubicBezTo>
                  <a:cubicBezTo>
                    <a:pt x="903" y="35"/>
                    <a:pt x="903" y="30"/>
                    <a:pt x="903" y="29"/>
                  </a:cubicBezTo>
                  <a:cubicBezTo>
                    <a:pt x="903" y="29"/>
                    <a:pt x="903" y="27"/>
                    <a:pt x="902" y="24"/>
                  </a:cubicBezTo>
                  <a:cubicBezTo>
                    <a:pt x="901" y="21"/>
                    <a:pt x="900" y="17"/>
                    <a:pt x="897" y="14"/>
                  </a:cubicBezTo>
                  <a:cubicBezTo>
                    <a:pt x="894" y="10"/>
                    <a:pt x="889" y="7"/>
                    <a:pt x="883" y="4"/>
                  </a:cubicBezTo>
                  <a:cubicBezTo>
                    <a:pt x="876" y="2"/>
                    <a:pt x="867" y="0"/>
                    <a:pt x="856" y="0"/>
                  </a:cubicBezTo>
                  <a:cubicBezTo>
                    <a:pt x="844" y="0"/>
                    <a:pt x="828" y="1"/>
                    <a:pt x="809" y="1"/>
                  </a:cubicBezTo>
                  <a:cubicBezTo>
                    <a:pt x="791" y="2"/>
                    <a:pt x="771" y="3"/>
                    <a:pt x="751" y="3"/>
                  </a:cubicBezTo>
                  <a:cubicBezTo>
                    <a:pt x="732" y="4"/>
                    <a:pt x="714" y="4"/>
                    <a:pt x="701" y="5"/>
                  </a:cubicBezTo>
                  <a:cubicBezTo>
                    <a:pt x="687" y="5"/>
                    <a:pt x="678" y="5"/>
                    <a:pt x="677" y="5"/>
                  </a:cubicBezTo>
                  <a:cubicBezTo>
                    <a:pt x="676" y="5"/>
                    <a:pt x="670" y="6"/>
                    <a:pt x="663" y="7"/>
                  </a:cubicBezTo>
                  <a:cubicBezTo>
                    <a:pt x="656" y="8"/>
                    <a:pt x="646" y="9"/>
                    <a:pt x="638" y="11"/>
                  </a:cubicBezTo>
                  <a:cubicBezTo>
                    <a:pt x="629" y="13"/>
                    <a:pt x="621" y="16"/>
                    <a:pt x="617" y="19"/>
                  </a:cubicBezTo>
                  <a:cubicBezTo>
                    <a:pt x="612" y="22"/>
                    <a:pt x="610" y="26"/>
                    <a:pt x="615" y="31"/>
                  </a:cubicBezTo>
                  <a:cubicBezTo>
                    <a:pt x="619" y="36"/>
                    <a:pt x="627" y="42"/>
                    <a:pt x="636" y="49"/>
                  </a:cubicBezTo>
                  <a:cubicBezTo>
                    <a:pt x="645" y="56"/>
                    <a:pt x="655" y="64"/>
                    <a:pt x="662" y="72"/>
                  </a:cubicBezTo>
                  <a:cubicBezTo>
                    <a:pt x="669" y="80"/>
                    <a:pt x="674" y="87"/>
                    <a:pt x="672" y="94"/>
                  </a:cubicBezTo>
                  <a:cubicBezTo>
                    <a:pt x="671" y="101"/>
                    <a:pt x="664" y="107"/>
                    <a:pt x="648" y="111"/>
                  </a:cubicBezTo>
                  <a:cubicBezTo>
                    <a:pt x="641" y="112"/>
                    <a:pt x="634" y="114"/>
                    <a:pt x="627" y="115"/>
                  </a:cubicBezTo>
                  <a:cubicBezTo>
                    <a:pt x="621" y="116"/>
                    <a:pt x="613" y="117"/>
                    <a:pt x="606" y="118"/>
                  </a:cubicBezTo>
                  <a:cubicBezTo>
                    <a:pt x="599" y="119"/>
                    <a:pt x="592" y="120"/>
                    <a:pt x="585" y="120"/>
                  </a:cubicBezTo>
                  <a:cubicBezTo>
                    <a:pt x="578" y="120"/>
                    <a:pt x="571" y="121"/>
                    <a:pt x="564" y="121"/>
                  </a:cubicBezTo>
                  <a:cubicBezTo>
                    <a:pt x="554" y="121"/>
                    <a:pt x="544" y="120"/>
                    <a:pt x="536" y="120"/>
                  </a:cubicBezTo>
                  <a:cubicBezTo>
                    <a:pt x="527" y="119"/>
                    <a:pt x="519" y="118"/>
                    <a:pt x="512" y="116"/>
                  </a:cubicBezTo>
                  <a:cubicBezTo>
                    <a:pt x="505" y="114"/>
                    <a:pt x="499" y="112"/>
                    <a:pt x="495" y="109"/>
                  </a:cubicBezTo>
                  <a:cubicBezTo>
                    <a:pt x="491" y="107"/>
                    <a:pt x="488" y="104"/>
                    <a:pt x="487" y="100"/>
                  </a:cubicBezTo>
                  <a:cubicBezTo>
                    <a:pt x="486" y="94"/>
                    <a:pt x="486" y="86"/>
                    <a:pt x="487" y="78"/>
                  </a:cubicBezTo>
                  <a:cubicBezTo>
                    <a:pt x="488" y="69"/>
                    <a:pt x="489" y="60"/>
                    <a:pt x="488" y="51"/>
                  </a:cubicBezTo>
                  <a:cubicBezTo>
                    <a:pt x="488" y="42"/>
                    <a:pt x="485" y="35"/>
                    <a:pt x="480" y="29"/>
                  </a:cubicBezTo>
                  <a:cubicBezTo>
                    <a:pt x="474" y="23"/>
                    <a:pt x="465" y="19"/>
                    <a:pt x="450" y="19"/>
                  </a:cubicBezTo>
                  <a:cubicBezTo>
                    <a:pt x="449" y="19"/>
                    <a:pt x="447" y="19"/>
                    <a:pt x="445" y="19"/>
                  </a:cubicBezTo>
                  <a:cubicBezTo>
                    <a:pt x="444" y="19"/>
                    <a:pt x="442" y="19"/>
                    <a:pt x="440" y="19"/>
                  </a:cubicBezTo>
                  <a:cubicBezTo>
                    <a:pt x="438" y="19"/>
                    <a:pt x="436" y="19"/>
                    <a:pt x="434" y="19"/>
                  </a:cubicBezTo>
                  <a:cubicBezTo>
                    <a:pt x="432" y="19"/>
                    <a:pt x="430" y="19"/>
                    <a:pt x="427" y="19"/>
                  </a:cubicBezTo>
                  <a:cubicBezTo>
                    <a:pt x="408" y="19"/>
                    <a:pt x="385" y="20"/>
                    <a:pt x="360" y="21"/>
                  </a:cubicBezTo>
                  <a:cubicBezTo>
                    <a:pt x="335" y="22"/>
                    <a:pt x="308" y="23"/>
                    <a:pt x="284" y="24"/>
                  </a:cubicBezTo>
                  <a:cubicBezTo>
                    <a:pt x="259" y="25"/>
                    <a:pt x="237" y="27"/>
                    <a:pt x="220" y="28"/>
                  </a:cubicBezTo>
                  <a:cubicBezTo>
                    <a:pt x="204" y="28"/>
                    <a:pt x="192" y="29"/>
                    <a:pt x="190" y="29"/>
                  </a:cubicBezTo>
                  <a:cubicBezTo>
                    <a:pt x="221" y="137"/>
                    <a:pt x="221" y="137"/>
                    <a:pt x="221" y="137"/>
                  </a:cubicBezTo>
                  <a:cubicBezTo>
                    <a:pt x="221" y="137"/>
                    <a:pt x="221" y="139"/>
                    <a:pt x="220" y="142"/>
                  </a:cubicBezTo>
                  <a:cubicBezTo>
                    <a:pt x="219" y="144"/>
                    <a:pt x="217" y="147"/>
                    <a:pt x="215" y="150"/>
                  </a:cubicBezTo>
                  <a:cubicBezTo>
                    <a:pt x="213" y="153"/>
                    <a:pt x="210" y="156"/>
                    <a:pt x="206" y="159"/>
                  </a:cubicBezTo>
                  <a:cubicBezTo>
                    <a:pt x="203" y="161"/>
                    <a:pt x="198" y="163"/>
                    <a:pt x="192" y="163"/>
                  </a:cubicBezTo>
                  <a:cubicBezTo>
                    <a:pt x="192" y="163"/>
                    <a:pt x="191" y="163"/>
                    <a:pt x="190" y="163"/>
                  </a:cubicBezTo>
                  <a:cubicBezTo>
                    <a:pt x="189" y="163"/>
                    <a:pt x="188" y="163"/>
                    <a:pt x="188" y="162"/>
                  </a:cubicBezTo>
                  <a:cubicBezTo>
                    <a:pt x="187" y="162"/>
                    <a:pt x="186" y="162"/>
                    <a:pt x="185" y="162"/>
                  </a:cubicBezTo>
                  <a:cubicBezTo>
                    <a:pt x="184" y="162"/>
                    <a:pt x="183" y="162"/>
                    <a:pt x="182" y="161"/>
                  </a:cubicBezTo>
                  <a:cubicBezTo>
                    <a:pt x="177" y="160"/>
                    <a:pt x="170" y="158"/>
                    <a:pt x="163" y="156"/>
                  </a:cubicBezTo>
                  <a:cubicBezTo>
                    <a:pt x="155" y="154"/>
                    <a:pt x="147" y="152"/>
                    <a:pt x="138" y="150"/>
                  </a:cubicBezTo>
                  <a:cubicBezTo>
                    <a:pt x="130" y="148"/>
                    <a:pt x="121" y="146"/>
                    <a:pt x="112" y="145"/>
                  </a:cubicBezTo>
                  <a:cubicBezTo>
                    <a:pt x="103" y="144"/>
                    <a:pt x="94" y="143"/>
                    <a:pt x="86" y="143"/>
                  </a:cubicBezTo>
                  <a:cubicBezTo>
                    <a:pt x="82" y="143"/>
                    <a:pt x="78" y="143"/>
                    <a:pt x="75" y="143"/>
                  </a:cubicBezTo>
                  <a:cubicBezTo>
                    <a:pt x="72" y="144"/>
                    <a:pt x="68" y="144"/>
                    <a:pt x="65" y="145"/>
                  </a:cubicBezTo>
                  <a:cubicBezTo>
                    <a:pt x="62" y="146"/>
                    <a:pt x="59" y="146"/>
                    <a:pt x="56" y="147"/>
                  </a:cubicBezTo>
                  <a:cubicBezTo>
                    <a:pt x="53" y="148"/>
                    <a:pt x="50" y="150"/>
                    <a:pt x="47" y="151"/>
                  </a:cubicBezTo>
                  <a:cubicBezTo>
                    <a:pt x="37" y="156"/>
                    <a:pt x="28" y="163"/>
                    <a:pt x="20" y="170"/>
                  </a:cubicBezTo>
                  <a:cubicBezTo>
                    <a:pt x="13" y="177"/>
                    <a:pt x="7" y="185"/>
                    <a:pt x="4" y="193"/>
                  </a:cubicBezTo>
                  <a:cubicBezTo>
                    <a:pt x="0" y="202"/>
                    <a:pt x="0" y="210"/>
                    <a:pt x="5" y="218"/>
                  </a:cubicBezTo>
                  <a:cubicBezTo>
                    <a:pt x="10" y="226"/>
                    <a:pt x="19" y="234"/>
                    <a:pt x="34" y="240"/>
                  </a:cubicBezTo>
                  <a:cubicBezTo>
                    <a:pt x="43" y="244"/>
                    <a:pt x="52" y="247"/>
                    <a:pt x="60" y="250"/>
                  </a:cubicBezTo>
                  <a:cubicBezTo>
                    <a:pt x="68" y="252"/>
                    <a:pt x="75" y="254"/>
                    <a:pt x="82" y="256"/>
                  </a:cubicBezTo>
                  <a:cubicBezTo>
                    <a:pt x="89" y="257"/>
                    <a:pt x="95" y="258"/>
                    <a:pt x="102" y="259"/>
                  </a:cubicBezTo>
                  <a:cubicBezTo>
                    <a:pt x="108" y="259"/>
                    <a:pt x="113" y="260"/>
                    <a:pt x="119" y="260"/>
                  </a:cubicBezTo>
                  <a:cubicBezTo>
                    <a:pt x="122" y="260"/>
                    <a:pt x="126" y="259"/>
                    <a:pt x="129" y="259"/>
                  </a:cubicBezTo>
                  <a:cubicBezTo>
                    <a:pt x="132" y="259"/>
                    <a:pt x="136" y="259"/>
                    <a:pt x="139" y="258"/>
                  </a:cubicBezTo>
                  <a:cubicBezTo>
                    <a:pt x="142" y="258"/>
                    <a:pt x="145" y="258"/>
                    <a:pt x="149" y="257"/>
                  </a:cubicBezTo>
                  <a:cubicBezTo>
                    <a:pt x="152" y="257"/>
                    <a:pt x="155" y="256"/>
                    <a:pt x="158" y="256"/>
                  </a:cubicBezTo>
                  <a:cubicBezTo>
                    <a:pt x="160" y="256"/>
                    <a:pt x="161" y="255"/>
                    <a:pt x="163" y="255"/>
                  </a:cubicBezTo>
                  <a:cubicBezTo>
                    <a:pt x="164" y="255"/>
                    <a:pt x="166" y="255"/>
                    <a:pt x="168" y="255"/>
                  </a:cubicBezTo>
                  <a:cubicBezTo>
                    <a:pt x="169" y="255"/>
                    <a:pt x="171" y="255"/>
                    <a:pt x="172" y="255"/>
                  </a:cubicBezTo>
                  <a:cubicBezTo>
                    <a:pt x="174" y="255"/>
                    <a:pt x="176" y="254"/>
                    <a:pt x="177" y="254"/>
                  </a:cubicBezTo>
                  <a:cubicBezTo>
                    <a:pt x="184" y="254"/>
                    <a:pt x="191" y="255"/>
                    <a:pt x="197" y="256"/>
                  </a:cubicBezTo>
                  <a:cubicBezTo>
                    <a:pt x="203" y="257"/>
                    <a:pt x="209" y="259"/>
                    <a:pt x="213" y="261"/>
                  </a:cubicBezTo>
                  <a:cubicBezTo>
                    <a:pt x="218" y="264"/>
                    <a:pt x="222" y="267"/>
                    <a:pt x="224" y="272"/>
                  </a:cubicBezTo>
                  <a:cubicBezTo>
                    <a:pt x="226" y="276"/>
                    <a:pt x="227" y="281"/>
                    <a:pt x="225" y="288"/>
                  </a:cubicBezTo>
                  <a:cubicBezTo>
                    <a:pt x="224" y="296"/>
                    <a:pt x="220" y="308"/>
                    <a:pt x="216" y="322"/>
                  </a:cubicBezTo>
                  <a:cubicBezTo>
                    <a:pt x="212" y="335"/>
                    <a:pt x="207" y="351"/>
                    <a:pt x="203" y="366"/>
                  </a:cubicBezTo>
                  <a:cubicBezTo>
                    <a:pt x="199" y="381"/>
                    <a:pt x="195" y="395"/>
                    <a:pt x="193" y="406"/>
                  </a:cubicBezTo>
                  <a:cubicBezTo>
                    <a:pt x="191" y="418"/>
                    <a:pt x="191" y="425"/>
                    <a:pt x="195" y="427"/>
                  </a:cubicBezTo>
                  <a:cubicBezTo>
                    <a:pt x="198" y="429"/>
                    <a:pt x="201" y="431"/>
                    <a:pt x="204" y="433"/>
                  </a:cubicBezTo>
                  <a:cubicBezTo>
                    <a:pt x="207" y="435"/>
                    <a:pt x="211" y="437"/>
                    <a:pt x="217" y="439"/>
                  </a:cubicBezTo>
                  <a:cubicBezTo>
                    <a:pt x="223" y="441"/>
                    <a:pt x="232" y="442"/>
                    <a:pt x="245" y="443"/>
                  </a:cubicBezTo>
                  <a:cubicBezTo>
                    <a:pt x="257" y="444"/>
                    <a:pt x="274" y="445"/>
                    <a:pt x="297" y="445"/>
                  </a:cubicBezTo>
                  <a:cubicBezTo>
                    <a:pt x="298" y="445"/>
                    <a:pt x="299" y="445"/>
                    <a:pt x="301" y="445"/>
                  </a:cubicBezTo>
                  <a:cubicBezTo>
                    <a:pt x="302" y="445"/>
                    <a:pt x="303" y="445"/>
                    <a:pt x="304" y="445"/>
                  </a:cubicBezTo>
                  <a:cubicBezTo>
                    <a:pt x="305" y="445"/>
                    <a:pt x="306" y="445"/>
                    <a:pt x="307" y="445"/>
                  </a:cubicBezTo>
                  <a:cubicBezTo>
                    <a:pt x="309" y="445"/>
                    <a:pt x="310" y="445"/>
                    <a:pt x="311" y="445"/>
                  </a:cubicBezTo>
                  <a:cubicBezTo>
                    <a:pt x="337" y="444"/>
                    <a:pt x="375" y="444"/>
                    <a:pt x="418" y="443"/>
                  </a:cubicBezTo>
                  <a:cubicBezTo>
                    <a:pt x="461" y="443"/>
                    <a:pt x="508" y="443"/>
                    <a:pt x="553" y="442"/>
                  </a:cubicBezTo>
                  <a:cubicBezTo>
                    <a:pt x="597" y="442"/>
                    <a:pt x="639" y="442"/>
                    <a:pt x="670" y="442"/>
                  </a:cubicBezTo>
                  <a:cubicBezTo>
                    <a:pt x="702" y="441"/>
                    <a:pt x="723" y="441"/>
                    <a:pt x="727" y="441"/>
                  </a:cubicBezTo>
                  <a:cubicBezTo>
                    <a:pt x="1025" y="434"/>
                    <a:pt x="1025" y="434"/>
                    <a:pt x="1025" y="434"/>
                  </a:cubicBezTo>
                  <a:cubicBezTo>
                    <a:pt x="1023" y="432"/>
                    <a:pt x="1016" y="421"/>
                    <a:pt x="1005" y="405"/>
                  </a:cubicBezTo>
                  <a:cubicBezTo>
                    <a:pt x="994" y="390"/>
                    <a:pt x="981" y="370"/>
                    <a:pt x="969" y="350"/>
                  </a:cubicBezTo>
                  <a:cubicBezTo>
                    <a:pt x="957" y="331"/>
                    <a:pt x="946" y="312"/>
                    <a:pt x="939" y="296"/>
                  </a:cubicBezTo>
                  <a:cubicBezTo>
                    <a:pt x="932" y="281"/>
                    <a:pt x="929" y="270"/>
                    <a:pt x="934" y="267"/>
                  </a:cubicBezTo>
                  <a:cubicBezTo>
                    <a:pt x="936" y="265"/>
                    <a:pt x="939" y="262"/>
                    <a:pt x="941" y="260"/>
                  </a:cubicBezTo>
                  <a:cubicBezTo>
                    <a:pt x="944" y="258"/>
                    <a:pt x="946" y="255"/>
                    <a:pt x="950" y="253"/>
                  </a:cubicBezTo>
                  <a:cubicBezTo>
                    <a:pt x="953" y="252"/>
                    <a:pt x="956" y="250"/>
                    <a:pt x="961" y="249"/>
                  </a:cubicBezTo>
                  <a:cubicBezTo>
                    <a:pt x="966" y="247"/>
                    <a:pt x="971" y="247"/>
                    <a:pt x="979" y="247"/>
                  </a:cubicBezTo>
                  <a:cubicBezTo>
                    <a:pt x="982" y="247"/>
                    <a:pt x="985" y="247"/>
                    <a:pt x="989" y="247"/>
                  </a:cubicBezTo>
                  <a:cubicBezTo>
                    <a:pt x="992" y="247"/>
                    <a:pt x="996" y="248"/>
                    <a:pt x="1000" y="248"/>
                  </a:cubicBezTo>
                  <a:cubicBezTo>
                    <a:pt x="1004" y="249"/>
                    <a:pt x="1009" y="249"/>
                    <a:pt x="1014" y="250"/>
                  </a:cubicBezTo>
                  <a:cubicBezTo>
                    <a:pt x="1019" y="251"/>
                    <a:pt x="1024" y="252"/>
                    <a:pt x="1030" y="253"/>
                  </a:cubicBezTo>
                  <a:cubicBezTo>
                    <a:pt x="1035" y="254"/>
                    <a:pt x="1040" y="255"/>
                    <a:pt x="1046" y="255"/>
                  </a:cubicBezTo>
                  <a:cubicBezTo>
                    <a:pt x="1051" y="256"/>
                    <a:pt x="1056" y="257"/>
                    <a:pt x="1061" y="257"/>
                  </a:cubicBezTo>
                  <a:cubicBezTo>
                    <a:pt x="1065" y="258"/>
                    <a:pt x="1070" y="258"/>
                    <a:pt x="1075" y="258"/>
                  </a:cubicBezTo>
                  <a:cubicBezTo>
                    <a:pt x="1080" y="258"/>
                    <a:pt x="1084" y="259"/>
                    <a:pt x="1089" y="259"/>
                  </a:cubicBezTo>
                  <a:cubicBezTo>
                    <a:pt x="1101" y="258"/>
                    <a:pt x="1112" y="258"/>
                    <a:pt x="1122" y="256"/>
                  </a:cubicBezTo>
                  <a:cubicBezTo>
                    <a:pt x="1131" y="254"/>
                    <a:pt x="1140" y="252"/>
                    <a:pt x="1148" y="249"/>
                  </a:cubicBezTo>
                  <a:cubicBezTo>
                    <a:pt x="1155" y="247"/>
                    <a:pt x="1161" y="243"/>
                    <a:pt x="1166" y="240"/>
                  </a:cubicBezTo>
                  <a:cubicBezTo>
                    <a:pt x="1171" y="236"/>
                    <a:pt x="1174" y="233"/>
                    <a:pt x="1175" y="229"/>
                  </a:cubicBezTo>
                  <a:cubicBezTo>
                    <a:pt x="1178" y="223"/>
                    <a:pt x="1179" y="217"/>
                    <a:pt x="1178" y="211"/>
                  </a:cubicBezTo>
                  <a:cubicBezTo>
                    <a:pt x="1177" y="205"/>
                    <a:pt x="1175" y="199"/>
                    <a:pt x="1171" y="192"/>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任意多边形 54"/>
          <p:cNvSpPr/>
          <p:nvPr/>
        </p:nvSpPr>
        <p:spPr>
          <a:xfrm flipH="1">
            <a:off x="2987823" y="5194146"/>
            <a:ext cx="1033107" cy="359869"/>
          </a:xfrm>
          <a:custGeom>
            <a:avLst/>
            <a:gdLst>
              <a:gd name="connsiteX0" fmla="*/ 0 w 1562100"/>
              <a:gd name="connsiteY0" fmla="*/ 0 h 400050"/>
              <a:gd name="connsiteX1" fmla="*/ 304800 w 1562100"/>
              <a:gd name="connsiteY1" fmla="*/ 400050 h 400050"/>
              <a:gd name="connsiteX2" fmla="*/ 1562100 w 1562100"/>
              <a:gd name="connsiteY2" fmla="*/ 400050 h 400050"/>
            </a:gdLst>
            <a:ahLst/>
            <a:cxnLst>
              <a:cxn ang="0">
                <a:pos x="connsiteX0" y="connsiteY0"/>
              </a:cxn>
              <a:cxn ang="0">
                <a:pos x="connsiteX1" y="connsiteY1"/>
              </a:cxn>
              <a:cxn ang="0">
                <a:pos x="connsiteX2" y="connsiteY2"/>
              </a:cxn>
            </a:cxnLst>
            <a:rect l="l" t="t" r="r" b="b"/>
            <a:pathLst>
              <a:path w="1562100" h="400050">
                <a:moveTo>
                  <a:pt x="0" y="0"/>
                </a:moveTo>
                <a:lnTo>
                  <a:pt x="304800" y="400050"/>
                </a:lnTo>
                <a:lnTo>
                  <a:pt x="1562100" y="40005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flipV="1">
            <a:off x="1547665" y="3295643"/>
            <a:ext cx="1186017" cy="108954"/>
          </a:xfrm>
          <a:custGeom>
            <a:avLst/>
            <a:gdLst>
              <a:gd name="connsiteX0" fmla="*/ 1543050 w 1543050"/>
              <a:gd name="connsiteY0" fmla="*/ 0 h 381000"/>
              <a:gd name="connsiteX1" fmla="*/ 1238250 w 1543050"/>
              <a:gd name="connsiteY1" fmla="*/ 381000 h 381000"/>
              <a:gd name="connsiteX2" fmla="*/ 0 w 1543050"/>
              <a:gd name="connsiteY2" fmla="*/ 381000 h 381000"/>
            </a:gdLst>
            <a:ahLst/>
            <a:cxnLst>
              <a:cxn ang="0">
                <a:pos x="connsiteX0" y="connsiteY0"/>
              </a:cxn>
              <a:cxn ang="0">
                <a:pos x="connsiteX1" y="connsiteY1"/>
              </a:cxn>
              <a:cxn ang="0">
                <a:pos x="connsiteX2" y="connsiteY2"/>
              </a:cxn>
            </a:cxnLst>
            <a:rect l="l" t="t" r="r" b="b"/>
            <a:pathLst>
              <a:path w="1543050" h="381000">
                <a:moveTo>
                  <a:pt x="1543050" y="0"/>
                </a:moveTo>
                <a:lnTo>
                  <a:pt x="1238250" y="381000"/>
                </a:lnTo>
                <a:lnTo>
                  <a:pt x="0" y="3810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4584053" y="3613222"/>
            <a:ext cx="662450" cy="709900"/>
          </a:xfrm>
          <a:custGeom>
            <a:avLst/>
            <a:gdLst>
              <a:gd name="connsiteX0" fmla="*/ 0 w 1562100"/>
              <a:gd name="connsiteY0" fmla="*/ 0 h 400050"/>
              <a:gd name="connsiteX1" fmla="*/ 304800 w 1562100"/>
              <a:gd name="connsiteY1" fmla="*/ 400050 h 400050"/>
              <a:gd name="connsiteX2" fmla="*/ 1562100 w 1562100"/>
              <a:gd name="connsiteY2" fmla="*/ 400050 h 400050"/>
            </a:gdLst>
            <a:ahLst/>
            <a:cxnLst>
              <a:cxn ang="0">
                <a:pos x="connsiteX0" y="connsiteY0"/>
              </a:cxn>
              <a:cxn ang="0">
                <a:pos x="connsiteX1" y="connsiteY1"/>
              </a:cxn>
              <a:cxn ang="0">
                <a:pos x="connsiteX2" y="connsiteY2"/>
              </a:cxn>
            </a:cxnLst>
            <a:rect l="l" t="t" r="r" b="b"/>
            <a:pathLst>
              <a:path w="1562100" h="400050">
                <a:moveTo>
                  <a:pt x="0" y="0"/>
                </a:moveTo>
                <a:lnTo>
                  <a:pt x="304800" y="400050"/>
                </a:lnTo>
                <a:lnTo>
                  <a:pt x="1562100" y="40005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6202396" y="2997682"/>
            <a:ext cx="1286018" cy="374680"/>
          </a:xfrm>
          <a:custGeom>
            <a:avLst/>
            <a:gdLst>
              <a:gd name="connsiteX0" fmla="*/ 0 w 1562100"/>
              <a:gd name="connsiteY0" fmla="*/ 0 h 400050"/>
              <a:gd name="connsiteX1" fmla="*/ 304800 w 1562100"/>
              <a:gd name="connsiteY1" fmla="*/ 400050 h 400050"/>
              <a:gd name="connsiteX2" fmla="*/ 1562100 w 1562100"/>
              <a:gd name="connsiteY2" fmla="*/ 400050 h 400050"/>
            </a:gdLst>
            <a:ahLst/>
            <a:cxnLst>
              <a:cxn ang="0">
                <a:pos x="connsiteX0" y="connsiteY0"/>
              </a:cxn>
              <a:cxn ang="0">
                <a:pos x="connsiteX1" y="connsiteY1"/>
              </a:cxn>
              <a:cxn ang="0">
                <a:pos x="connsiteX2" y="connsiteY2"/>
              </a:cxn>
            </a:cxnLst>
            <a:rect l="l" t="t" r="r" b="b"/>
            <a:pathLst>
              <a:path w="1562100" h="400050">
                <a:moveTo>
                  <a:pt x="0" y="0"/>
                </a:moveTo>
                <a:lnTo>
                  <a:pt x="304800" y="400050"/>
                </a:lnTo>
                <a:lnTo>
                  <a:pt x="1562100" y="40005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flipV="1">
            <a:off x="3565182" y="2182043"/>
            <a:ext cx="1270335" cy="309012"/>
          </a:xfrm>
          <a:custGeom>
            <a:avLst/>
            <a:gdLst>
              <a:gd name="connsiteX0" fmla="*/ 1543050 w 1543050"/>
              <a:gd name="connsiteY0" fmla="*/ 0 h 381000"/>
              <a:gd name="connsiteX1" fmla="*/ 1238250 w 1543050"/>
              <a:gd name="connsiteY1" fmla="*/ 381000 h 381000"/>
              <a:gd name="connsiteX2" fmla="*/ 0 w 1543050"/>
              <a:gd name="connsiteY2" fmla="*/ 381000 h 381000"/>
            </a:gdLst>
            <a:ahLst/>
            <a:cxnLst>
              <a:cxn ang="0">
                <a:pos x="connsiteX0" y="connsiteY0"/>
              </a:cxn>
              <a:cxn ang="0">
                <a:pos x="connsiteX1" y="connsiteY1"/>
              </a:cxn>
              <a:cxn ang="0">
                <a:pos x="connsiteX2" y="connsiteY2"/>
              </a:cxn>
            </a:cxnLst>
            <a:rect l="l" t="t" r="r" b="b"/>
            <a:pathLst>
              <a:path w="1543050" h="381000">
                <a:moveTo>
                  <a:pt x="1543050" y="0"/>
                </a:moveTo>
                <a:lnTo>
                  <a:pt x="1238250" y="381000"/>
                </a:lnTo>
                <a:lnTo>
                  <a:pt x="0" y="3810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3"/>
          <p:cNvSpPr txBox="1"/>
          <p:nvPr/>
        </p:nvSpPr>
        <p:spPr>
          <a:xfrm>
            <a:off x="259385" y="3367550"/>
            <a:ext cx="2103847" cy="415498"/>
          </a:xfrm>
          <a:prstGeom prst="rect">
            <a:avLst/>
          </a:prstGeom>
          <a:noFill/>
        </p:spPr>
        <p:txBody>
          <a:bodyPr wrap="square" rtlCol="0">
            <a:spAutoFit/>
          </a:bodyPr>
          <a:lstStyle/>
          <a:p>
            <a:pPr algn="just">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瓦斯</a:t>
            </a:r>
            <a:r>
              <a:rPr lang="zh-CN" altLang="en-US" sz="1400" b="1" dirty="0">
                <a:solidFill>
                  <a:srgbClr val="FF0000"/>
                </a:solidFill>
                <a:latin typeface="微软雅黑" panose="020B0503020204020204" pitchFamily="34" charset="-122"/>
                <a:ea typeface="微软雅黑" panose="020B0503020204020204" pitchFamily="34" charset="-122"/>
              </a:rPr>
              <a:t>和氮气入装置盲板</a:t>
            </a:r>
          </a:p>
        </p:txBody>
      </p:sp>
      <p:sp>
        <p:nvSpPr>
          <p:cNvPr id="70" name="文本框 64"/>
          <p:cNvSpPr txBox="1"/>
          <p:nvPr/>
        </p:nvSpPr>
        <p:spPr>
          <a:xfrm>
            <a:off x="371867" y="1810969"/>
            <a:ext cx="3169762" cy="1061829"/>
          </a:xfrm>
          <a:prstGeom prst="rect">
            <a:avLst/>
          </a:prstGeom>
          <a:noFill/>
        </p:spPr>
        <p:txBody>
          <a:bodyPr wrap="square" rtlCol="0">
            <a:spAutoFit/>
          </a:bodyPr>
          <a:lstStyle/>
          <a:p>
            <a:pPr algn="just">
              <a:lnSpc>
                <a:spcPct val="150000"/>
              </a:lnSpc>
            </a:pPr>
            <a:r>
              <a:rPr lang="zh-CN" altLang="en-US" sz="1400" dirty="0">
                <a:latin typeface="微软雅黑" panose="020B0503020204020204" pitchFamily="34" charset="-122"/>
                <a:ea typeface="微软雅黑" panose="020B0503020204020204" pitchFamily="34" charset="-122"/>
              </a:rPr>
              <a:t>反应炉开始以</a:t>
            </a:r>
            <a:r>
              <a:rPr lang="en-US" altLang="zh-CN" sz="1400" b="1" dirty="0">
                <a:solidFill>
                  <a:srgbClr val="FF0000"/>
                </a:solidFill>
                <a:latin typeface="微软雅黑" panose="020B0503020204020204" pitchFamily="34" charset="-122"/>
                <a:ea typeface="微软雅黑" panose="020B0503020204020204" pitchFamily="34" charset="-122"/>
              </a:rPr>
              <a:t>20℃/h</a:t>
            </a:r>
            <a:r>
              <a:rPr lang="zh-CN" altLang="en-US" sz="1400" dirty="0">
                <a:latin typeface="微软雅黑" panose="020B0503020204020204" pitchFamily="34" charset="-122"/>
                <a:ea typeface="微软雅黑" panose="020B0503020204020204" pitchFamily="34" charset="-122"/>
              </a:rPr>
              <a:t>的速度降温，当反应炉温度降至</a:t>
            </a:r>
            <a:r>
              <a:rPr lang="en-US" altLang="zh-CN" sz="1400" dirty="0">
                <a:latin typeface="微软雅黑" panose="020B0503020204020204" pitchFamily="34" charset="-122"/>
                <a:ea typeface="微软雅黑" panose="020B0503020204020204" pitchFamily="34" charset="-122"/>
              </a:rPr>
              <a:t>800℃</a:t>
            </a:r>
            <a:r>
              <a:rPr lang="zh-CN" altLang="en-US" sz="1400" dirty="0" smtClean="0">
                <a:latin typeface="微软雅黑" panose="020B0503020204020204" pitchFamily="34" charset="-122"/>
                <a:ea typeface="微软雅黑" panose="020B0503020204020204" pitchFamily="34" charset="-122"/>
              </a:rPr>
              <a:t>时，焚烧炉开始降温；</a:t>
            </a:r>
            <a:endParaRPr lang="zh-CN" altLang="en-US" sz="1400" dirty="0">
              <a:latin typeface="微软雅黑" panose="020B0503020204020204" pitchFamily="34" charset="-122"/>
              <a:ea typeface="微软雅黑" panose="020B0503020204020204" pitchFamily="34" charset="-122"/>
            </a:endParaRPr>
          </a:p>
        </p:txBody>
      </p:sp>
      <p:sp>
        <p:nvSpPr>
          <p:cNvPr id="73" name="文本框 66"/>
          <p:cNvSpPr txBox="1"/>
          <p:nvPr/>
        </p:nvSpPr>
        <p:spPr>
          <a:xfrm>
            <a:off x="5313992" y="4080621"/>
            <a:ext cx="2937800" cy="1384995"/>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当反应器温度降至</a:t>
            </a:r>
            <a:r>
              <a:rPr lang="en-US" altLang="zh-CN" sz="1400" b="1" dirty="0">
                <a:solidFill>
                  <a:srgbClr val="FF0000"/>
                </a:solidFill>
                <a:latin typeface="微软雅黑" panose="020B0503020204020204" pitchFamily="34" charset="-122"/>
                <a:ea typeface="微软雅黑" panose="020B0503020204020204" pitchFamily="34" charset="-122"/>
              </a:rPr>
              <a:t>150 ℃</a:t>
            </a:r>
            <a:r>
              <a:rPr lang="zh-CN" altLang="en-US" sz="1400" b="1" dirty="0">
                <a:solidFill>
                  <a:srgbClr val="FF0000"/>
                </a:solidFill>
                <a:latin typeface="微软雅黑" panose="020B0503020204020204" pitchFamily="34" charset="-122"/>
                <a:ea typeface="微软雅黑" panose="020B0503020204020204" pitchFamily="34" charset="-122"/>
              </a:rPr>
              <a:t>时，停相应加热炉</a:t>
            </a:r>
            <a:r>
              <a:rPr lang="zh-CN" altLang="en-US" sz="1400" dirty="0">
                <a:latin typeface="微软雅黑" panose="020B0503020204020204" pitchFamily="34" charset="-122"/>
                <a:ea typeface="微软雅黑" panose="020B0503020204020204" pitchFamily="34" charset="-122"/>
              </a:rPr>
              <a:t>；当反应炉和焚烧炉温度降至</a:t>
            </a:r>
            <a:r>
              <a:rPr lang="en-US" altLang="zh-CN" sz="1400" dirty="0">
                <a:latin typeface="微软雅黑" panose="020B0503020204020204" pitchFamily="34" charset="-122"/>
                <a:ea typeface="微软雅黑" panose="020B0503020204020204" pitchFamily="34" charset="-122"/>
              </a:rPr>
              <a:t>450℃</a:t>
            </a:r>
            <a:r>
              <a:rPr lang="zh-CN" altLang="en-US" sz="1400" dirty="0">
                <a:latin typeface="微软雅黑" panose="020B0503020204020204" pitchFamily="34" charset="-122"/>
                <a:ea typeface="微软雅黑" panose="020B0503020204020204" pitchFamily="34" charset="-122"/>
              </a:rPr>
              <a:t>时，</a:t>
            </a:r>
            <a:r>
              <a:rPr lang="zh-CN" altLang="en-US" sz="1400" b="1" dirty="0">
                <a:solidFill>
                  <a:srgbClr val="FF0000"/>
                </a:solidFill>
                <a:latin typeface="微软雅黑" panose="020B0503020204020204" pitchFamily="34" charset="-122"/>
                <a:ea typeface="微软雅黑" panose="020B0503020204020204" pitchFamily="34" charset="-122"/>
              </a:rPr>
              <a:t>关高压蒸汽出装置阀。</a:t>
            </a:r>
          </a:p>
        </p:txBody>
      </p:sp>
      <p:sp>
        <p:nvSpPr>
          <p:cNvPr id="75" name="文本框 67"/>
          <p:cNvSpPr txBox="1"/>
          <p:nvPr/>
        </p:nvSpPr>
        <p:spPr>
          <a:xfrm>
            <a:off x="6893960" y="1267576"/>
            <a:ext cx="1957400" cy="2031325"/>
          </a:xfrm>
          <a:prstGeom prst="rect">
            <a:avLst/>
          </a:prstGeom>
          <a:noFill/>
        </p:spPr>
        <p:txBody>
          <a:bodyPr wrap="square" rtlCol="0">
            <a:spAutoFit/>
          </a:bodyPr>
          <a:lstStyle/>
          <a:p>
            <a:pPr algn="just">
              <a:lnSpc>
                <a:spcPct val="150000"/>
              </a:lnSpc>
            </a:pPr>
            <a:r>
              <a:rPr lang="zh-CN" altLang="en-US" sz="1400" b="1" dirty="0" smtClean="0">
                <a:latin typeface="微软雅黑" panose="020B0503020204020204" pitchFamily="34" charset="-122"/>
                <a:ea typeface="微软雅黑" panose="020B0503020204020204" pitchFamily="34" charset="-122"/>
              </a:rPr>
              <a:t>前提：</a:t>
            </a:r>
            <a:r>
              <a:rPr lang="zh-CN" altLang="en-US" sz="1400" dirty="0" smtClean="0">
                <a:latin typeface="微软雅黑" panose="020B0503020204020204" pitchFamily="34" charset="-122"/>
                <a:ea typeface="微软雅黑" panose="020B0503020204020204" pitchFamily="34" charset="-122"/>
              </a:rPr>
              <a:t>反应</a:t>
            </a:r>
            <a:r>
              <a:rPr lang="zh-CN" altLang="en-US" sz="1400" dirty="0">
                <a:latin typeface="微软雅黑" panose="020B0503020204020204" pitchFamily="34" charset="-122"/>
                <a:ea typeface="微软雅黑" panose="020B0503020204020204" pitchFamily="34" charset="-122"/>
              </a:rPr>
              <a:t>炉炉膛温度达到</a:t>
            </a:r>
            <a:r>
              <a:rPr lang="en-US" altLang="zh-CN" sz="1400" b="1" dirty="0">
                <a:solidFill>
                  <a:srgbClr val="FF0000"/>
                </a:solidFill>
                <a:latin typeface="微软雅黑" panose="020B0503020204020204" pitchFamily="34" charset="-122"/>
                <a:ea typeface="微软雅黑" panose="020B0503020204020204" pitchFamily="34" charset="-122"/>
              </a:rPr>
              <a:t>1350℃</a:t>
            </a:r>
            <a:r>
              <a:rPr lang="zh-CN" altLang="en-US" sz="1400" dirty="0">
                <a:latin typeface="微软雅黑" panose="020B0503020204020204" pitchFamily="34" charset="-122"/>
                <a:ea typeface="微软雅黑" panose="020B0503020204020204" pitchFamily="34" charset="-122"/>
              </a:rPr>
              <a:t>，焚烧炉炉膛温度达到</a:t>
            </a:r>
            <a:r>
              <a:rPr lang="en-US" altLang="zh-CN" sz="1400" b="1" dirty="0">
                <a:solidFill>
                  <a:srgbClr val="FF0000"/>
                </a:solidFill>
                <a:latin typeface="微软雅黑" panose="020B0503020204020204" pitchFamily="34" charset="-122"/>
                <a:ea typeface="微软雅黑" panose="020B0503020204020204" pitchFamily="34" charset="-122"/>
              </a:rPr>
              <a:t>720℃</a:t>
            </a:r>
            <a:r>
              <a:rPr lang="zh-CN" altLang="en-US" sz="1400" dirty="0">
                <a:latin typeface="微软雅黑" panose="020B0503020204020204" pitchFamily="34" charset="-122"/>
                <a:ea typeface="微软雅黑" panose="020B0503020204020204" pitchFamily="34" charset="-122"/>
              </a:rPr>
              <a:t>，反应器床层温度达到</a:t>
            </a:r>
            <a:r>
              <a:rPr lang="en-US" altLang="zh-CN" sz="1400" b="1" dirty="0">
                <a:solidFill>
                  <a:srgbClr val="FF0000"/>
                </a:solidFill>
                <a:latin typeface="微软雅黑" panose="020B0503020204020204" pitchFamily="34" charset="-122"/>
                <a:ea typeface="微软雅黑" panose="020B0503020204020204" pitchFamily="34" charset="-122"/>
              </a:rPr>
              <a:t>350</a:t>
            </a:r>
            <a:r>
              <a:rPr lang="en-US" altLang="zh-CN" sz="1400" b="1" dirty="0" smtClean="0">
                <a:solidFill>
                  <a:srgbClr val="FF0000"/>
                </a:solidFill>
                <a:latin typeface="微软雅黑" panose="020B0503020204020204" pitchFamily="34" charset="-122"/>
                <a:ea typeface="微软雅黑" panose="020B0503020204020204" pitchFamily="34" charset="-122"/>
              </a:rPr>
              <a:t>℃</a:t>
            </a:r>
            <a:r>
              <a:rPr lang="zh-CN" altLang="en-US" sz="1400" b="1" dirty="0" smtClean="0">
                <a:solidFill>
                  <a:srgbClr val="FF0000"/>
                </a:solidFill>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检查</a:t>
            </a:r>
            <a:r>
              <a:rPr lang="zh-CN" altLang="en-US" sz="1400" dirty="0">
                <a:latin typeface="微软雅黑" panose="020B0503020204020204" pitchFamily="34" charset="-122"/>
                <a:ea typeface="微软雅黑" panose="020B0503020204020204" pitchFamily="34" charset="-122"/>
              </a:rPr>
              <a:t>设备和管线的热应力情况；</a:t>
            </a:r>
          </a:p>
        </p:txBody>
      </p:sp>
      <p:sp>
        <p:nvSpPr>
          <p:cNvPr id="76" name="KSO_Shape"/>
          <p:cNvSpPr>
            <a:spLocks/>
          </p:cNvSpPr>
          <p:nvPr/>
        </p:nvSpPr>
        <p:spPr bwMode="auto">
          <a:xfrm flipH="1">
            <a:off x="5744683" y="1723087"/>
            <a:ext cx="897901" cy="1188266"/>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70C0"/>
          </a:solidFill>
          <a:ln>
            <a:noFill/>
          </a:ln>
          <a:effectLst>
            <a:outerShdw blurRad="76200" dir="18900000" sy="23000" kx="-1200000" algn="bl" rotWithShape="0">
              <a:prstClr val="black">
                <a:alpha val="20000"/>
              </a:prstClr>
            </a:outerShdw>
          </a:effectLst>
        </p:spPr>
        <p:txBody>
          <a:bodyPr anchor="ctr" anchorCtr="1"/>
          <a:lstStyle/>
          <a:p>
            <a:endParaRPr lang="zh-CN" altLang="en-US"/>
          </a:p>
        </p:txBody>
      </p:sp>
      <p:sp>
        <p:nvSpPr>
          <p:cNvPr id="78" name="文本框 66"/>
          <p:cNvSpPr txBox="1"/>
          <p:nvPr/>
        </p:nvSpPr>
        <p:spPr>
          <a:xfrm>
            <a:off x="225861" y="4219526"/>
            <a:ext cx="2937800" cy="1708160"/>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炉子和反应器温度降至最低时，</a:t>
            </a:r>
            <a:r>
              <a:rPr lang="zh-CN" altLang="en-US" sz="1400" b="1" dirty="0">
                <a:solidFill>
                  <a:srgbClr val="FF0000"/>
                </a:solidFill>
                <a:latin typeface="微软雅黑" panose="020B0503020204020204" pitchFamily="34" charset="-122"/>
                <a:ea typeface="微软雅黑" panose="020B0503020204020204" pitchFamily="34" charset="-122"/>
              </a:rPr>
              <a:t>停空气鼓风机</a:t>
            </a:r>
            <a:r>
              <a:rPr lang="zh-CN" altLang="en-US" sz="1400" dirty="0">
                <a:latin typeface="微软雅黑" panose="020B0503020204020204" pitchFamily="34" charset="-122"/>
                <a:ea typeface="微软雅黑" panose="020B0503020204020204" pitchFamily="34" charset="-122"/>
              </a:rPr>
              <a:t>；打开克劳斯和尾气净化反应器上下人孔，反应器自然降至常温，打开反应炉、焚烧炉人孔，在线炉大盖，自然降至常温。</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31427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curtains"/>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76567"/>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工艺检查</a:t>
            </a:r>
            <a:endParaRPr lang="zh-CN" altLang="en-US" sz="2000" b="1" dirty="0">
              <a:latin typeface="微软雅黑" panose="020B0503020204020204" pitchFamily="34" charset="-122"/>
              <a:ea typeface="微软雅黑" panose="020B0503020204020204" pitchFamily="34" charset="-122"/>
            </a:endParaRPr>
          </a:p>
        </p:txBody>
      </p:sp>
      <p:grpSp>
        <p:nvGrpSpPr>
          <p:cNvPr id="48" name="组合 47"/>
          <p:cNvGrpSpPr/>
          <p:nvPr/>
        </p:nvGrpSpPr>
        <p:grpSpPr>
          <a:xfrm>
            <a:off x="825279" y="1487194"/>
            <a:ext cx="7540053" cy="4492075"/>
            <a:chOff x="3320425" y="1250002"/>
            <a:chExt cx="4733079" cy="371812"/>
          </a:xfrm>
        </p:grpSpPr>
        <p:sp>
          <p:nvSpPr>
            <p:cNvPr id="54" name="Freeform: Shape 45"/>
            <p:cNvSpPr>
              <a:spLocks/>
            </p:cNvSpPr>
            <p:nvPr/>
          </p:nvSpPr>
          <p:spPr bwMode="auto">
            <a:xfrm>
              <a:off x="3320425" y="1250002"/>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TextBox 53"/>
            <p:cNvSpPr txBox="1">
              <a:spLocks/>
            </p:cNvSpPr>
            <p:nvPr/>
          </p:nvSpPr>
          <p:spPr>
            <a:xfrm>
              <a:off x="3851402" y="1272306"/>
              <a:ext cx="4202102" cy="349508"/>
            </a:xfrm>
            <a:prstGeom prst="rect">
              <a:avLst/>
            </a:prstGeom>
            <a:ln>
              <a:noFill/>
            </a:ln>
          </p:spPr>
          <p:txBody>
            <a:bodyPr vert="horz" wrap="square" lIns="0" tIns="0" rIns="0" bIns="0" anchor="t" anchorCtr="0">
              <a:noAutofit/>
            </a:bodyPr>
            <a:lstStyle/>
            <a:p>
              <a:pPr>
                <a:lnSpc>
                  <a:spcPct val="120000"/>
                </a:lnSpc>
              </a:pPr>
              <a:r>
                <a:rPr lang="en-US" altLang="zh-CN" sz="1600" dirty="0" smtClean="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）易堵塞管线的</a:t>
              </a:r>
              <a:r>
                <a:rPr lang="zh-CN" altLang="en-US" sz="1600" b="1" dirty="0">
                  <a:solidFill>
                    <a:srgbClr val="FF0000"/>
                  </a:solidFill>
                  <a:latin typeface="微软雅黑" panose="020B0503020204020204" pitchFamily="34" charset="-122"/>
                  <a:ea typeface="微软雅黑" panose="020B0503020204020204" pitchFamily="34" charset="-122"/>
                </a:rPr>
                <a:t>伴热情况</a:t>
              </a:r>
              <a:r>
                <a:rPr lang="zh-CN" altLang="en-US" sz="1600" dirty="0">
                  <a:latin typeface="微软雅黑" panose="020B0503020204020204" pitchFamily="34" charset="-122"/>
                  <a:ea typeface="微软雅黑" panose="020B0503020204020204" pitchFamily="34" charset="-122"/>
                </a:rPr>
                <a:t>是否良好，伴热管线的</a:t>
              </a:r>
              <a:r>
                <a:rPr lang="zh-CN" altLang="en-US" sz="1600" b="1" dirty="0">
                  <a:solidFill>
                    <a:srgbClr val="FF0000"/>
                  </a:solidFill>
                  <a:latin typeface="微软雅黑" panose="020B0503020204020204" pitchFamily="34" charset="-122"/>
                  <a:ea typeface="微软雅黑" panose="020B0503020204020204" pitchFamily="34" charset="-122"/>
                </a:rPr>
                <a:t>数量和伴热方式</a:t>
              </a:r>
              <a:r>
                <a:rPr lang="zh-CN" altLang="en-US" sz="1600" dirty="0">
                  <a:latin typeface="微软雅黑" panose="020B0503020204020204" pitchFamily="34" charset="-122"/>
                  <a:ea typeface="微软雅黑" panose="020B0503020204020204" pitchFamily="34" charset="-122"/>
                </a:rPr>
                <a:t>能否满足实际需要；</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）管线上的</a:t>
              </a:r>
              <a:r>
                <a:rPr lang="zh-CN" altLang="en-US" sz="1600" b="1" dirty="0">
                  <a:solidFill>
                    <a:srgbClr val="FF0000"/>
                  </a:solidFill>
                  <a:latin typeface="微软雅黑" panose="020B0503020204020204" pitchFamily="34" charset="-122"/>
                  <a:ea typeface="微软雅黑" panose="020B0503020204020204" pitchFamily="34" charset="-122"/>
                </a:rPr>
                <a:t>温度计、压力表和采样阀</a:t>
              </a:r>
              <a:r>
                <a:rPr lang="zh-CN" altLang="en-US" sz="1600" dirty="0">
                  <a:latin typeface="微软雅黑" panose="020B0503020204020204" pitchFamily="34" charset="-122"/>
                  <a:ea typeface="微软雅黑" panose="020B0503020204020204" pitchFamily="34" charset="-122"/>
                </a:rPr>
                <a:t>是否安装；</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13</a:t>
              </a:r>
              <a:r>
                <a:rPr lang="zh-CN" altLang="en-US" sz="1600" dirty="0">
                  <a:latin typeface="微软雅黑" panose="020B0503020204020204" pitchFamily="34" charset="-122"/>
                  <a:ea typeface="微软雅黑" panose="020B0503020204020204" pitchFamily="34" charset="-122"/>
                </a:rPr>
                <a:t>）管线上的</a:t>
              </a:r>
              <a:r>
                <a:rPr lang="zh-CN" altLang="en-US" sz="1600" b="1" dirty="0">
                  <a:solidFill>
                    <a:srgbClr val="FF0000"/>
                  </a:solidFill>
                  <a:latin typeface="微软雅黑" panose="020B0503020204020204" pitchFamily="34" charset="-122"/>
                  <a:ea typeface="微软雅黑" panose="020B0503020204020204" pitchFamily="34" charset="-122"/>
                </a:rPr>
                <a:t>单向阀和疏水器的方向</a:t>
              </a:r>
              <a:r>
                <a:rPr lang="zh-CN" altLang="en-US" sz="1600" dirty="0">
                  <a:latin typeface="微软雅黑" panose="020B0503020204020204" pitchFamily="34" charset="-122"/>
                  <a:ea typeface="微软雅黑" panose="020B0503020204020204" pitchFamily="34" charset="-122"/>
                </a:rPr>
                <a:t>是否正确，管线的</a:t>
              </a:r>
              <a:r>
                <a:rPr lang="zh-CN" altLang="en-US" sz="1600" b="1" dirty="0">
                  <a:solidFill>
                    <a:srgbClr val="FF0000"/>
                  </a:solidFill>
                  <a:latin typeface="微软雅黑" panose="020B0503020204020204" pitchFamily="34" charset="-122"/>
                  <a:ea typeface="微软雅黑" panose="020B0503020204020204" pitchFamily="34" charset="-122"/>
                </a:rPr>
                <a:t>介质和走向标示</a:t>
              </a:r>
              <a:r>
                <a:rPr lang="zh-CN" altLang="en-US" sz="1600" dirty="0">
                  <a:latin typeface="微软雅黑" panose="020B0503020204020204" pitchFamily="34" charset="-122"/>
                  <a:ea typeface="微软雅黑" panose="020B0503020204020204" pitchFamily="34" charset="-122"/>
                </a:rPr>
                <a:t>是否正确；</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14</a:t>
              </a:r>
              <a:r>
                <a:rPr lang="zh-CN" altLang="en-US" sz="1600" dirty="0">
                  <a:latin typeface="微软雅黑" panose="020B0503020204020204" pitchFamily="34" charset="-122"/>
                  <a:ea typeface="微软雅黑" panose="020B0503020204020204" pitchFamily="34" charset="-122"/>
                </a:rPr>
                <a:t>）夹套伴热</a:t>
              </a:r>
              <a:r>
                <a:rPr lang="zh-CN" altLang="en-US" sz="1600" b="1" dirty="0">
                  <a:solidFill>
                    <a:srgbClr val="FF0000"/>
                  </a:solidFill>
                  <a:latin typeface="微软雅黑" panose="020B0503020204020204" pitchFamily="34" charset="-122"/>
                  <a:ea typeface="微软雅黑" panose="020B0503020204020204" pitchFamily="34" charset="-122"/>
                </a:rPr>
                <a:t>良好，无死角</a:t>
              </a:r>
              <a:r>
                <a:rPr lang="zh-CN" altLang="en-US" sz="1600" dirty="0">
                  <a:latin typeface="微软雅黑" panose="020B0503020204020204" pitchFamily="34" charset="-122"/>
                  <a:ea typeface="微软雅黑" panose="020B0503020204020204" pitchFamily="34" charset="-122"/>
                </a:rPr>
                <a:t>，自流液硫管线</a:t>
              </a:r>
              <a:r>
                <a:rPr lang="zh-CN" altLang="en-US" sz="1600" b="1" dirty="0">
                  <a:solidFill>
                    <a:srgbClr val="FF0000"/>
                  </a:solidFill>
                  <a:latin typeface="微软雅黑" panose="020B0503020204020204" pitchFamily="34" charset="-122"/>
                  <a:ea typeface="微软雅黑" panose="020B0503020204020204" pitchFamily="34" charset="-122"/>
                </a:rPr>
                <a:t>安装坡度</a:t>
              </a:r>
              <a:r>
                <a:rPr lang="zh-CN" altLang="en-US" sz="1600" dirty="0">
                  <a:latin typeface="微软雅黑" panose="020B0503020204020204" pitchFamily="34" charset="-122"/>
                  <a:ea typeface="微软雅黑" panose="020B0503020204020204" pitchFamily="34" charset="-122"/>
                </a:rPr>
                <a:t>符合要求，夹套冷凝水排放是否为</a:t>
              </a:r>
              <a:r>
                <a:rPr lang="zh-CN" altLang="en-US" sz="1600" b="1" dirty="0">
                  <a:solidFill>
                    <a:srgbClr val="FF0000"/>
                  </a:solidFill>
                  <a:latin typeface="微软雅黑" panose="020B0503020204020204" pitchFamily="34" charset="-122"/>
                  <a:ea typeface="微软雅黑" panose="020B0503020204020204" pitchFamily="34" charset="-122"/>
                </a:rPr>
                <a:t>最低点</a:t>
              </a:r>
              <a:r>
                <a:rPr lang="zh-CN" altLang="en-US" sz="1600" dirty="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endParaRPr lang="zh-CN" altLang="en-US" sz="1600" dirty="0">
                <a:latin typeface="微软雅黑" panose="020B0503020204020204" pitchFamily="34" charset="-122"/>
                <a:ea typeface="微软雅黑" panose="020B0503020204020204" pitchFamily="34" charset="-122"/>
              </a:endParaRPr>
            </a:p>
          </p:txBody>
        </p:sp>
      </p:grpSp>
      <p:sp>
        <p:nvSpPr>
          <p:cNvPr id="63" name="Oval 44"/>
          <p:cNvSpPr>
            <a:spLocks/>
          </p:cNvSpPr>
          <p:nvPr/>
        </p:nvSpPr>
        <p:spPr bwMode="auto">
          <a:xfrm>
            <a:off x="604379" y="1770688"/>
            <a:ext cx="776296" cy="858923"/>
          </a:xfrm>
          <a:prstGeom prst="ellipse">
            <a:avLst/>
          </a:prstGeom>
          <a:solidFill>
            <a:schemeClr val="accent2"/>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Freeform: Shape 45"/>
          <p:cNvSpPr>
            <a:spLocks/>
          </p:cNvSpPr>
          <p:nvPr/>
        </p:nvSpPr>
        <p:spPr bwMode="auto">
          <a:xfrm>
            <a:off x="855486" y="1998670"/>
            <a:ext cx="274071" cy="402959"/>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Oval 30"/>
          <p:cNvSpPr>
            <a:spLocks/>
          </p:cNvSpPr>
          <p:nvPr/>
        </p:nvSpPr>
        <p:spPr bwMode="auto">
          <a:xfrm>
            <a:off x="604379" y="3239455"/>
            <a:ext cx="785077" cy="882495"/>
          </a:xfrm>
          <a:prstGeom prst="ellipse">
            <a:avLst/>
          </a:prstGeom>
          <a:solidFill>
            <a:schemeClr val="accent1"/>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Freeform: Shape 31"/>
          <p:cNvSpPr>
            <a:spLocks/>
          </p:cNvSpPr>
          <p:nvPr/>
        </p:nvSpPr>
        <p:spPr bwMode="auto">
          <a:xfrm>
            <a:off x="858331" y="3473693"/>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sp>
        <p:nvSpPr>
          <p:cNvPr id="56" name="Freeform: Shape 31"/>
          <p:cNvSpPr>
            <a:spLocks/>
          </p:cNvSpPr>
          <p:nvPr/>
        </p:nvSpPr>
        <p:spPr bwMode="auto">
          <a:xfrm>
            <a:off x="867365" y="4993315"/>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pic>
        <p:nvPicPr>
          <p:cNvPr id="10242" name="Picture 2" descr="上课"/>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677" y="4005064"/>
            <a:ext cx="6835972" cy="1914525"/>
          </a:xfrm>
          <a:prstGeom prst="rect">
            <a:avLst/>
          </a:prstGeom>
          <a:solidFill>
            <a:srgbClr val="92D050"/>
          </a:solidFill>
        </p:spPr>
      </p:pic>
    </p:spTree>
    <p:extLst>
      <p:ext uri="{BB962C8B-B14F-4D97-AF65-F5344CB8AC3E}">
        <p14:creationId xmlns:p14="http://schemas.microsoft.com/office/powerpoint/2010/main" val="227878397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2" presetClass="entr" presetSubtype="4"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 calcmode="lin" valueType="num">
                                      <p:cBhvr additive="base">
                                        <p:cTn id="10" dur="500" fill="hold"/>
                                        <p:tgtEl>
                                          <p:spTgt spid="10242"/>
                                        </p:tgtEl>
                                        <p:attrNameLst>
                                          <p:attrName>ppt_x</p:attrName>
                                        </p:attrNameLst>
                                      </p:cBhvr>
                                      <p:tavLst>
                                        <p:tav tm="0">
                                          <p:val>
                                            <p:strVal val="#ppt_x"/>
                                          </p:val>
                                        </p:tav>
                                        <p:tav tm="100000">
                                          <p:val>
                                            <p:strVal val="#ppt_x"/>
                                          </p:val>
                                        </p:tav>
                                      </p:tavLst>
                                    </p:anim>
                                    <p:anim calcmode="lin" valueType="num">
                                      <p:cBhvr additive="base">
                                        <p:cTn id="11"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50</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47718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a:t>
            </a:r>
            <a:r>
              <a:rPr lang="zh-CN" altLang="en-US" sz="2800" b="1" dirty="0" smtClean="0">
                <a:latin typeface="微软雅黑" pitchFamily="34" charset="-122"/>
                <a:ea typeface="微软雅黑" pitchFamily="34" charset="-122"/>
                <a:cs typeface="方正苏新诗柳楷简体-yolan"/>
              </a:rPr>
              <a:t>装填</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煮炉操作</a:t>
            </a:r>
            <a:endParaRPr lang="en-US" altLang="zh-CN" sz="2000" b="1" dirty="0">
              <a:latin typeface="微软雅黑" panose="020B0503020204020204" pitchFamily="34" charset="-122"/>
              <a:ea typeface="微软雅黑" panose="020B0503020204020204" pitchFamily="34" charset="-122"/>
            </a:endParaRPr>
          </a:p>
        </p:txBody>
      </p:sp>
      <p:sp>
        <p:nvSpPr>
          <p:cNvPr id="59" name="矩形 58"/>
          <p:cNvSpPr/>
          <p:nvPr/>
        </p:nvSpPr>
        <p:spPr>
          <a:xfrm>
            <a:off x="2895151" y="3650977"/>
            <a:ext cx="4699134" cy="100549"/>
          </a:xfrm>
          <a:prstGeom prst="rect">
            <a:avLst/>
          </a:prstGeom>
          <a:pattFill prst="ltUpDiag">
            <a:fgClr>
              <a:srgbClr val="414455"/>
            </a:fgClr>
            <a:bgClr>
              <a:srgbClr val="E8E8E6"/>
            </a:bgClr>
          </a:pattFill>
          <a:ln w="25400" cap="flat" cmpd="sng" algn="ctr">
            <a:noFill/>
            <a:prstDash val="solid"/>
          </a:ln>
          <a:effectLst/>
        </p:spPr>
        <p:txBody>
          <a:bodyPr lIns="68595" tIns="34297" rIns="68595" bIns="34297"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0" name="矩形 59"/>
          <p:cNvSpPr/>
          <p:nvPr/>
        </p:nvSpPr>
        <p:spPr>
          <a:xfrm>
            <a:off x="2463048" y="1876242"/>
            <a:ext cx="4699134" cy="100549"/>
          </a:xfrm>
          <a:prstGeom prst="rect">
            <a:avLst/>
          </a:prstGeom>
          <a:pattFill prst="ltUpDiag">
            <a:fgClr>
              <a:srgbClr val="414455"/>
            </a:fgClr>
            <a:bgClr>
              <a:srgbClr val="E8E8E6"/>
            </a:bgClr>
          </a:pattFill>
          <a:ln w="25400" cap="flat" cmpd="sng" algn="ctr">
            <a:noFill/>
            <a:prstDash val="solid"/>
          </a:ln>
          <a:effectLst/>
        </p:spPr>
        <p:txBody>
          <a:bodyPr lIns="68595" tIns="34297" rIns="68595" bIns="34297"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1" name="椭圆 64"/>
          <p:cNvSpPr>
            <a:spLocks noChangeArrowheads="1"/>
          </p:cNvSpPr>
          <p:nvPr/>
        </p:nvSpPr>
        <p:spPr bwMode="auto">
          <a:xfrm>
            <a:off x="1328775" y="1628800"/>
            <a:ext cx="1244209" cy="1243536"/>
          </a:xfrm>
          <a:prstGeom prst="ellipse">
            <a:avLst/>
          </a:prstGeom>
          <a:solidFill>
            <a:srgbClr val="00B0F0"/>
          </a:solidFill>
          <a:ln w="190500" cap="sq" cmpd="sng">
            <a:solidFill>
              <a:sysClr val="window" lastClr="FFFFFF">
                <a:lumMod val="65000"/>
              </a:sysClr>
            </a:solidFill>
            <a:round/>
            <a:headEnd/>
            <a:tailEnd/>
          </a:ln>
        </p:spPr>
        <p:txBody>
          <a:bodyPr lIns="68595" tIns="34297" rIns="68595" bIns="34297"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1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sym typeface="宋体" panose="02010600030101010101" pitchFamily="2" charset="-122"/>
              </a:rPr>
              <a:t>煮炉目的</a:t>
            </a:r>
            <a:endParaRPr kumimoji="0" lang="zh-CN" altLang="zh-CN" sz="21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宋体" panose="02010600030101010101" pitchFamily="2" charset="-122"/>
            </a:endParaRPr>
          </a:p>
        </p:txBody>
      </p:sp>
      <p:sp>
        <p:nvSpPr>
          <p:cNvPr id="62" name="TextBox 6"/>
          <p:cNvSpPr txBox="1"/>
          <p:nvPr/>
        </p:nvSpPr>
        <p:spPr>
          <a:xfrm>
            <a:off x="2837539" y="2001074"/>
            <a:ext cx="4429069" cy="1275748"/>
          </a:xfrm>
          <a:prstGeom prst="rect">
            <a:avLst/>
          </a:prstGeom>
          <a:noFill/>
        </p:spPr>
        <p:txBody>
          <a:bodyPr wrap="square" lIns="68595" tIns="34297" rIns="68595" bIns="34297" rtlCol="0">
            <a:spAutoFit/>
          </a:bodyPr>
          <a:lstStyle/>
          <a:p>
            <a:pPr>
              <a:lnSpc>
                <a:spcPct val="150000"/>
              </a:lnSpc>
            </a:pPr>
            <a:r>
              <a:rPr lang="en-US" altLang="zh-CN" sz="1400" dirty="0">
                <a:solidFill>
                  <a:sysClr val="windowText" lastClr="000000"/>
                </a:solidFill>
                <a:latin typeface="微软雅黑" pitchFamily="34" charset="-122"/>
                <a:ea typeface="微软雅黑" pitchFamily="34" charset="-122"/>
              </a:rPr>
              <a:t>1</a:t>
            </a:r>
            <a:r>
              <a:rPr lang="zh-CN" altLang="en-US" sz="1400" dirty="0">
                <a:solidFill>
                  <a:sysClr val="windowText" lastClr="000000"/>
                </a:solidFill>
                <a:latin typeface="微软雅黑" pitchFamily="34" charset="-122"/>
                <a:ea typeface="微软雅黑" pitchFamily="34" charset="-122"/>
              </a:rPr>
              <a:t>）清除废热锅炉设备和管线内残留和形成的铁锈及其他污垢。</a:t>
            </a:r>
          </a:p>
          <a:p>
            <a:pPr>
              <a:lnSpc>
                <a:spcPct val="130000"/>
              </a:lnSpc>
            </a:pPr>
            <a:r>
              <a:rPr lang="en-US" altLang="zh-CN" sz="1400" dirty="0">
                <a:solidFill>
                  <a:sysClr val="windowText" lastClr="000000"/>
                </a:solidFill>
                <a:latin typeface="微软雅黑" pitchFamily="34" charset="-122"/>
                <a:ea typeface="微软雅黑" pitchFamily="34" charset="-122"/>
              </a:rPr>
              <a:t>2</a:t>
            </a:r>
            <a:r>
              <a:rPr lang="zh-CN" altLang="en-US" sz="1400" dirty="0">
                <a:solidFill>
                  <a:sysClr val="windowText" lastClr="000000"/>
                </a:solidFill>
                <a:latin typeface="微软雅黑" pitchFamily="34" charset="-122"/>
                <a:ea typeface="微软雅黑" pitchFamily="34" charset="-122"/>
              </a:rPr>
              <a:t>）确保废热锅炉正常投用和长周期运行。</a:t>
            </a:r>
          </a:p>
          <a:p>
            <a:pPr>
              <a:lnSpc>
                <a:spcPct val="130000"/>
              </a:lnSpc>
            </a:pPr>
            <a:r>
              <a:rPr lang="en-US" altLang="zh-CN" sz="1400" dirty="0">
                <a:solidFill>
                  <a:sysClr val="windowText" lastClr="000000"/>
                </a:solidFill>
                <a:latin typeface="微软雅黑" pitchFamily="34" charset="-122"/>
                <a:ea typeface="微软雅黑" pitchFamily="34" charset="-122"/>
              </a:rPr>
              <a:t>3</a:t>
            </a:r>
            <a:r>
              <a:rPr lang="zh-CN" altLang="en-US" sz="1400" dirty="0">
                <a:solidFill>
                  <a:sysClr val="windowText" lastClr="000000"/>
                </a:solidFill>
                <a:latin typeface="微软雅黑" pitchFamily="34" charset="-122"/>
                <a:ea typeface="微软雅黑" pitchFamily="34" charset="-122"/>
              </a:rPr>
              <a:t>）保证废热锅炉产出合格的蒸汽。</a:t>
            </a:r>
          </a:p>
        </p:txBody>
      </p:sp>
      <p:sp>
        <p:nvSpPr>
          <p:cNvPr id="63" name="椭圆 64"/>
          <p:cNvSpPr>
            <a:spLocks noChangeArrowheads="1"/>
          </p:cNvSpPr>
          <p:nvPr/>
        </p:nvSpPr>
        <p:spPr bwMode="auto">
          <a:xfrm>
            <a:off x="7432247" y="3191226"/>
            <a:ext cx="1244209" cy="1243536"/>
          </a:xfrm>
          <a:prstGeom prst="ellipse">
            <a:avLst/>
          </a:prstGeom>
          <a:solidFill>
            <a:srgbClr val="E20000"/>
          </a:solidFill>
          <a:ln w="190500" cap="sq" cmpd="sng">
            <a:solidFill>
              <a:sysClr val="window" lastClr="FFFFFF">
                <a:lumMod val="65000"/>
              </a:sysClr>
            </a:solidFill>
            <a:round/>
            <a:headEnd/>
            <a:tailEnd/>
          </a:ln>
        </p:spPr>
        <p:txBody>
          <a:bodyPr lIns="68595" tIns="34297" rIns="68595" bIns="34297"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1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sym typeface="宋体" panose="02010600030101010101" pitchFamily="2" charset="-122"/>
              </a:rPr>
              <a:t>煮炉准备</a:t>
            </a:r>
            <a:endParaRPr kumimoji="0" lang="zh-CN" altLang="zh-CN" sz="21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sym typeface="宋体" panose="02010600030101010101" pitchFamily="2" charset="-122"/>
            </a:endParaRPr>
          </a:p>
        </p:txBody>
      </p:sp>
      <p:sp>
        <p:nvSpPr>
          <p:cNvPr id="64" name="TextBox 8"/>
          <p:cNvSpPr txBox="1"/>
          <p:nvPr/>
        </p:nvSpPr>
        <p:spPr>
          <a:xfrm>
            <a:off x="2811686" y="3796376"/>
            <a:ext cx="5062029" cy="2331422"/>
          </a:xfrm>
          <a:prstGeom prst="rect">
            <a:avLst/>
          </a:prstGeom>
          <a:noFill/>
        </p:spPr>
        <p:txBody>
          <a:bodyPr wrap="square" lIns="68595" tIns="34297" rIns="68595" bIns="34297" rtlCol="0">
            <a:spAutoFit/>
          </a:bodyPr>
          <a:lstStyle/>
          <a:p>
            <a:pPr>
              <a:lnSpc>
                <a:spcPct val="150000"/>
              </a:lnSpc>
            </a:pPr>
            <a:r>
              <a:rPr lang="en-US" altLang="zh-CN" sz="1400" dirty="0">
                <a:solidFill>
                  <a:sysClr val="windowText" lastClr="000000"/>
                </a:solidFill>
                <a:latin typeface="微软雅黑" pitchFamily="34" charset="-122"/>
                <a:ea typeface="微软雅黑" pitchFamily="34" charset="-122"/>
              </a:rPr>
              <a:t>1</a:t>
            </a:r>
            <a:r>
              <a:rPr lang="zh-CN" altLang="en-US" sz="1400" dirty="0">
                <a:solidFill>
                  <a:sysClr val="windowText" lastClr="000000"/>
                </a:solidFill>
                <a:latin typeface="微软雅黑" pitchFamily="34" charset="-122"/>
                <a:ea typeface="微软雅黑" pitchFamily="34" charset="-122"/>
              </a:rPr>
              <a:t>）反应炉废热锅炉</a:t>
            </a:r>
            <a:r>
              <a:rPr lang="en-US" altLang="zh-CN" sz="1400" dirty="0">
                <a:solidFill>
                  <a:sysClr val="windowText" lastClr="000000"/>
                </a:solidFill>
                <a:latin typeface="微软雅黑" pitchFamily="34" charset="-122"/>
                <a:ea typeface="微软雅黑" pitchFamily="34" charset="-122"/>
              </a:rPr>
              <a:t>E-8101</a:t>
            </a:r>
            <a:r>
              <a:rPr lang="zh-CN" altLang="en-US" sz="1400" dirty="0">
                <a:solidFill>
                  <a:sysClr val="windowText" lastClr="000000"/>
                </a:solidFill>
                <a:latin typeface="微软雅黑" pitchFamily="34" charset="-122"/>
                <a:ea typeface="微软雅黑" pitchFamily="34" charset="-122"/>
              </a:rPr>
              <a:t>、</a:t>
            </a:r>
            <a:r>
              <a:rPr lang="en-US" altLang="zh-CN" sz="1400" dirty="0">
                <a:solidFill>
                  <a:sysClr val="windowText" lastClr="000000"/>
                </a:solidFill>
                <a:latin typeface="微软雅黑" pitchFamily="34" charset="-122"/>
                <a:ea typeface="微软雅黑" pitchFamily="34" charset="-122"/>
              </a:rPr>
              <a:t>E-8111</a:t>
            </a:r>
            <a:r>
              <a:rPr lang="zh-CN" altLang="en-US" sz="1400" dirty="0">
                <a:solidFill>
                  <a:sysClr val="windowText" lastClr="000000"/>
                </a:solidFill>
                <a:latin typeface="微软雅黑" pitchFamily="34" charset="-122"/>
                <a:ea typeface="微软雅黑" pitchFamily="34" charset="-122"/>
              </a:rPr>
              <a:t>冲洗、水联运结束。</a:t>
            </a:r>
          </a:p>
          <a:p>
            <a:pPr>
              <a:lnSpc>
                <a:spcPct val="150000"/>
              </a:lnSpc>
            </a:pPr>
            <a:r>
              <a:rPr lang="en-US" altLang="zh-CN" sz="1400" dirty="0">
                <a:solidFill>
                  <a:sysClr val="windowText" lastClr="000000"/>
                </a:solidFill>
                <a:latin typeface="微软雅黑" pitchFamily="34" charset="-122"/>
                <a:ea typeface="微软雅黑" pitchFamily="34" charset="-122"/>
              </a:rPr>
              <a:t>2</a:t>
            </a:r>
            <a:r>
              <a:rPr lang="zh-CN" altLang="en-US" sz="1400" dirty="0">
                <a:solidFill>
                  <a:sysClr val="windowText" lastClr="000000"/>
                </a:solidFill>
                <a:latin typeface="微软雅黑" pitchFamily="34" charset="-122"/>
                <a:ea typeface="微软雅黑" pitchFamily="34" charset="-122"/>
              </a:rPr>
              <a:t>）加药泵</a:t>
            </a:r>
            <a:r>
              <a:rPr lang="en-US" altLang="zh-CN" sz="1400" dirty="0">
                <a:solidFill>
                  <a:sysClr val="windowText" lastClr="000000"/>
                </a:solidFill>
                <a:latin typeface="微软雅黑" pitchFamily="34" charset="-122"/>
                <a:ea typeface="微软雅黑" pitchFamily="34" charset="-122"/>
              </a:rPr>
              <a:t>P-8112/A/B/C</a:t>
            </a:r>
            <a:r>
              <a:rPr lang="zh-CN" altLang="en-US" sz="1400" dirty="0">
                <a:solidFill>
                  <a:sysClr val="windowText" lastClr="000000"/>
                </a:solidFill>
                <a:latin typeface="微软雅黑" pitchFamily="34" charset="-122"/>
                <a:ea typeface="微软雅黑" pitchFamily="34" charset="-122"/>
              </a:rPr>
              <a:t>试运正常。</a:t>
            </a:r>
          </a:p>
          <a:p>
            <a:pPr>
              <a:lnSpc>
                <a:spcPct val="150000"/>
              </a:lnSpc>
            </a:pPr>
            <a:r>
              <a:rPr lang="en-US" altLang="zh-CN" sz="1400" dirty="0">
                <a:solidFill>
                  <a:sysClr val="windowText" lastClr="000000"/>
                </a:solidFill>
                <a:latin typeface="微软雅黑" pitchFamily="34" charset="-122"/>
                <a:ea typeface="微软雅黑" pitchFamily="34" charset="-122"/>
              </a:rPr>
              <a:t>3</a:t>
            </a:r>
            <a:r>
              <a:rPr lang="zh-CN" altLang="en-US" sz="1400" dirty="0">
                <a:solidFill>
                  <a:sysClr val="windowText" lastClr="000000"/>
                </a:solidFill>
                <a:latin typeface="微软雅黑" pitchFamily="34" charset="-122"/>
                <a:ea typeface="微软雅黑" pitchFamily="34" charset="-122"/>
              </a:rPr>
              <a:t>）除盐水、循环水、蒸汽、氮气、加药管线流程畅通。</a:t>
            </a:r>
          </a:p>
          <a:p>
            <a:pPr>
              <a:lnSpc>
                <a:spcPct val="150000"/>
              </a:lnSpc>
            </a:pPr>
            <a:r>
              <a:rPr lang="en-US" altLang="zh-CN" sz="1400" dirty="0">
                <a:solidFill>
                  <a:sysClr val="windowText" lastClr="000000"/>
                </a:solidFill>
                <a:latin typeface="微软雅黑" pitchFamily="34" charset="-122"/>
                <a:ea typeface="微软雅黑" pitchFamily="34" charset="-122"/>
              </a:rPr>
              <a:t>4</a:t>
            </a:r>
            <a:r>
              <a:rPr lang="zh-CN" altLang="en-US" sz="1400" dirty="0">
                <a:solidFill>
                  <a:sysClr val="windowText" lastClr="000000"/>
                </a:solidFill>
                <a:latin typeface="微软雅黑" pitchFamily="34" charset="-122"/>
                <a:ea typeface="微软雅黑" pitchFamily="34" charset="-122"/>
              </a:rPr>
              <a:t>）</a:t>
            </a:r>
            <a:r>
              <a:rPr lang="en-US" altLang="zh-CN" sz="1400" dirty="0">
                <a:solidFill>
                  <a:sysClr val="windowText" lastClr="000000"/>
                </a:solidFill>
                <a:latin typeface="微软雅黑" pitchFamily="34" charset="-122"/>
                <a:ea typeface="微软雅黑" pitchFamily="34" charset="-122"/>
              </a:rPr>
              <a:t>E-8101</a:t>
            </a:r>
            <a:r>
              <a:rPr lang="zh-CN" altLang="en-US" sz="1400" dirty="0">
                <a:solidFill>
                  <a:sysClr val="windowText" lastClr="000000"/>
                </a:solidFill>
                <a:latin typeface="微软雅黑" pitchFamily="34" charset="-122"/>
                <a:ea typeface="微软雅黑" pitchFamily="34" charset="-122"/>
              </a:rPr>
              <a:t>、</a:t>
            </a:r>
            <a:r>
              <a:rPr lang="en-US" altLang="zh-CN" sz="1400" dirty="0">
                <a:solidFill>
                  <a:sysClr val="windowText" lastClr="000000"/>
                </a:solidFill>
                <a:latin typeface="微软雅黑" pitchFamily="34" charset="-122"/>
                <a:ea typeface="微软雅黑" pitchFamily="34" charset="-122"/>
              </a:rPr>
              <a:t>E-8111</a:t>
            </a:r>
            <a:r>
              <a:rPr lang="zh-CN" altLang="en-US" sz="1400" dirty="0">
                <a:solidFill>
                  <a:sysClr val="windowText" lastClr="000000"/>
                </a:solidFill>
                <a:latin typeface="微软雅黑" pitchFamily="34" charset="-122"/>
                <a:ea typeface="微软雅黑" pitchFamily="34" charset="-122"/>
              </a:rPr>
              <a:t>各仪表校验合格，各联锁确认合格，并处于备用状态。</a:t>
            </a:r>
          </a:p>
          <a:p>
            <a:pPr>
              <a:lnSpc>
                <a:spcPct val="150000"/>
              </a:lnSpc>
            </a:pPr>
            <a:r>
              <a:rPr lang="en-US" altLang="zh-CN" sz="1400" dirty="0">
                <a:solidFill>
                  <a:sysClr val="windowText" lastClr="000000"/>
                </a:solidFill>
                <a:latin typeface="微软雅黑" pitchFamily="34" charset="-122"/>
                <a:ea typeface="微软雅黑" pitchFamily="34" charset="-122"/>
              </a:rPr>
              <a:t>5</a:t>
            </a:r>
            <a:r>
              <a:rPr lang="zh-CN" altLang="en-US" sz="1400" dirty="0">
                <a:solidFill>
                  <a:sysClr val="windowText" lastClr="000000"/>
                </a:solidFill>
                <a:latin typeface="微软雅黑" pitchFamily="34" charset="-122"/>
                <a:ea typeface="微软雅黑" pitchFamily="34" charset="-122"/>
              </a:rPr>
              <a:t>）煮炉用化学药品</a:t>
            </a:r>
            <a:r>
              <a:rPr lang="en-US" altLang="zh-CN" sz="1400" dirty="0">
                <a:solidFill>
                  <a:sysClr val="windowText" lastClr="000000"/>
                </a:solidFill>
                <a:latin typeface="微软雅黑" pitchFamily="34" charset="-122"/>
                <a:ea typeface="微软雅黑" pitchFamily="34" charset="-122"/>
              </a:rPr>
              <a:t>Na3PO4•12H2O</a:t>
            </a:r>
            <a:r>
              <a:rPr lang="zh-CN" altLang="en-US" sz="1400" dirty="0">
                <a:solidFill>
                  <a:sysClr val="windowText" lastClr="000000"/>
                </a:solidFill>
                <a:latin typeface="微软雅黑" pitchFamily="34" charset="-122"/>
                <a:ea typeface="微软雅黑" pitchFamily="34" charset="-122"/>
              </a:rPr>
              <a:t>已准备足够。</a:t>
            </a:r>
          </a:p>
          <a:p>
            <a:pPr>
              <a:lnSpc>
                <a:spcPct val="150000"/>
              </a:lnSpc>
            </a:pPr>
            <a:r>
              <a:rPr lang="en-US" altLang="zh-CN" sz="1400" dirty="0">
                <a:solidFill>
                  <a:sysClr val="windowText" lastClr="000000"/>
                </a:solidFill>
                <a:latin typeface="微软雅黑" pitchFamily="34" charset="-122"/>
                <a:ea typeface="微软雅黑" pitchFamily="34" charset="-122"/>
              </a:rPr>
              <a:t>6</a:t>
            </a:r>
            <a:r>
              <a:rPr lang="zh-CN" altLang="en-US" sz="1400" dirty="0">
                <a:solidFill>
                  <a:sysClr val="windowText" lastClr="000000"/>
                </a:solidFill>
                <a:latin typeface="微软雅黑" pitchFamily="34" charset="-122"/>
                <a:ea typeface="微软雅黑" pitchFamily="34" charset="-122"/>
              </a:rPr>
              <a:t>）装置系统已经升温至</a:t>
            </a:r>
            <a:r>
              <a:rPr lang="en-US" altLang="zh-CN" sz="1400" dirty="0">
                <a:solidFill>
                  <a:sysClr val="windowText" lastClr="000000"/>
                </a:solidFill>
                <a:latin typeface="微软雅黑" pitchFamily="34" charset="-122"/>
                <a:ea typeface="微软雅黑" pitchFamily="34" charset="-122"/>
              </a:rPr>
              <a:t>100℃</a:t>
            </a:r>
            <a:r>
              <a:rPr lang="zh-CN" altLang="en-US" sz="1400" dirty="0">
                <a:solidFill>
                  <a:sysClr val="windowText" lastClr="000000"/>
                </a:solidFill>
                <a:latin typeface="微软雅黑" pitchFamily="34" charset="-122"/>
                <a:ea typeface="微软雅黑" pitchFamily="34" charset="-122"/>
              </a:rPr>
              <a:t>。</a:t>
            </a:r>
          </a:p>
        </p:txBody>
      </p:sp>
      <p:grpSp>
        <p:nvGrpSpPr>
          <p:cNvPr id="65" name="组合 64"/>
          <p:cNvGrpSpPr/>
          <p:nvPr/>
        </p:nvGrpSpPr>
        <p:grpSpPr>
          <a:xfrm>
            <a:off x="2114531" y="3945869"/>
            <a:ext cx="595785" cy="758839"/>
            <a:chOff x="7016242" y="2450946"/>
            <a:chExt cx="899388" cy="1145536"/>
          </a:xfrm>
        </p:grpSpPr>
        <p:sp>
          <p:nvSpPr>
            <p:cNvPr id="66" name="Freeform 8"/>
            <p:cNvSpPr>
              <a:spLocks/>
            </p:cNvSpPr>
            <p:nvPr/>
          </p:nvSpPr>
          <p:spPr bwMode="auto">
            <a:xfrm>
              <a:off x="7016242" y="2450946"/>
              <a:ext cx="899388" cy="1145536"/>
            </a:xfrm>
            <a:custGeom>
              <a:avLst/>
              <a:gdLst/>
              <a:ahLst/>
              <a:cxnLst>
                <a:cxn ang="0">
                  <a:pos x="284" y="0"/>
                </a:cxn>
                <a:cxn ang="0">
                  <a:pos x="593" y="900"/>
                </a:cxn>
                <a:cxn ang="0">
                  <a:pos x="292" y="797"/>
                </a:cxn>
                <a:cxn ang="0">
                  <a:pos x="0" y="364"/>
                </a:cxn>
                <a:cxn ang="0">
                  <a:pos x="284" y="0"/>
                </a:cxn>
              </a:cxnLst>
              <a:rect l="0" t="0" r="r" b="b"/>
              <a:pathLst>
                <a:path w="707" h="900">
                  <a:moveTo>
                    <a:pt x="284" y="0"/>
                  </a:moveTo>
                  <a:cubicBezTo>
                    <a:pt x="604" y="216"/>
                    <a:pt x="707" y="517"/>
                    <a:pt x="593" y="900"/>
                  </a:cubicBezTo>
                  <a:cubicBezTo>
                    <a:pt x="496" y="834"/>
                    <a:pt x="396" y="800"/>
                    <a:pt x="292" y="797"/>
                  </a:cubicBezTo>
                  <a:cubicBezTo>
                    <a:pt x="279" y="629"/>
                    <a:pt x="181" y="485"/>
                    <a:pt x="0" y="364"/>
                  </a:cubicBezTo>
                  <a:cubicBezTo>
                    <a:pt x="161" y="274"/>
                    <a:pt x="255" y="153"/>
                    <a:pt x="284" y="0"/>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332"/>
            <p:cNvSpPr>
              <a:spLocks noEditPoints="1"/>
            </p:cNvSpPr>
            <p:nvPr/>
          </p:nvSpPr>
          <p:spPr bwMode="auto">
            <a:xfrm>
              <a:off x="7339424" y="2870252"/>
              <a:ext cx="365802" cy="354441"/>
            </a:xfrm>
            <a:custGeom>
              <a:avLst/>
              <a:gdLst>
                <a:gd name="T0" fmla="*/ 75 w 161"/>
                <a:gd name="T1" fmla="*/ 156 h 156"/>
                <a:gd name="T2" fmla="*/ 49 w 161"/>
                <a:gd name="T3" fmla="*/ 149 h 156"/>
                <a:gd name="T4" fmla="*/ 24 w 161"/>
                <a:gd name="T5" fmla="*/ 127 h 156"/>
                <a:gd name="T6" fmla="*/ 11 w 161"/>
                <a:gd name="T7" fmla="*/ 96 h 156"/>
                <a:gd name="T8" fmla="*/ 9 w 161"/>
                <a:gd name="T9" fmla="*/ 81 h 156"/>
                <a:gd name="T10" fmla="*/ 18 w 161"/>
                <a:gd name="T11" fmla="*/ 57 h 156"/>
                <a:gd name="T12" fmla="*/ 36 w 161"/>
                <a:gd name="T13" fmla="*/ 54 h 156"/>
                <a:gd name="T14" fmla="*/ 25 w 161"/>
                <a:gd name="T15" fmla="*/ 65 h 156"/>
                <a:gd name="T16" fmla="*/ 24 w 161"/>
                <a:gd name="T17" fmla="*/ 74 h 156"/>
                <a:gd name="T18" fmla="*/ 51 w 161"/>
                <a:gd name="T19" fmla="*/ 55 h 156"/>
                <a:gd name="T20" fmla="*/ 79 w 161"/>
                <a:gd name="T21" fmla="*/ 48 h 156"/>
                <a:gd name="T22" fmla="*/ 79 w 161"/>
                <a:gd name="T23" fmla="*/ 4 h 156"/>
                <a:gd name="T24" fmla="*/ 95 w 161"/>
                <a:gd name="T25" fmla="*/ 6 h 156"/>
                <a:gd name="T26" fmla="*/ 137 w 161"/>
                <a:gd name="T27" fmla="*/ 26 h 156"/>
                <a:gd name="T28" fmla="*/ 156 w 161"/>
                <a:gd name="T29" fmla="*/ 54 h 156"/>
                <a:gd name="T30" fmla="*/ 161 w 161"/>
                <a:gd name="T31" fmla="*/ 78 h 156"/>
                <a:gd name="T32" fmla="*/ 159 w 161"/>
                <a:gd name="T33" fmla="*/ 90 h 156"/>
                <a:gd name="T34" fmla="*/ 152 w 161"/>
                <a:gd name="T35" fmla="*/ 116 h 156"/>
                <a:gd name="T36" fmla="*/ 130 w 161"/>
                <a:gd name="T37" fmla="*/ 142 h 156"/>
                <a:gd name="T38" fmla="*/ 99 w 161"/>
                <a:gd name="T39" fmla="*/ 155 h 156"/>
                <a:gd name="T40" fmla="*/ 88 w 161"/>
                <a:gd name="T41" fmla="*/ 156 h 156"/>
                <a:gd name="T42" fmla="*/ 58 w 161"/>
                <a:gd name="T43" fmla="*/ 0 h 156"/>
                <a:gd name="T44" fmla="*/ 33 w 161"/>
                <a:gd name="T45" fmla="*/ 17 h 156"/>
                <a:gd name="T46" fmla="*/ 3 w 161"/>
                <a:gd name="T47" fmla="*/ 54 h 156"/>
                <a:gd name="T48" fmla="*/ 2 w 161"/>
                <a:gd name="T49" fmla="*/ 70 h 156"/>
                <a:gd name="T50" fmla="*/ 24 w 161"/>
                <a:gd name="T51" fmla="*/ 41 h 156"/>
                <a:gd name="T52" fmla="*/ 47 w 161"/>
                <a:gd name="T53" fmla="*/ 46 h 156"/>
                <a:gd name="T54" fmla="*/ 24 w 161"/>
                <a:gd name="T55" fmla="*/ 85 h 156"/>
                <a:gd name="T56" fmla="*/ 25 w 161"/>
                <a:gd name="T57" fmla="*/ 94 h 156"/>
                <a:gd name="T58" fmla="*/ 40 w 161"/>
                <a:gd name="T59" fmla="*/ 107 h 156"/>
                <a:gd name="T60" fmla="*/ 35 w 161"/>
                <a:gd name="T61" fmla="*/ 116 h 156"/>
                <a:gd name="T62" fmla="*/ 42 w 161"/>
                <a:gd name="T63" fmla="*/ 123 h 156"/>
                <a:gd name="T64" fmla="*/ 42 w 161"/>
                <a:gd name="T65" fmla="*/ 118 h 156"/>
                <a:gd name="T66" fmla="*/ 60 w 161"/>
                <a:gd name="T67" fmla="*/ 136 h 156"/>
                <a:gd name="T68" fmla="*/ 77 w 161"/>
                <a:gd name="T69" fmla="*/ 142 h 156"/>
                <a:gd name="T70" fmla="*/ 79 w 161"/>
                <a:gd name="T71" fmla="*/ 123 h 156"/>
                <a:gd name="T72" fmla="*/ 60 w 161"/>
                <a:gd name="T73" fmla="*/ 136 h 156"/>
                <a:gd name="T74" fmla="*/ 97 w 161"/>
                <a:gd name="T75" fmla="*/ 140 h 156"/>
                <a:gd name="T76" fmla="*/ 104 w 161"/>
                <a:gd name="T77" fmla="*/ 138 h 156"/>
                <a:gd name="T78" fmla="*/ 90 w 161"/>
                <a:gd name="T79" fmla="*/ 123 h 156"/>
                <a:gd name="T80" fmla="*/ 119 w 161"/>
                <a:gd name="T81" fmla="*/ 131 h 156"/>
                <a:gd name="T82" fmla="*/ 128 w 161"/>
                <a:gd name="T83" fmla="*/ 123 h 156"/>
                <a:gd name="T84" fmla="*/ 123 w 161"/>
                <a:gd name="T85" fmla="*/ 120 h 156"/>
                <a:gd name="T86" fmla="*/ 141 w 161"/>
                <a:gd name="T87" fmla="*/ 101 h 156"/>
                <a:gd name="T88" fmla="*/ 145 w 161"/>
                <a:gd name="T89" fmla="*/ 89 h 156"/>
                <a:gd name="T90" fmla="*/ 145 w 161"/>
                <a:gd name="T91" fmla="*/ 85 h 156"/>
                <a:gd name="T92" fmla="*/ 125 w 161"/>
                <a:gd name="T93" fmla="*/ 107 h 156"/>
                <a:gd name="T94" fmla="*/ 145 w 161"/>
                <a:gd name="T95" fmla="*/ 74 h 156"/>
                <a:gd name="T96" fmla="*/ 141 w 161"/>
                <a:gd name="T97" fmla="*/ 57 h 156"/>
                <a:gd name="T98" fmla="*/ 145 w 161"/>
                <a:gd name="T99" fmla="*/ 74 h 156"/>
                <a:gd name="T100" fmla="*/ 128 w 161"/>
                <a:gd name="T101" fmla="*/ 37 h 156"/>
                <a:gd name="T102" fmla="*/ 121 w 161"/>
                <a:gd name="T103" fmla="*/ 39 h 156"/>
                <a:gd name="T104" fmla="*/ 90 w 161"/>
                <a:gd name="T105" fmla="*/ 46 h 156"/>
                <a:gd name="T106" fmla="*/ 112 w 161"/>
                <a:gd name="T107" fmla="*/ 48 h 156"/>
                <a:gd name="T108" fmla="*/ 79 w 161"/>
                <a:gd name="T109" fmla="*/ 112 h 156"/>
                <a:gd name="T110" fmla="*/ 49 w 161"/>
                <a:gd name="T111" fmla="*/ 98 h 156"/>
                <a:gd name="T112" fmla="*/ 79 w 161"/>
                <a:gd name="T113" fmla="*/ 112 h 156"/>
                <a:gd name="T114" fmla="*/ 115 w 161"/>
                <a:gd name="T115" fmla="*/ 98 h 156"/>
                <a:gd name="T116" fmla="*/ 90 w 161"/>
                <a:gd name="T117" fmla="*/ 11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 h="156">
                  <a:moveTo>
                    <a:pt x="75" y="156"/>
                  </a:moveTo>
                  <a:lnTo>
                    <a:pt x="75" y="156"/>
                  </a:lnTo>
                  <a:lnTo>
                    <a:pt x="75" y="156"/>
                  </a:lnTo>
                  <a:lnTo>
                    <a:pt x="75" y="156"/>
                  </a:lnTo>
                  <a:lnTo>
                    <a:pt x="62" y="153"/>
                  </a:lnTo>
                  <a:lnTo>
                    <a:pt x="51" y="149"/>
                  </a:lnTo>
                  <a:lnTo>
                    <a:pt x="49" y="149"/>
                  </a:lnTo>
                  <a:lnTo>
                    <a:pt x="49" y="149"/>
                  </a:lnTo>
                  <a:lnTo>
                    <a:pt x="49" y="149"/>
                  </a:lnTo>
                  <a:lnTo>
                    <a:pt x="36" y="140"/>
                  </a:lnTo>
                  <a:lnTo>
                    <a:pt x="24" y="127"/>
                  </a:lnTo>
                  <a:lnTo>
                    <a:pt x="24" y="127"/>
                  </a:lnTo>
                  <a:lnTo>
                    <a:pt x="16" y="112"/>
                  </a:lnTo>
                  <a:lnTo>
                    <a:pt x="11" y="96"/>
                  </a:lnTo>
                  <a:lnTo>
                    <a:pt x="11" y="96"/>
                  </a:lnTo>
                  <a:lnTo>
                    <a:pt x="11" y="96"/>
                  </a:lnTo>
                  <a:lnTo>
                    <a:pt x="11" y="96"/>
                  </a:lnTo>
                  <a:lnTo>
                    <a:pt x="9" y="89"/>
                  </a:lnTo>
                  <a:lnTo>
                    <a:pt x="9" y="81"/>
                  </a:lnTo>
                  <a:lnTo>
                    <a:pt x="9" y="81"/>
                  </a:lnTo>
                  <a:lnTo>
                    <a:pt x="11" y="72"/>
                  </a:lnTo>
                  <a:lnTo>
                    <a:pt x="14" y="63"/>
                  </a:lnTo>
                  <a:lnTo>
                    <a:pt x="14" y="63"/>
                  </a:lnTo>
                  <a:lnTo>
                    <a:pt x="18" y="57"/>
                  </a:lnTo>
                  <a:lnTo>
                    <a:pt x="24" y="52"/>
                  </a:lnTo>
                  <a:lnTo>
                    <a:pt x="31" y="50"/>
                  </a:lnTo>
                  <a:lnTo>
                    <a:pt x="38" y="46"/>
                  </a:lnTo>
                  <a:lnTo>
                    <a:pt x="36" y="54"/>
                  </a:lnTo>
                  <a:lnTo>
                    <a:pt x="36" y="54"/>
                  </a:lnTo>
                  <a:lnTo>
                    <a:pt x="27" y="57"/>
                  </a:lnTo>
                  <a:lnTo>
                    <a:pt x="27" y="57"/>
                  </a:lnTo>
                  <a:lnTo>
                    <a:pt x="25" y="65"/>
                  </a:lnTo>
                  <a:lnTo>
                    <a:pt x="25" y="65"/>
                  </a:lnTo>
                  <a:lnTo>
                    <a:pt x="24" y="74"/>
                  </a:lnTo>
                  <a:lnTo>
                    <a:pt x="24" y="74"/>
                  </a:lnTo>
                  <a:lnTo>
                    <a:pt x="24" y="74"/>
                  </a:lnTo>
                  <a:lnTo>
                    <a:pt x="38" y="74"/>
                  </a:lnTo>
                  <a:lnTo>
                    <a:pt x="38" y="74"/>
                  </a:lnTo>
                  <a:lnTo>
                    <a:pt x="40" y="59"/>
                  </a:lnTo>
                  <a:lnTo>
                    <a:pt x="51" y="55"/>
                  </a:lnTo>
                  <a:lnTo>
                    <a:pt x="51" y="55"/>
                  </a:lnTo>
                  <a:lnTo>
                    <a:pt x="49" y="74"/>
                  </a:lnTo>
                  <a:lnTo>
                    <a:pt x="79" y="74"/>
                  </a:lnTo>
                  <a:lnTo>
                    <a:pt x="79" y="48"/>
                  </a:lnTo>
                  <a:lnTo>
                    <a:pt x="110" y="39"/>
                  </a:lnTo>
                  <a:lnTo>
                    <a:pt x="108" y="35"/>
                  </a:lnTo>
                  <a:lnTo>
                    <a:pt x="79" y="4"/>
                  </a:lnTo>
                  <a:lnTo>
                    <a:pt x="79" y="4"/>
                  </a:lnTo>
                  <a:lnTo>
                    <a:pt x="93" y="6"/>
                  </a:lnTo>
                  <a:lnTo>
                    <a:pt x="95" y="6"/>
                  </a:lnTo>
                  <a:lnTo>
                    <a:pt x="95" y="6"/>
                  </a:lnTo>
                  <a:lnTo>
                    <a:pt x="95" y="6"/>
                  </a:lnTo>
                  <a:lnTo>
                    <a:pt x="106" y="8"/>
                  </a:lnTo>
                  <a:lnTo>
                    <a:pt x="119" y="13"/>
                  </a:lnTo>
                  <a:lnTo>
                    <a:pt x="128" y="19"/>
                  </a:lnTo>
                  <a:lnTo>
                    <a:pt x="137" y="26"/>
                  </a:lnTo>
                  <a:lnTo>
                    <a:pt x="137" y="26"/>
                  </a:lnTo>
                  <a:lnTo>
                    <a:pt x="145" y="35"/>
                  </a:lnTo>
                  <a:lnTo>
                    <a:pt x="152" y="44"/>
                  </a:lnTo>
                  <a:lnTo>
                    <a:pt x="156" y="54"/>
                  </a:lnTo>
                  <a:lnTo>
                    <a:pt x="159" y="65"/>
                  </a:lnTo>
                  <a:lnTo>
                    <a:pt x="159" y="66"/>
                  </a:lnTo>
                  <a:lnTo>
                    <a:pt x="159" y="66"/>
                  </a:lnTo>
                  <a:lnTo>
                    <a:pt x="161" y="78"/>
                  </a:lnTo>
                  <a:lnTo>
                    <a:pt x="159" y="90"/>
                  </a:lnTo>
                  <a:lnTo>
                    <a:pt x="159" y="90"/>
                  </a:lnTo>
                  <a:lnTo>
                    <a:pt x="159" y="90"/>
                  </a:lnTo>
                  <a:lnTo>
                    <a:pt x="159" y="90"/>
                  </a:lnTo>
                  <a:lnTo>
                    <a:pt x="158" y="103"/>
                  </a:lnTo>
                  <a:lnTo>
                    <a:pt x="152" y="114"/>
                  </a:lnTo>
                  <a:lnTo>
                    <a:pt x="152" y="114"/>
                  </a:lnTo>
                  <a:lnTo>
                    <a:pt x="152" y="116"/>
                  </a:lnTo>
                  <a:lnTo>
                    <a:pt x="152" y="116"/>
                  </a:lnTo>
                  <a:lnTo>
                    <a:pt x="143" y="129"/>
                  </a:lnTo>
                  <a:lnTo>
                    <a:pt x="130" y="142"/>
                  </a:lnTo>
                  <a:lnTo>
                    <a:pt x="130" y="142"/>
                  </a:lnTo>
                  <a:lnTo>
                    <a:pt x="117" y="149"/>
                  </a:lnTo>
                  <a:lnTo>
                    <a:pt x="101" y="155"/>
                  </a:lnTo>
                  <a:lnTo>
                    <a:pt x="101" y="155"/>
                  </a:lnTo>
                  <a:lnTo>
                    <a:pt x="99" y="155"/>
                  </a:lnTo>
                  <a:lnTo>
                    <a:pt x="101" y="155"/>
                  </a:lnTo>
                  <a:lnTo>
                    <a:pt x="99" y="155"/>
                  </a:lnTo>
                  <a:lnTo>
                    <a:pt x="99" y="155"/>
                  </a:lnTo>
                  <a:lnTo>
                    <a:pt x="88" y="156"/>
                  </a:lnTo>
                  <a:lnTo>
                    <a:pt x="75" y="156"/>
                  </a:lnTo>
                  <a:lnTo>
                    <a:pt x="75" y="156"/>
                  </a:lnTo>
                  <a:close/>
                  <a:moveTo>
                    <a:pt x="90" y="35"/>
                  </a:moveTo>
                  <a:lnTo>
                    <a:pt x="58" y="0"/>
                  </a:lnTo>
                  <a:lnTo>
                    <a:pt x="55" y="11"/>
                  </a:lnTo>
                  <a:lnTo>
                    <a:pt x="55" y="11"/>
                  </a:lnTo>
                  <a:lnTo>
                    <a:pt x="44" y="13"/>
                  </a:lnTo>
                  <a:lnTo>
                    <a:pt x="33" y="17"/>
                  </a:lnTo>
                  <a:lnTo>
                    <a:pt x="22" y="22"/>
                  </a:lnTo>
                  <a:lnTo>
                    <a:pt x="14" y="32"/>
                  </a:lnTo>
                  <a:lnTo>
                    <a:pt x="9" y="41"/>
                  </a:lnTo>
                  <a:lnTo>
                    <a:pt x="3" y="54"/>
                  </a:lnTo>
                  <a:lnTo>
                    <a:pt x="0" y="66"/>
                  </a:lnTo>
                  <a:lnTo>
                    <a:pt x="0" y="81"/>
                  </a:lnTo>
                  <a:lnTo>
                    <a:pt x="0" y="81"/>
                  </a:lnTo>
                  <a:lnTo>
                    <a:pt x="2" y="70"/>
                  </a:lnTo>
                  <a:lnTo>
                    <a:pt x="5" y="61"/>
                  </a:lnTo>
                  <a:lnTo>
                    <a:pt x="9" y="52"/>
                  </a:lnTo>
                  <a:lnTo>
                    <a:pt x="16" y="46"/>
                  </a:lnTo>
                  <a:lnTo>
                    <a:pt x="24" y="41"/>
                  </a:lnTo>
                  <a:lnTo>
                    <a:pt x="31" y="37"/>
                  </a:lnTo>
                  <a:lnTo>
                    <a:pt x="40" y="37"/>
                  </a:lnTo>
                  <a:lnTo>
                    <a:pt x="49" y="35"/>
                  </a:lnTo>
                  <a:lnTo>
                    <a:pt x="47" y="46"/>
                  </a:lnTo>
                  <a:lnTo>
                    <a:pt x="90" y="35"/>
                  </a:lnTo>
                  <a:lnTo>
                    <a:pt x="90" y="35"/>
                  </a:lnTo>
                  <a:close/>
                  <a:moveTo>
                    <a:pt x="24" y="85"/>
                  </a:moveTo>
                  <a:lnTo>
                    <a:pt x="24" y="85"/>
                  </a:lnTo>
                  <a:lnTo>
                    <a:pt x="25" y="94"/>
                  </a:lnTo>
                  <a:lnTo>
                    <a:pt x="25" y="94"/>
                  </a:lnTo>
                  <a:lnTo>
                    <a:pt x="25" y="94"/>
                  </a:lnTo>
                  <a:lnTo>
                    <a:pt x="25" y="94"/>
                  </a:lnTo>
                  <a:lnTo>
                    <a:pt x="27" y="101"/>
                  </a:lnTo>
                  <a:lnTo>
                    <a:pt x="27" y="101"/>
                  </a:lnTo>
                  <a:lnTo>
                    <a:pt x="40" y="107"/>
                  </a:lnTo>
                  <a:lnTo>
                    <a:pt x="40" y="107"/>
                  </a:lnTo>
                  <a:lnTo>
                    <a:pt x="38" y="85"/>
                  </a:lnTo>
                  <a:lnTo>
                    <a:pt x="24" y="85"/>
                  </a:lnTo>
                  <a:lnTo>
                    <a:pt x="24" y="85"/>
                  </a:lnTo>
                  <a:close/>
                  <a:moveTo>
                    <a:pt x="35" y="116"/>
                  </a:moveTo>
                  <a:lnTo>
                    <a:pt x="35" y="116"/>
                  </a:lnTo>
                  <a:lnTo>
                    <a:pt x="36" y="118"/>
                  </a:lnTo>
                  <a:lnTo>
                    <a:pt x="36" y="118"/>
                  </a:lnTo>
                  <a:lnTo>
                    <a:pt x="42" y="123"/>
                  </a:lnTo>
                  <a:lnTo>
                    <a:pt x="42" y="123"/>
                  </a:lnTo>
                  <a:lnTo>
                    <a:pt x="46" y="127"/>
                  </a:lnTo>
                  <a:lnTo>
                    <a:pt x="46" y="127"/>
                  </a:lnTo>
                  <a:lnTo>
                    <a:pt x="42" y="118"/>
                  </a:lnTo>
                  <a:lnTo>
                    <a:pt x="42" y="118"/>
                  </a:lnTo>
                  <a:lnTo>
                    <a:pt x="35" y="116"/>
                  </a:lnTo>
                  <a:lnTo>
                    <a:pt x="35" y="116"/>
                  </a:lnTo>
                  <a:close/>
                  <a:moveTo>
                    <a:pt x="60" y="136"/>
                  </a:moveTo>
                  <a:lnTo>
                    <a:pt x="60" y="136"/>
                  </a:lnTo>
                  <a:lnTo>
                    <a:pt x="68" y="140"/>
                  </a:lnTo>
                  <a:lnTo>
                    <a:pt x="68" y="140"/>
                  </a:lnTo>
                  <a:lnTo>
                    <a:pt x="77" y="142"/>
                  </a:lnTo>
                  <a:lnTo>
                    <a:pt x="77" y="142"/>
                  </a:lnTo>
                  <a:lnTo>
                    <a:pt x="77" y="142"/>
                  </a:lnTo>
                  <a:lnTo>
                    <a:pt x="79" y="142"/>
                  </a:lnTo>
                  <a:lnTo>
                    <a:pt x="79" y="123"/>
                  </a:lnTo>
                  <a:lnTo>
                    <a:pt x="79" y="123"/>
                  </a:lnTo>
                  <a:lnTo>
                    <a:pt x="55" y="122"/>
                  </a:lnTo>
                  <a:lnTo>
                    <a:pt x="55" y="122"/>
                  </a:lnTo>
                  <a:lnTo>
                    <a:pt x="60" y="136"/>
                  </a:lnTo>
                  <a:lnTo>
                    <a:pt x="60" y="136"/>
                  </a:lnTo>
                  <a:close/>
                  <a:moveTo>
                    <a:pt x="90" y="142"/>
                  </a:moveTo>
                  <a:lnTo>
                    <a:pt x="90" y="142"/>
                  </a:lnTo>
                  <a:lnTo>
                    <a:pt x="97" y="140"/>
                  </a:lnTo>
                  <a:lnTo>
                    <a:pt x="97" y="140"/>
                  </a:lnTo>
                  <a:lnTo>
                    <a:pt x="97" y="140"/>
                  </a:lnTo>
                  <a:lnTo>
                    <a:pt x="97" y="140"/>
                  </a:lnTo>
                  <a:lnTo>
                    <a:pt x="104" y="138"/>
                  </a:lnTo>
                  <a:lnTo>
                    <a:pt x="104" y="138"/>
                  </a:lnTo>
                  <a:lnTo>
                    <a:pt x="110" y="122"/>
                  </a:lnTo>
                  <a:lnTo>
                    <a:pt x="110" y="122"/>
                  </a:lnTo>
                  <a:lnTo>
                    <a:pt x="90" y="123"/>
                  </a:lnTo>
                  <a:lnTo>
                    <a:pt x="90" y="142"/>
                  </a:lnTo>
                  <a:lnTo>
                    <a:pt x="90" y="142"/>
                  </a:lnTo>
                  <a:close/>
                  <a:moveTo>
                    <a:pt x="119" y="131"/>
                  </a:moveTo>
                  <a:lnTo>
                    <a:pt x="119" y="131"/>
                  </a:lnTo>
                  <a:lnTo>
                    <a:pt x="121" y="129"/>
                  </a:lnTo>
                  <a:lnTo>
                    <a:pt x="121" y="129"/>
                  </a:lnTo>
                  <a:lnTo>
                    <a:pt x="128" y="123"/>
                  </a:lnTo>
                  <a:lnTo>
                    <a:pt x="128" y="123"/>
                  </a:lnTo>
                  <a:lnTo>
                    <a:pt x="134" y="116"/>
                  </a:lnTo>
                  <a:lnTo>
                    <a:pt x="134" y="116"/>
                  </a:lnTo>
                  <a:lnTo>
                    <a:pt x="123" y="120"/>
                  </a:lnTo>
                  <a:lnTo>
                    <a:pt x="123" y="120"/>
                  </a:lnTo>
                  <a:lnTo>
                    <a:pt x="119" y="131"/>
                  </a:lnTo>
                  <a:lnTo>
                    <a:pt x="119" y="131"/>
                  </a:lnTo>
                  <a:close/>
                  <a:moveTo>
                    <a:pt x="141" y="101"/>
                  </a:moveTo>
                  <a:lnTo>
                    <a:pt x="141" y="101"/>
                  </a:lnTo>
                  <a:lnTo>
                    <a:pt x="143" y="96"/>
                  </a:lnTo>
                  <a:lnTo>
                    <a:pt x="143" y="96"/>
                  </a:lnTo>
                  <a:lnTo>
                    <a:pt x="145" y="89"/>
                  </a:lnTo>
                  <a:lnTo>
                    <a:pt x="145" y="89"/>
                  </a:lnTo>
                  <a:lnTo>
                    <a:pt x="145" y="89"/>
                  </a:lnTo>
                  <a:lnTo>
                    <a:pt x="145" y="87"/>
                  </a:lnTo>
                  <a:lnTo>
                    <a:pt x="145" y="85"/>
                  </a:lnTo>
                  <a:lnTo>
                    <a:pt x="145" y="85"/>
                  </a:lnTo>
                  <a:lnTo>
                    <a:pt x="145" y="85"/>
                  </a:lnTo>
                  <a:lnTo>
                    <a:pt x="126" y="85"/>
                  </a:lnTo>
                  <a:lnTo>
                    <a:pt x="126" y="85"/>
                  </a:lnTo>
                  <a:lnTo>
                    <a:pt x="125" y="107"/>
                  </a:lnTo>
                  <a:lnTo>
                    <a:pt x="125" y="107"/>
                  </a:lnTo>
                  <a:lnTo>
                    <a:pt x="141" y="101"/>
                  </a:lnTo>
                  <a:lnTo>
                    <a:pt x="141" y="101"/>
                  </a:lnTo>
                  <a:close/>
                  <a:moveTo>
                    <a:pt x="145" y="74"/>
                  </a:moveTo>
                  <a:lnTo>
                    <a:pt x="145" y="74"/>
                  </a:lnTo>
                  <a:lnTo>
                    <a:pt x="143" y="66"/>
                  </a:lnTo>
                  <a:lnTo>
                    <a:pt x="141" y="57"/>
                  </a:lnTo>
                  <a:lnTo>
                    <a:pt x="141" y="57"/>
                  </a:lnTo>
                  <a:lnTo>
                    <a:pt x="123" y="52"/>
                  </a:lnTo>
                  <a:lnTo>
                    <a:pt x="123" y="52"/>
                  </a:lnTo>
                  <a:lnTo>
                    <a:pt x="126" y="74"/>
                  </a:lnTo>
                  <a:lnTo>
                    <a:pt x="145" y="74"/>
                  </a:lnTo>
                  <a:lnTo>
                    <a:pt x="145" y="74"/>
                  </a:lnTo>
                  <a:close/>
                  <a:moveTo>
                    <a:pt x="132" y="43"/>
                  </a:moveTo>
                  <a:lnTo>
                    <a:pt x="132" y="43"/>
                  </a:lnTo>
                  <a:lnTo>
                    <a:pt x="128" y="37"/>
                  </a:lnTo>
                  <a:lnTo>
                    <a:pt x="128" y="37"/>
                  </a:lnTo>
                  <a:lnTo>
                    <a:pt x="117" y="30"/>
                  </a:lnTo>
                  <a:lnTo>
                    <a:pt x="117" y="30"/>
                  </a:lnTo>
                  <a:lnTo>
                    <a:pt x="121" y="39"/>
                  </a:lnTo>
                  <a:lnTo>
                    <a:pt x="121" y="39"/>
                  </a:lnTo>
                  <a:lnTo>
                    <a:pt x="132" y="43"/>
                  </a:lnTo>
                  <a:lnTo>
                    <a:pt x="132" y="43"/>
                  </a:lnTo>
                  <a:close/>
                  <a:moveTo>
                    <a:pt x="90" y="46"/>
                  </a:moveTo>
                  <a:lnTo>
                    <a:pt x="90" y="74"/>
                  </a:lnTo>
                  <a:lnTo>
                    <a:pt x="115" y="74"/>
                  </a:lnTo>
                  <a:lnTo>
                    <a:pt x="115" y="74"/>
                  </a:lnTo>
                  <a:lnTo>
                    <a:pt x="112" y="48"/>
                  </a:lnTo>
                  <a:lnTo>
                    <a:pt x="112" y="48"/>
                  </a:lnTo>
                  <a:lnTo>
                    <a:pt x="90" y="46"/>
                  </a:lnTo>
                  <a:lnTo>
                    <a:pt x="90" y="46"/>
                  </a:lnTo>
                  <a:close/>
                  <a:moveTo>
                    <a:pt x="79" y="112"/>
                  </a:moveTo>
                  <a:lnTo>
                    <a:pt x="79" y="85"/>
                  </a:lnTo>
                  <a:lnTo>
                    <a:pt x="49" y="85"/>
                  </a:lnTo>
                  <a:lnTo>
                    <a:pt x="49" y="85"/>
                  </a:lnTo>
                  <a:lnTo>
                    <a:pt x="49" y="98"/>
                  </a:lnTo>
                  <a:lnTo>
                    <a:pt x="51" y="109"/>
                  </a:lnTo>
                  <a:lnTo>
                    <a:pt x="51" y="109"/>
                  </a:lnTo>
                  <a:lnTo>
                    <a:pt x="66" y="112"/>
                  </a:lnTo>
                  <a:lnTo>
                    <a:pt x="79" y="112"/>
                  </a:lnTo>
                  <a:lnTo>
                    <a:pt x="79" y="112"/>
                  </a:lnTo>
                  <a:close/>
                  <a:moveTo>
                    <a:pt x="114" y="111"/>
                  </a:moveTo>
                  <a:lnTo>
                    <a:pt x="114" y="111"/>
                  </a:lnTo>
                  <a:lnTo>
                    <a:pt x="115" y="98"/>
                  </a:lnTo>
                  <a:lnTo>
                    <a:pt x="115" y="85"/>
                  </a:lnTo>
                  <a:lnTo>
                    <a:pt x="90" y="85"/>
                  </a:lnTo>
                  <a:lnTo>
                    <a:pt x="90" y="114"/>
                  </a:lnTo>
                  <a:lnTo>
                    <a:pt x="90" y="114"/>
                  </a:lnTo>
                  <a:lnTo>
                    <a:pt x="101" y="112"/>
                  </a:lnTo>
                  <a:lnTo>
                    <a:pt x="114" y="111"/>
                  </a:lnTo>
                  <a:lnTo>
                    <a:pt x="114" y="1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p:cNvGrpSpPr/>
          <p:nvPr/>
        </p:nvGrpSpPr>
        <p:grpSpPr>
          <a:xfrm>
            <a:off x="899130" y="4270728"/>
            <a:ext cx="1697046" cy="1330789"/>
            <a:chOff x="5181490" y="2941350"/>
            <a:chExt cx="2561836" cy="2008948"/>
          </a:xfrm>
        </p:grpSpPr>
        <p:sp>
          <p:nvSpPr>
            <p:cNvPr id="72" name="Freeform 9"/>
            <p:cNvSpPr>
              <a:spLocks/>
            </p:cNvSpPr>
            <p:nvPr/>
          </p:nvSpPr>
          <p:spPr bwMode="auto">
            <a:xfrm>
              <a:off x="5181490" y="2941350"/>
              <a:ext cx="2561836" cy="2008948"/>
            </a:xfrm>
            <a:custGeom>
              <a:avLst/>
              <a:gdLst/>
              <a:ahLst/>
              <a:cxnLst>
                <a:cxn ang="0">
                  <a:pos x="1678" y="541"/>
                </a:cxn>
                <a:cxn ang="0">
                  <a:pos x="2005" y="648"/>
                </a:cxn>
                <a:cxn ang="0">
                  <a:pos x="2006" y="648"/>
                </a:cxn>
                <a:cxn ang="0">
                  <a:pos x="2009" y="651"/>
                </a:cxn>
                <a:cxn ang="0">
                  <a:pos x="1428" y="1227"/>
                </a:cxn>
                <a:cxn ang="0">
                  <a:pos x="1520" y="1543"/>
                </a:cxn>
                <a:cxn ang="0">
                  <a:pos x="1520" y="1578"/>
                </a:cxn>
                <a:cxn ang="0">
                  <a:pos x="963" y="1056"/>
                </a:cxn>
                <a:cxn ang="0">
                  <a:pos x="634" y="1030"/>
                </a:cxn>
                <a:cxn ang="0">
                  <a:pos x="599" y="1055"/>
                </a:cxn>
                <a:cxn ang="0">
                  <a:pos x="0" y="898"/>
                </a:cxn>
                <a:cxn ang="0">
                  <a:pos x="2" y="877"/>
                </a:cxn>
                <a:cxn ang="0">
                  <a:pos x="5" y="834"/>
                </a:cxn>
                <a:cxn ang="0">
                  <a:pos x="108" y="548"/>
                </a:cxn>
                <a:cxn ang="0">
                  <a:pos x="179" y="510"/>
                </a:cxn>
                <a:cxn ang="0">
                  <a:pos x="181" y="509"/>
                </a:cxn>
                <a:cxn ang="0">
                  <a:pos x="181" y="509"/>
                </a:cxn>
                <a:cxn ang="0">
                  <a:pos x="183" y="508"/>
                </a:cxn>
                <a:cxn ang="0">
                  <a:pos x="435" y="462"/>
                </a:cxn>
                <a:cxn ang="0">
                  <a:pos x="599" y="471"/>
                </a:cxn>
                <a:cxn ang="0">
                  <a:pos x="792" y="425"/>
                </a:cxn>
                <a:cxn ang="0">
                  <a:pos x="906" y="355"/>
                </a:cxn>
                <a:cxn ang="0">
                  <a:pos x="1047" y="17"/>
                </a:cxn>
                <a:cxn ang="0">
                  <a:pos x="1283" y="32"/>
                </a:cxn>
                <a:cxn ang="0">
                  <a:pos x="1609" y="475"/>
                </a:cxn>
                <a:cxn ang="0">
                  <a:pos x="1617" y="510"/>
                </a:cxn>
                <a:cxn ang="0">
                  <a:pos x="1643" y="534"/>
                </a:cxn>
                <a:cxn ang="0">
                  <a:pos x="1678" y="541"/>
                </a:cxn>
              </a:cxnLst>
              <a:rect l="0" t="0" r="r" b="b"/>
              <a:pathLst>
                <a:path w="2013" h="1578">
                  <a:moveTo>
                    <a:pt x="1678" y="541"/>
                  </a:moveTo>
                  <a:cubicBezTo>
                    <a:pt x="1772" y="532"/>
                    <a:pt x="1881" y="568"/>
                    <a:pt x="2005" y="648"/>
                  </a:cubicBezTo>
                  <a:cubicBezTo>
                    <a:pt x="2000" y="645"/>
                    <a:pt x="2000" y="645"/>
                    <a:pt x="2006" y="648"/>
                  </a:cubicBezTo>
                  <a:cubicBezTo>
                    <a:pt x="2012" y="651"/>
                    <a:pt x="2013" y="652"/>
                    <a:pt x="2009" y="651"/>
                  </a:cubicBezTo>
                  <a:cubicBezTo>
                    <a:pt x="1987" y="975"/>
                    <a:pt x="1793" y="1167"/>
                    <a:pt x="1428" y="1227"/>
                  </a:cubicBezTo>
                  <a:cubicBezTo>
                    <a:pt x="1389" y="1326"/>
                    <a:pt x="1420" y="1432"/>
                    <a:pt x="1520" y="1543"/>
                  </a:cubicBezTo>
                  <a:cubicBezTo>
                    <a:pt x="1520" y="1578"/>
                    <a:pt x="1520" y="1578"/>
                    <a:pt x="1520" y="1578"/>
                  </a:cubicBezTo>
                  <a:cubicBezTo>
                    <a:pt x="1203" y="1534"/>
                    <a:pt x="1017" y="1360"/>
                    <a:pt x="963" y="1056"/>
                  </a:cubicBezTo>
                  <a:cubicBezTo>
                    <a:pt x="844" y="1099"/>
                    <a:pt x="734" y="1090"/>
                    <a:pt x="634" y="1030"/>
                  </a:cubicBezTo>
                  <a:cubicBezTo>
                    <a:pt x="623" y="1039"/>
                    <a:pt x="611" y="1047"/>
                    <a:pt x="599" y="1055"/>
                  </a:cubicBezTo>
                  <a:cubicBezTo>
                    <a:pt x="415" y="1175"/>
                    <a:pt x="215" y="1123"/>
                    <a:pt x="0" y="898"/>
                  </a:cubicBezTo>
                  <a:cubicBezTo>
                    <a:pt x="1" y="890"/>
                    <a:pt x="1" y="883"/>
                    <a:pt x="2" y="877"/>
                  </a:cubicBezTo>
                  <a:cubicBezTo>
                    <a:pt x="4" y="850"/>
                    <a:pt x="5" y="835"/>
                    <a:pt x="5" y="834"/>
                  </a:cubicBezTo>
                  <a:cubicBezTo>
                    <a:pt x="8" y="704"/>
                    <a:pt x="42" y="608"/>
                    <a:pt x="108" y="548"/>
                  </a:cubicBezTo>
                  <a:cubicBezTo>
                    <a:pt x="131" y="533"/>
                    <a:pt x="155" y="520"/>
                    <a:pt x="179" y="510"/>
                  </a:cubicBezTo>
                  <a:cubicBezTo>
                    <a:pt x="181" y="509"/>
                    <a:pt x="181" y="509"/>
                    <a:pt x="181" y="509"/>
                  </a:cubicBezTo>
                  <a:cubicBezTo>
                    <a:pt x="181" y="509"/>
                    <a:pt x="181" y="509"/>
                    <a:pt x="181" y="509"/>
                  </a:cubicBezTo>
                  <a:cubicBezTo>
                    <a:pt x="183" y="508"/>
                    <a:pt x="183" y="508"/>
                    <a:pt x="183" y="508"/>
                  </a:cubicBezTo>
                  <a:cubicBezTo>
                    <a:pt x="259" y="474"/>
                    <a:pt x="343" y="459"/>
                    <a:pt x="435" y="462"/>
                  </a:cubicBezTo>
                  <a:cubicBezTo>
                    <a:pt x="493" y="471"/>
                    <a:pt x="548" y="474"/>
                    <a:pt x="599" y="471"/>
                  </a:cubicBezTo>
                  <a:cubicBezTo>
                    <a:pt x="670" y="467"/>
                    <a:pt x="734" y="452"/>
                    <a:pt x="792" y="425"/>
                  </a:cubicBezTo>
                  <a:cubicBezTo>
                    <a:pt x="833" y="407"/>
                    <a:pt x="871" y="384"/>
                    <a:pt x="906" y="355"/>
                  </a:cubicBezTo>
                  <a:cubicBezTo>
                    <a:pt x="1020" y="262"/>
                    <a:pt x="1067" y="149"/>
                    <a:pt x="1047" y="17"/>
                  </a:cubicBezTo>
                  <a:cubicBezTo>
                    <a:pt x="1124" y="0"/>
                    <a:pt x="1203" y="5"/>
                    <a:pt x="1283" y="32"/>
                  </a:cubicBezTo>
                  <a:cubicBezTo>
                    <a:pt x="1503" y="150"/>
                    <a:pt x="1611" y="298"/>
                    <a:pt x="1609" y="475"/>
                  </a:cubicBezTo>
                  <a:cubicBezTo>
                    <a:pt x="1608" y="488"/>
                    <a:pt x="1611" y="499"/>
                    <a:pt x="1617" y="510"/>
                  </a:cubicBezTo>
                  <a:cubicBezTo>
                    <a:pt x="1624" y="520"/>
                    <a:pt x="1632" y="528"/>
                    <a:pt x="1643" y="534"/>
                  </a:cubicBezTo>
                  <a:cubicBezTo>
                    <a:pt x="1654" y="540"/>
                    <a:pt x="1666" y="542"/>
                    <a:pt x="1678" y="541"/>
                  </a:cubicBezTo>
                  <a:close/>
                </a:path>
              </a:pathLst>
            </a:custGeom>
            <a:solidFill>
              <a:srgbClr val="00B0F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43"/>
            <p:cNvSpPr>
              <a:spLocks noEditPoints="1"/>
            </p:cNvSpPr>
            <p:nvPr/>
          </p:nvSpPr>
          <p:spPr bwMode="auto">
            <a:xfrm>
              <a:off x="6257175" y="3463555"/>
              <a:ext cx="786132" cy="654351"/>
            </a:xfrm>
            <a:custGeom>
              <a:avLst/>
              <a:gdLst>
                <a:gd name="T0" fmla="*/ 99 w 173"/>
                <a:gd name="T1" fmla="*/ 4 h 144"/>
                <a:gd name="T2" fmla="*/ 131 w 173"/>
                <a:gd name="T3" fmla="*/ 22 h 144"/>
                <a:gd name="T4" fmla="*/ 143 w 173"/>
                <a:gd name="T5" fmla="*/ 52 h 144"/>
                <a:gd name="T6" fmla="*/ 156 w 173"/>
                <a:gd name="T7" fmla="*/ 68 h 144"/>
                <a:gd name="T8" fmla="*/ 173 w 173"/>
                <a:gd name="T9" fmla="*/ 96 h 144"/>
                <a:gd name="T10" fmla="*/ 165 w 173"/>
                <a:gd name="T11" fmla="*/ 114 h 144"/>
                <a:gd name="T12" fmla="*/ 154 w 173"/>
                <a:gd name="T13" fmla="*/ 138 h 144"/>
                <a:gd name="T14" fmla="*/ 149 w 173"/>
                <a:gd name="T15" fmla="*/ 144 h 144"/>
                <a:gd name="T16" fmla="*/ 129 w 173"/>
                <a:gd name="T17" fmla="*/ 133 h 144"/>
                <a:gd name="T18" fmla="*/ 120 w 173"/>
                <a:gd name="T19" fmla="*/ 133 h 144"/>
                <a:gd name="T20" fmla="*/ 92 w 173"/>
                <a:gd name="T21" fmla="*/ 127 h 144"/>
                <a:gd name="T22" fmla="*/ 74 w 173"/>
                <a:gd name="T23" fmla="*/ 114 h 144"/>
                <a:gd name="T24" fmla="*/ 61 w 173"/>
                <a:gd name="T25" fmla="*/ 101 h 144"/>
                <a:gd name="T26" fmla="*/ 35 w 173"/>
                <a:gd name="T27" fmla="*/ 116 h 144"/>
                <a:gd name="T28" fmla="*/ 26 w 173"/>
                <a:gd name="T29" fmla="*/ 112 h 144"/>
                <a:gd name="T30" fmla="*/ 17 w 173"/>
                <a:gd name="T31" fmla="*/ 85 h 144"/>
                <a:gd name="T32" fmla="*/ 0 w 173"/>
                <a:gd name="T33" fmla="*/ 57 h 144"/>
                <a:gd name="T34" fmla="*/ 6 w 173"/>
                <a:gd name="T35" fmla="*/ 32 h 144"/>
                <a:gd name="T36" fmla="*/ 33 w 173"/>
                <a:gd name="T37" fmla="*/ 10 h 144"/>
                <a:gd name="T38" fmla="*/ 72 w 173"/>
                <a:gd name="T39" fmla="*/ 0 h 144"/>
                <a:gd name="T40" fmla="*/ 136 w 173"/>
                <a:gd name="T41" fmla="*/ 96 h 144"/>
                <a:gd name="T42" fmla="*/ 140 w 173"/>
                <a:gd name="T43" fmla="*/ 101 h 144"/>
                <a:gd name="T44" fmla="*/ 143 w 173"/>
                <a:gd name="T45" fmla="*/ 94 h 144"/>
                <a:gd name="T46" fmla="*/ 121 w 173"/>
                <a:gd name="T47" fmla="*/ 92 h 144"/>
                <a:gd name="T48" fmla="*/ 118 w 173"/>
                <a:gd name="T49" fmla="*/ 100 h 144"/>
                <a:gd name="T50" fmla="*/ 127 w 173"/>
                <a:gd name="T51" fmla="*/ 96 h 144"/>
                <a:gd name="T52" fmla="*/ 121 w 173"/>
                <a:gd name="T53" fmla="*/ 92 h 144"/>
                <a:gd name="T54" fmla="*/ 42 w 173"/>
                <a:gd name="T55" fmla="*/ 52 h 144"/>
                <a:gd name="T56" fmla="*/ 48 w 173"/>
                <a:gd name="T57" fmla="*/ 57 h 144"/>
                <a:gd name="T58" fmla="*/ 52 w 173"/>
                <a:gd name="T59" fmla="*/ 48 h 144"/>
                <a:gd name="T60" fmla="*/ 94 w 173"/>
                <a:gd name="T61" fmla="*/ 46 h 144"/>
                <a:gd name="T62" fmla="*/ 90 w 173"/>
                <a:gd name="T63" fmla="*/ 55 h 144"/>
                <a:gd name="T64" fmla="*/ 99 w 173"/>
                <a:gd name="T65" fmla="*/ 52 h 144"/>
                <a:gd name="T66" fmla="*/ 94 w 173"/>
                <a:gd name="T67" fmla="*/ 46 h 144"/>
                <a:gd name="T68" fmla="*/ 64 w 173"/>
                <a:gd name="T69" fmla="*/ 52 h 144"/>
                <a:gd name="T70" fmla="*/ 70 w 173"/>
                <a:gd name="T71" fmla="*/ 57 h 144"/>
                <a:gd name="T72" fmla="*/ 74 w 173"/>
                <a:gd name="T73" fmla="*/ 48 h 144"/>
                <a:gd name="T74" fmla="*/ 138 w 173"/>
                <a:gd name="T75" fmla="*/ 72 h 144"/>
                <a:gd name="T76" fmla="*/ 114 w 173"/>
                <a:gd name="T77" fmla="*/ 94 h 144"/>
                <a:gd name="T78" fmla="*/ 81 w 173"/>
                <a:gd name="T79" fmla="*/ 101 h 144"/>
                <a:gd name="T80" fmla="*/ 96 w 173"/>
                <a:gd name="T81" fmla="*/ 116 h 144"/>
                <a:gd name="T82" fmla="*/ 120 w 173"/>
                <a:gd name="T83" fmla="*/ 122 h 144"/>
                <a:gd name="T84" fmla="*/ 134 w 173"/>
                <a:gd name="T85" fmla="*/ 120 h 144"/>
                <a:gd name="T86" fmla="*/ 142 w 173"/>
                <a:gd name="T87" fmla="*/ 125 h 144"/>
                <a:gd name="T88" fmla="*/ 145 w 173"/>
                <a:gd name="T89" fmla="*/ 116 h 144"/>
                <a:gd name="T90" fmla="*/ 156 w 173"/>
                <a:gd name="T91" fmla="*/ 107 h 144"/>
                <a:gd name="T92" fmla="*/ 160 w 173"/>
                <a:gd name="T93" fmla="*/ 90 h 144"/>
                <a:gd name="T94" fmla="*/ 149 w 173"/>
                <a:gd name="T95" fmla="*/ 78 h 144"/>
                <a:gd name="T96" fmla="*/ 116 w 173"/>
                <a:gd name="T97" fmla="*/ 24 h 144"/>
                <a:gd name="T98" fmla="*/ 72 w 173"/>
                <a:gd name="T99" fmla="*/ 11 h 144"/>
                <a:gd name="T100" fmla="*/ 37 w 173"/>
                <a:gd name="T101" fmla="*/ 19 h 144"/>
                <a:gd name="T102" fmla="*/ 17 w 173"/>
                <a:gd name="T103" fmla="*/ 37 h 144"/>
                <a:gd name="T104" fmla="*/ 13 w 173"/>
                <a:gd name="T105" fmla="*/ 61 h 144"/>
                <a:gd name="T106" fmla="*/ 35 w 173"/>
                <a:gd name="T107" fmla="*/ 83 h 144"/>
                <a:gd name="T108" fmla="*/ 39 w 173"/>
                <a:gd name="T109" fmla="*/ 98 h 144"/>
                <a:gd name="T110" fmla="*/ 52 w 173"/>
                <a:gd name="T111" fmla="*/ 89 h 144"/>
                <a:gd name="T112" fmla="*/ 72 w 173"/>
                <a:gd name="T113" fmla="*/ 90 h 144"/>
                <a:gd name="T114" fmla="*/ 107 w 173"/>
                <a:gd name="T115" fmla="*/ 83 h 144"/>
                <a:gd name="T116" fmla="*/ 129 w 173"/>
                <a:gd name="T117" fmla="*/ 66 h 144"/>
                <a:gd name="T118" fmla="*/ 132 w 173"/>
                <a:gd name="T119" fmla="*/ 44 h 144"/>
                <a:gd name="T120" fmla="*/ 116 w 173"/>
                <a:gd name="T121"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3" h="144">
                  <a:moveTo>
                    <a:pt x="72" y="0"/>
                  </a:moveTo>
                  <a:lnTo>
                    <a:pt x="72" y="0"/>
                  </a:lnTo>
                  <a:lnTo>
                    <a:pt x="87" y="2"/>
                  </a:lnTo>
                  <a:lnTo>
                    <a:pt x="99" y="4"/>
                  </a:lnTo>
                  <a:lnTo>
                    <a:pt x="112" y="10"/>
                  </a:lnTo>
                  <a:lnTo>
                    <a:pt x="121" y="15"/>
                  </a:lnTo>
                  <a:lnTo>
                    <a:pt x="121" y="15"/>
                  </a:lnTo>
                  <a:lnTo>
                    <a:pt x="131" y="22"/>
                  </a:lnTo>
                  <a:lnTo>
                    <a:pt x="138" y="32"/>
                  </a:lnTo>
                  <a:lnTo>
                    <a:pt x="143" y="41"/>
                  </a:lnTo>
                  <a:lnTo>
                    <a:pt x="143" y="52"/>
                  </a:lnTo>
                  <a:lnTo>
                    <a:pt x="143" y="52"/>
                  </a:lnTo>
                  <a:lnTo>
                    <a:pt x="143" y="63"/>
                  </a:lnTo>
                  <a:lnTo>
                    <a:pt x="143" y="63"/>
                  </a:lnTo>
                  <a:lnTo>
                    <a:pt x="156" y="68"/>
                  </a:lnTo>
                  <a:lnTo>
                    <a:pt x="156" y="68"/>
                  </a:lnTo>
                  <a:lnTo>
                    <a:pt x="162" y="74"/>
                  </a:lnTo>
                  <a:lnTo>
                    <a:pt x="167" y="81"/>
                  </a:lnTo>
                  <a:lnTo>
                    <a:pt x="171" y="89"/>
                  </a:lnTo>
                  <a:lnTo>
                    <a:pt x="173" y="96"/>
                  </a:lnTo>
                  <a:lnTo>
                    <a:pt x="173" y="96"/>
                  </a:lnTo>
                  <a:lnTo>
                    <a:pt x="171" y="105"/>
                  </a:lnTo>
                  <a:lnTo>
                    <a:pt x="165" y="114"/>
                  </a:lnTo>
                  <a:lnTo>
                    <a:pt x="165" y="114"/>
                  </a:lnTo>
                  <a:lnTo>
                    <a:pt x="160" y="120"/>
                  </a:lnTo>
                  <a:lnTo>
                    <a:pt x="153" y="125"/>
                  </a:lnTo>
                  <a:lnTo>
                    <a:pt x="154" y="138"/>
                  </a:lnTo>
                  <a:lnTo>
                    <a:pt x="154" y="138"/>
                  </a:lnTo>
                  <a:lnTo>
                    <a:pt x="154" y="138"/>
                  </a:lnTo>
                  <a:lnTo>
                    <a:pt x="153" y="142"/>
                  </a:lnTo>
                  <a:lnTo>
                    <a:pt x="153" y="142"/>
                  </a:lnTo>
                  <a:lnTo>
                    <a:pt x="149" y="144"/>
                  </a:lnTo>
                  <a:lnTo>
                    <a:pt x="143" y="142"/>
                  </a:lnTo>
                  <a:lnTo>
                    <a:pt x="132" y="133"/>
                  </a:lnTo>
                  <a:lnTo>
                    <a:pt x="132" y="133"/>
                  </a:lnTo>
                  <a:lnTo>
                    <a:pt x="129" y="133"/>
                  </a:lnTo>
                  <a:lnTo>
                    <a:pt x="129" y="133"/>
                  </a:lnTo>
                  <a:lnTo>
                    <a:pt x="129" y="133"/>
                  </a:lnTo>
                  <a:lnTo>
                    <a:pt x="129" y="133"/>
                  </a:lnTo>
                  <a:lnTo>
                    <a:pt x="120" y="133"/>
                  </a:lnTo>
                  <a:lnTo>
                    <a:pt x="120" y="133"/>
                  </a:lnTo>
                  <a:lnTo>
                    <a:pt x="110" y="133"/>
                  </a:lnTo>
                  <a:lnTo>
                    <a:pt x="99" y="131"/>
                  </a:lnTo>
                  <a:lnTo>
                    <a:pt x="92" y="127"/>
                  </a:lnTo>
                  <a:lnTo>
                    <a:pt x="85" y="123"/>
                  </a:lnTo>
                  <a:lnTo>
                    <a:pt x="85" y="123"/>
                  </a:lnTo>
                  <a:lnTo>
                    <a:pt x="79" y="118"/>
                  </a:lnTo>
                  <a:lnTo>
                    <a:pt x="74" y="114"/>
                  </a:lnTo>
                  <a:lnTo>
                    <a:pt x="70" y="109"/>
                  </a:lnTo>
                  <a:lnTo>
                    <a:pt x="68" y="101"/>
                  </a:lnTo>
                  <a:lnTo>
                    <a:pt x="68" y="101"/>
                  </a:lnTo>
                  <a:lnTo>
                    <a:pt x="61" y="101"/>
                  </a:lnTo>
                  <a:lnTo>
                    <a:pt x="61" y="101"/>
                  </a:lnTo>
                  <a:lnTo>
                    <a:pt x="52" y="100"/>
                  </a:lnTo>
                  <a:lnTo>
                    <a:pt x="35" y="116"/>
                  </a:lnTo>
                  <a:lnTo>
                    <a:pt x="35" y="116"/>
                  </a:lnTo>
                  <a:lnTo>
                    <a:pt x="31" y="118"/>
                  </a:lnTo>
                  <a:lnTo>
                    <a:pt x="28" y="116"/>
                  </a:lnTo>
                  <a:lnTo>
                    <a:pt x="28" y="116"/>
                  </a:lnTo>
                  <a:lnTo>
                    <a:pt x="26" y="112"/>
                  </a:lnTo>
                  <a:lnTo>
                    <a:pt x="26" y="112"/>
                  </a:lnTo>
                  <a:lnTo>
                    <a:pt x="28" y="92"/>
                  </a:lnTo>
                  <a:lnTo>
                    <a:pt x="28" y="92"/>
                  </a:lnTo>
                  <a:lnTo>
                    <a:pt x="17" y="85"/>
                  </a:lnTo>
                  <a:lnTo>
                    <a:pt x="9" y="76"/>
                  </a:lnTo>
                  <a:lnTo>
                    <a:pt x="9" y="76"/>
                  </a:lnTo>
                  <a:lnTo>
                    <a:pt x="2" y="65"/>
                  </a:lnTo>
                  <a:lnTo>
                    <a:pt x="0" y="57"/>
                  </a:lnTo>
                  <a:lnTo>
                    <a:pt x="0" y="52"/>
                  </a:lnTo>
                  <a:lnTo>
                    <a:pt x="0" y="52"/>
                  </a:lnTo>
                  <a:lnTo>
                    <a:pt x="2" y="41"/>
                  </a:lnTo>
                  <a:lnTo>
                    <a:pt x="6" y="32"/>
                  </a:lnTo>
                  <a:lnTo>
                    <a:pt x="13" y="22"/>
                  </a:lnTo>
                  <a:lnTo>
                    <a:pt x="22" y="15"/>
                  </a:lnTo>
                  <a:lnTo>
                    <a:pt x="22" y="15"/>
                  </a:lnTo>
                  <a:lnTo>
                    <a:pt x="33" y="10"/>
                  </a:lnTo>
                  <a:lnTo>
                    <a:pt x="44" y="4"/>
                  </a:lnTo>
                  <a:lnTo>
                    <a:pt x="59" y="2"/>
                  </a:lnTo>
                  <a:lnTo>
                    <a:pt x="72" y="0"/>
                  </a:lnTo>
                  <a:lnTo>
                    <a:pt x="72" y="0"/>
                  </a:lnTo>
                  <a:close/>
                  <a:moveTo>
                    <a:pt x="140" y="92"/>
                  </a:moveTo>
                  <a:lnTo>
                    <a:pt x="140" y="92"/>
                  </a:lnTo>
                  <a:lnTo>
                    <a:pt x="136" y="94"/>
                  </a:lnTo>
                  <a:lnTo>
                    <a:pt x="136" y="96"/>
                  </a:lnTo>
                  <a:lnTo>
                    <a:pt x="136" y="96"/>
                  </a:lnTo>
                  <a:lnTo>
                    <a:pt x="136" y="100"/>
                  </a:lnTo>
                  <a:lnTo>
                    <a:pt x="140" y="101"/>
                  </a:lnTo>
                  <a:lnTo>
                    <a:pt x="140" y="101"/>
                  </a:lnTo>
                  <a:lnTo>
                    <a:pt x="143" y="100"/>
                  </a:lnTo>
                  <a:lnTo>
                    <a:pt x="145" y="96"/>
                  </a:lnTo>
                  <a:lnTo>
                    <a:pt x="145" y="96"/>
                  </a:lnTo>
                  <a:lnTo>
                    <a:pt x="143" y="94"/>
                  </a:lnTo>
                  <a:lnTo>
                    <a:pt x="140" y="92"/>
                  </a:lnTo>
                  <a:lnTo>
                    <a:pt x="140" y="92"/>
                  </a:lnTo>
                  <a:close/>
                  <a:moveTo>
                    <a:pt x="121" y="92"/>
                  </a:moveTo>
                  <a:lnTo>
                    <a:pt x="121" y="92"/>
                  </a:lnTo>
                  <a:lnTo>
                    <a:pt x="118" y="94"/>
                  </a:lnTo>
                  <a:lnTo>
                    <a:pt x="118" y="96"/>
                  </a:lnTo>
                  <a:lnTo>
                    <a:pt x="118" y="96"/>
                  </a:lnTo>
                  <a:lnTo>
                    <a:pt x="118" y="100"/>
                  </a:lnTo>
                  <a:lnTo>
                    <a:pt x="121" y="101"/>
                  </a:lnTo>
                  <a:lnTo>
                    <a:pt x="121" y="101"/>
                  </a:lnTo>
                  <a:lnTo>
                    <a:pt x="125" y="100"/>
                  </a:lnTo>
                  <a:lnTo>
                    <a:pt x="127" y="96"/>
                  </a:lnTo>
                  <a:lnTo>
                    <a:pt x="127" y="96"/>
                  </a:lnTo>
                  <a:lnTo>
                    <a:pt x="125" y="94"/>
                  </a:lnTo>
                  <a:lnTo>
                    <a:pt x="121" y="92"/>
                  </a:lnTo>
                  <a:lnTo>
                    <a:pt x="121" y="92"/>
                  </a:lnTo>
                  <a:close/>
                  <a:moveTo>
                    <a:pt x="48" y="46"/>
                  </a:moveTo>
                  <a:lnTo>
                    <a:pt x="48" y="46"/>
                  </a:lnTo>
                  <a:lnTo>
                    <a:pt x="44" y="48"/>
                  </a:lnTo>
                  <a:lnTo>
                    <a:pt x="42" y="52"/>
                  </a:lnTo>
                  <a:lnTo>
                    <a:pt x="42" y="52"/>
                  </a:lnTo>
                  <a:lnTo>
                    <a:pt x="44" y="55"/>
                  </a:lnTo>
                  <a:lnTo>
                    <a:pt x="48" y="57"/>
                  </a:lnTo>
                  <a:lnTo>
                    <a:pt x="48" y="57"/>
                  </a:lnTo>
                  <a:lnTo>
                    <a:pt x="52" y="55"/>
                  </a:lnTo>
                  <a:lnTo>
                    <a:pt x="53" y="52"/>
                  </a:lnTo>
                  <a:lnTo>
                    <a:pt x="53" y="52"/>
                  </a:lnTo>
                  <a:lnTo>
                    <a:pt x="52" y="48"/>
                  </a:lnTo>
                  <a:lnTo>
                    <a:pt x="48" y="46"/>
                  </a:lnTo>
                  <a:lnTo>
                    <a:pt x="48" y="46"/>
                  </a:lnTo>
                  <a:close/>
                  <a:moveTo>
                    <a:pt x="94" y="46"/>
                  </a:moveTo>
                  <a:lnTo>
                    <a:pt x="94" y="46"/>
                  </a:lnTo>
                  <a:lnTo>
                    <a:pt x="90" y="48"/>
                  </a:lnTo>
                  <a:lnTo>
                    <a:pt x="88" y="52"/>
                  </a:lnTo>
                  <a:lnTo>
                    <a:pt x="88" y="52"/>
                  </a:lnTo>
                  <a:lnTo>
                    <a:pt x="90" y="55"/>
                  </a:lnTo>
                  <a:lnTo>
                    <a:pt x="94" y="57"/>
                  </a:lnTo>
                  <a:lnTo>
                    <a:pt x="94" y="57"/>
                  </a:lnTo>
                  <a:lnTo>
                    <a:pt x="98" y="55"/>
                  </a:lnTo>
                  <a:lnTo>
                    <a:pt x="99" y="52"/>
                  </a:lnTo>
                  <a:lnTo>
                    <a:pt x="99" y="52"/>
                  </a:lnTo>
                  <a:lnTo>
                    <a:pt x="98" y="48"/>
                  </a:lnTo>
                  <a:lnTo>
                    <a:pt x="94" y="46"/>
                  </a:lnTo>
                  <a:lnTo>
                    <a:pt x="94" y="46"/>
                  </a:lnTo>
                  <a:close/>
                  <a:moveTo>
                    <a:pt x="70" y="46"/>
                  </a:moveTo>
                  <a:lnTo>
                    <a:pt x="70" y="46"/>
                  </a:lnTo>
                  <a:lnTo>
                    <a:pt x="66" y="48"/>
                  </a:lnTo>
                  <a:lnTo>
                    <a:pt x="64" y="52"/>
                  </a:lnTo>
                  <a:lnTo>
                    <a:pt x="64" y="52"/>
                  </a:lnTo>
                  <a:lnTo>
                    <a:pt x="66" y="55"/>
                  </a:lnTo>
                  <a:lnTo>
                    <a:pt x="70" y="57"/>
                  </a:lnTo>
                  <a:lnTo>
                    <a:pt x="70" y="57"/>
                  </a:lnTo>
                  <a:lnTo>
                    <a:pt x="74" y="55"/>
                  </a:lnTo>
                  <a:lnTo>
                    <a:pt x="76" y="52"/>
                  </a:lnTo>
                  <a:lnTo>
                    <a:pt x="76" y="52"/>
                  </a:lnTo>
                  <a:lnTo>
                    <a:pt x="74" y="48"/>
                  </a:lnTo>
                  <a:lnTo>
                    <a:pt x="70" y="46"/>
                  </a:lnTo>
                  <a:lnTo>
                    <a:pt x="70" y="46"/>
                  </a:lnTo>
                  <a:close/>
                  <a:moveTo>
                    <a:pt x="138" y="72"/>
                  </a:moveTo>
                  <a:lnTo>
                    <a:pt x="138" y="72"/>
                  </a:lnTo>
                  <a:lnTo>
                    <a:pt x="131" y="81"/>
                  </a:lnTo>
                  <a:lnTo>
                    <a:pt x="121" y="89"/>
                  </a:lnTo>
                  <a:lnTo>
                    <a:pt x="121" y="89"/>
                  </a:lnTo>
                  <a:lnTo>
                    <a:pt x="114" y="94"/>
                  </a:lnTo>
                  <a:lnTo>
                    <a:pt x="103" y="98"/>
                  </a:lnTo>
                  <a:lnTo>
                    <a:pt x="92" y="100"/>
                  </a:lnTo>
                  <a:lnTo>
                    <a:pt x="81" y="101"/>
                  </a:lnTo>
                  <a:lnTo>
                    <a:pt x="81" y="101"/>
                  </a:lnTo>
                  <a:lnTo>
                    <a:pt x="85" y="109"/>
                  </a:lnTo>
                  <a:lnTo>
                    <a:pt x="90" y="114"/>
                  </a:lnTo>
                  <a:lnTo>
                    <a:pt x="90" y="114"/>
                  </a:lnTo>
                  <a:lnTo>
                    <a:pt x="96" y="116"/>
                  </a:lnTo>
                  <a:lnTo>
                    <a:pt x="103" y="120"/>
                  </a:lnTo>
                  <a:lnTo>
                    <a:pt x="112" y="122"/>
                  </a:lnTo>
                  <a:lnTo>
                    <a:pt x="120" y="122"/>
                  </a:lnTo>
                  <a:lnTo>
                    <a:pt x="120" y="122"/>
                  </a:lnTo>
                  <a:lnTo>
                    <a:pt x="127" y="122"/>
                  </a:lnTo>
                  <a:lnTo>
                    <a:pt x="127" y="122"/>
                  </a:lnTo>
                  <a:lnTo>
                    <a:pt x="127" y="122"/>
                  </a:lnTo>
                  <a:lnTo>
                    <a:pt x="134" y="120"/>
                  </a:lnTo>
                  <a:lnTo>
                    <a:pt x="134" y="120"/>
                  </a:lnTo>
                  <a:lnTo>
                    <a:pt x="136" y="120"/>
                  </a:lnTo>
                  <a:lnTo>
                    <a:pt x="140" y="122"/>
                  </a:lnTo>
                  <a:lnTo>
                    <a:pt x="142" y="125"/>
                  </a:lnTo>
                  <a:lnTo>
                    <a:pt x="142" y="122"/>
                  </a:lnTo>
                  <a:lnTo>
                    <a:pt x="142" y="122"/>
                  </a:lnTo>
                  <a:lnTo>
                    <a:pt x="142" y="118"/>
                  </a:lnTo>
                  <a:lnTo>
                    <a:pt x="145" y="116"/>
                  </a:lnTo>
                  <a:lnTo>
                    <a:pt x="145" y="116"/>
                  </a:lnTo>
                  <a:lnTo>
                    <a:pt x="153" y="112"/>
                  </a:lnTo>
                  <a:lnTo>
                    <a:pt x="156" y="107"/>
                  </a:lnTo>
                  <a:lnTo>
                    <a:pt x="156" y="107"/>
                  </a:lnTo>
                  <a:lnTo>
                    <a:pt x="160" y="101"/>
                  </a:lnTo>
                  <a:lnTo>
                    <a:pt x="160" y="96"/>
                  </a:lnTo>
                  <a:lnTo>
                    <a:pt x="160" y="96"/>
                  </a:lnTo>
                  <a:lnTo>
                    <a:pt x="160" y="90"/>
                  </a:lnTo>
                  <a:lnTo>
                    <a:pt x="158" y="87"/>
                  </a:lnTo>
                  <a:lnTo>
                    <a:pt x="154" y="81"/>
                  </a:lnTo>
                  <a:lnTo>
                    <a:pt x="149" y="78"/>
                  </a:lnTo>
                  <a:lnTo>
                    <a:pt x="149" y="78"/>
                  </a:lnTo>
                  <a:lnTo>
                    <a:pt x="138" y="72"/>
                  </a:lnTo>
                  <a:lnTo>
                    <a:pt x="138" y="72"/>
                  </a:lnTo>
                  <a:close/>
                  <a:moveTo>
                    <a:pt x="116" y="24"/>
                  </a:moveTo>
                  <a:lnTo>
                    <a:pt x="116" y="24"/>
                  </a:lnTo>
                  <a:lnTo>
                    <a:pt x="107" y="19"/>
                  </a:lnTo>
                  <a:lnTo>
                    <a:pt x="96" y="15"/>
                  </a:lnTo>
                  <a:lnTo>
                    <a:pt x="85" y="13"/>
                  </a:lnTo>
                  <a:lnTo>
                    <a:pt x="72" y="11"/>
                  </a:lnTo>
                  <a:lnTo>
                    <a:pt x="72" y="11"/>
                  </a:lnTo>
                  <a:lnTo>
                    <a:pt x="59" y="13"/>
                  </a:lnTo>
                  <a:lnTo>
                    <a:pt x="48" y="15"/>
                  </a:lnTo>
                  <a:lnTo>
                    <a:pt x="37" y="19"/>
                  </a:lnTo>
                  <a:lnTo>
                    <a:pt x="28" y="24"/>
                  </a:lnTo>
                  <a:lnTo>
                    <a:pt x="28" y="24"/>
                  </a:lnTo>
                  <a:lnTo>
                    <a:pt x="22" y="30"/>
                  </a:lnTo>
                  <a:lnTo>
                    <a:pt x="17" y="37"/>
                  </a:lnTo>
                  <a:lnTo>
                    <a:pt x="13" y="44"/>
                  </a:lnTo>
                  <a:lnTo>
                    <a:pt x="11" y="52"/>
                  </a:lnTo>
                  <a:lnTo>
                    <a:pt x="11" y="52"/>
                  </a:lnTo>
                  <a:lnTo>
                    <a:pt x="13" y="61"/>
                  </a:lnTo>
                  <a:lnTo>
                    <a:pt x="19" y="68"/>
                  </a:lnTo>
                  <a:lnTo>
                    <a:pt x="19" y="68"/>
                  </a:lnTo>
                  <a:lnTo>
                    <a:pt x="26" y="76"/>
                  </a:lnTo>
                  <a:lnTo>
                    <a:pt x="35" y="83"/>
                  </a:lnTo>
                  <a:lnTo>
                    <a:pt x="35" y="83"/>
                  </a:lnTo>
                  <a:lnTo>
                    <a:pt x="39" y="85"/>
                  </a:lnTo>
                  <a:lnTo>
                    <a:pt x="39" y="89"/>
                  </a:lnTo>
                  <a:lnTo>
                    <a:pt x="39" y="98"/>
                  </a:lnTo>
                  <a:lnTo>
                    <a:pt x="46" y="90"/>
                  </a:lnTo>
                  <a:lnTo>
                    <a:pt x="46" y="90"/>
                  </a:lnTo>
                  <a:lnTo>
                    <a:pt x="50" y="89"/>
                  </a:lnTo>
                  <a:lnTo>
                    <a:pt x="52" y="89"/>
                  </a:lnTo>
                  <a:lnTo>
                    <a:pt x="52" y="89"/>
                  </a:lnTo>
                  <a:lnTo>
                    <a:pt x="63" y="90"/>
                  </a:lnTo>
                  <a:lnTo>
                    <a:pt x="63" y="90"/>
                  </a:lnTo>
                  <a:lnTo>
                    <a:pt x="72" y="90"/>
                  </a:lnTo>
                  <a:lnTo>
                    <a:pt x="72" y="90"/>
                  </a:lnTo>
                  <a:lnTo>
                    <a:pt x="85" y="90"/>
                  </a:lnTo>
                  <a:lnTo>
                    <a:pt x="96" y="89"/>
                  </a:lnTo>
                  <a:lnTo>
                    <a:pt x="107" y="83"/>
                  </a:lnTo>
                  <a:lnTo>
                    <a:pt x="116" y="79"/>
                  </a:lnTo>
                  <a:lnTo>
                    <a:pt x="116" y="79"/>
                  </a:lnTo>
                  <a:lnTo>
                    <a:pt x="123" y="74"/>
                  </a:lnTo>
                  <a:lnTo>
                    <a:pt x="129" y="66"/>
                  </a:lnTo>
                  <a:lnTo>
                    <a:pt x="132" y="59"/>
                  </a:lnTo>
                  <a:lnTo>
                    <a:pt x="132" y="52"/>
                  </a:lnTo>
                  <a:lnTo>
                    <a:pt x="132" y="52"/>
                  </a:lnTo>
                  <a:lnTo>
                    <a:pt x="132" y="44"/>
                  </a:lnTo>
                  <a:lnTo>
                    <a:pt x="129" y="37"/>
                  </a:lnTo>
                  <a:lnTo>
                    <a:pt x="123" y="30"/>
                  </a:lnTo>
                  <a:lnTo>
                    <a:pt x="116" y="24"/>
                  </a:lnTo>
                  <a:lnTo>
                    <a:pt x="116" y="2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7" name="组合 76"/>
          <p:cNvGrpSpPr/>
          <p:nvPr/>
        </p:nvGrpSpPr>
        <p:grpSpPr>
          <a:xfrm>
            <a:off x="203003" y="4445073"/>
            <a:ext cx="731248" cy="535577"/>
            <a:chOff x="4130627" y="3204540"/>
            <a:chExt cx="1103881" cy="808503"/>
          </a:xfrm>
        </p:grpSpPr>
        <p:sp>
          <p:nvSpPr>
            <p:cNvPr id="79" name="Freeform 10"/>
            <p:cNvSpPr>
              <a:spLocks/>
            </p:cNvSpPr>
            <p:nvPr/>
          </p:nvSpPr>
          <p:spPr bwMode="auto">
            <a:xfrm>
              <a:off x="4130627" y="3204540"/>
              <a:ext cx="1103881" cy="808503"/>
            </a:xfrm>
            <a:custGeom>
              <a:avLst/>
              <a:gdLst/>
              <a:ahLst/>
              <a:cxnLst>
                <a:cxn ang="0">
                  <a:pos x="861" y="238"/>
                </a:cxn>
                <a:cxn ang="0">
                  <a:pos x="855" y="242"/>
                </a:cxn>
                <a:cxn ang="0">
                  <a:pos x="703" y="625"/>
                </a:cxn>
                <a:cxn ang="0">
                  <a:pos x="703" y="631"/>
                </a:cxn>
                <a:cxn ang="0">
                  <a:pos x="424" y="604"/>
                </a:cxn>
                <a:cxn ang="0">
                  <a:pos x="21" y="245"/>
                </a:cxn>
                <a:cxn ang="0">
                  <a:pos x="0" y="89"/>
                </a:cxn>
                <a:cxn ang="0">
                  <a:pos x="32" y="74"/>
                </a:cxn>
                <a:cxn ang="0">
                  <a:pos x="453" y="30"/>
                </a:cxn>
                <a:cxn ang="0">
                  <a:pos x="867" y="234"/>
                </a:cxn>
                <a:cxn ang="0">
                  <a:pos x="861" y="238"/>
                </a:cxn>
              </a:cxnLst>
              <a:rect l="0" t="0" r="r" b="b"/>
              <a:pathLst>
                <a:path w="867" h="635">
                  <a:moveTo>
                    <a:pt x="861" y="238"/>
                  </a:moveTo>
                  <a:cubicBezTo>
                    <a:pt x="859" y="239"/>
                    <a:pt x="857" y="241"/>
                    <a:pt x="855" y="242"/>
                  </a:cubicBezTo>
                  <a:cubicBezTo>
                    <a:pt x="758" y="321"/>
                    <a:pt x="707" y="448"/>
                    <a:pt x="703" y="625"/>
                  </a:cubicBezTo>
                  <a:cubicBezTo>
                    <a:pt x="703" y="627"/>
                    <a:pt x="703" y="629"/>
                    <a:pt x="703" y="631"/>
                  </a:cubicBezTo>
                  <a:cubicBezTo>
                    <a:pt x="600" y="635"/>
                    <a:pt x="507" y="626"/>
                    <a:pt x="424" y="604"/>
                  </a:cubicBezTo>
                  <a:cubicBezTo>
                    <a:pt x="234" y="554"/>
                    <a:pt x="100" y="434"/>
                    <a:pt x="21" y="245"/>
                  </a:cubicBezTo>
                  <a:cubicBezTo>
                    <a:pt x="7" y="192"/>
                    <a:pt x="0" y="139"/>
                    <a:pt x="0" y="89"/>
                  </a:cubicBezTo>
                  <a:cubicBezTo>
                    <a:pt x="17" y="81"/>
                    <a:pt x="28" y="76"/>
                    <a:pt x="32" y="74"/>
                  </a:cubicBezTo>
                  <a:cubicBezTo>
                    <a:pt x="170" y="15"/>
                    <a:pt x="310" y="0"/>
                    <a:pt x="453" y="30"/>
                  </a:cubicBezTo>
                  <a:cubicBezTo>
                    <a:pt x="589" y="58"/>
                    <a:pt x="727" y="126"/>
                    <a:pt x="867" y="234"/>
                  </a:cubicBezTo>
                  <a:cubicBezTo>
                    <a:pt x="865" y="235"/>
                    <a:pt x="863" y="237"/>
                    <a:pt x="861" y="238"/>
                  </a:cubicBezTo>
                  <a:close/>
                </a:path>
              </a:pathLst>
            </a:custGeom>
            <a:solidFill>
              <a:srgbClr val="92D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16"/>
            <p:cNvSpPr>
              <a:spLocks/>
            </p:cNvSpPr>
            <p:nvPr/>
          </p:nvSpPr>
          <p:spPr bwMode="auto">
            <a:xfrm>
              <a:off x="4437077" y="3337262"/>
              <a:ext cx="432253" cy="435116"/>
            </a:xfrm>
            <a:custGeom>
              <a:avLst/>
              <a:gdLst>
                <a:gd name="T0" fmla="*/ 145 w 151"/>
                <a:gd name="T1" fmla="*/ 53 h 152"/>
                <a:gd name="T2" fmla="*/ 149 w 151"/>
                <a:gd name="T3" fmla="*/ 77 h 152"/>
                <a:gd name="T4" fmla="*/ 143 w 151"/>
                <a:gd name="T5" fmla="*/ 82 h 152"/>
                <a:gd name="T6" fmla="*/ 151 w 151"/>
                <a:gd name="T7" fmla="*/ 90 h 152"/>
                <a:gd name="T8" fmla="*/ 149 w 151"/>
                <a:gd name="T9" fmla="*/ 103 h 152"/>
                <a:gd name="T10" fmla="*/ 141 w 151"/>
                <a:gd name="T11" fmla="*/ 104 h 152"/>
                <a:gd name="T12" fmla="*/ 147 w 151"/>
                <a:gd name="T13" fmla="*/ 110 h 152"/>
                <a:gd name="T14" fmla="*/ 145 w 151"/>
                <a:gd name="T15" fmla="*/ 125 h 152"/>
                <a:gd name="T16" fmla="*/ 138 w 151"/>
                <a:gd name="T17" fmla="*/ 126 h 152"/>
                <a:gd name="T18" fmla="*/ 143 w 151"/>
                <a:gd name="T19" fmla="*/ 132 h 152"/>
                <a:gd name="T20" fmla="*/ 140 w 151"/>
                <a:gd name="T21" fmla="*/ 148 h 152"/>
                <a:gd name="T22" fmla="*/ 130 w 151"/>
                <a:gd name="T23" fmla="*/ 152 h 152"/>
                <a:gd name="T24" fmla="*/ 55 w 151"/>
                <a:gd name="T25" fmla="*/ 132 h 152"/>
                <a:gd name="T26" fmla="*/ 37 w 151"/>
                <a:gd name="T27" fmla="*/ 132 h 152"/>
                <a:gd name="T28" fmla="*/ 37 w 151"/>
                <a:gd name="T29" fmla="*/ 141 h 152"/>
                <a:gd name="T30" fmla="*/ 0 w 151"/>
                <a:gd name="T31" fmla="*/ 141 h 152"/>
                <a:gd name="T32" fmla="*/ 0 w 151"/>
                <a:gd name="T33" fmla="*/ 48 h 152"/>
                <a:gd name="T34" fmla="*/ 37 w 151"/>
                <a:gd name="T35" fmla="*/ 48 h 152"/>
                <a:gd name="T36" fmla="*/ 37 w 151"/>
                <a:gd name="T37" fmla="*/ 62 h 152"/>
                <a:gd name="T38" fmla="*/ 52 w 151"/>
                <a:gd name="T39" fmla="*/ 60 h 152"/>
                <a:gd name="T40" fmla="*/ 110 w 151"/>
                <a:gd name="T41" fmla="*/ 0 h 152"/>
                <a:gd name="T42" fmla="*/ 110 w 151"/>
                <a:gd name="T43" fmla="*/ 0 h 152"/>
                <a:gd name="T44" fmla="*/ 119 w 151"/>
                <a:gd name="T45" fmla="*/ 7 h 152"/>
                <a:gd name="T46" fmla="*/ 123 w 151"/>
                <a:gd name="T47" fmla="*/ 16 h 152"/>
                <a:gd name="T48" fmla="*/ 123 w 151"/>
                <a:gd name="T49" fmla="*/ 24 h 152"/>
                <a:gd name="T50" fmla="*/ 121 w 151"/>
                <a:gd name="T51" fmla="*/ 31 h 152"/>
                <a:gd name="T52" fmla="*/ 116 w 151"/>
                <a:gd name="T53" fmla="*/ 38 h 152"/>
                <a:gd name="T54" fmla="*/ 108 w 151"/>
                <a:gd name="T55" fmla="*/ 44 h 152"/>
                <a:gd name="T56" fmla="*/ 94 w 151"/>
                <a:gd name="T57" fmla="*/ 57 h 152"/>
                <a:gd name="T58" fmla="*/ 145 w 151"/>
                <a:gd name="T59" fmla="*/ 5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 h="152">
                  <a:moveTo>
                    <a:pt x="145" y="53"/>
                  </a:moveTo>
                  <a:lnTo>
                    <a:pt x="149" y="77"/>
                  </a:lnTo>
                  <a:lnTo>
                    <a:pt x="143" y="82"/>
                  </a:lnTo>
                  <a:lnTo>
                    <a:pt x="151" y="90"/>
                  </a:lnTo>
                  <a:lnTo>
                    <a:pt x="149" y="103"/>
                  </a:lnTo>
                  <a:lnTo>
                    <a:pt x="141" y="104"/>
                  </a:lnTo>
                  <a:lnTo>
                    <a:pt x="147" y="110"/>
                  </a:lnTo>
                  <a:lnTo>
                    <a:pt x="145" y="125"/>
                  </a:lnTo>
                  <a:lnTo>
                    <a:pt x="138" y="126"/>
                  </a:lnTo>
                  <a:lnTo>
                    <a:pt x="143" y="132"/>
                  </a:lnTo>
                  <a:lnTo>
                    <a:pt x="140" y="148"/>
                  </a:lnTo>
                  <a:lnTo>
                    <a:pt x="130" y="152"/>
                  </a:lnTo>
                  <a:lnTo>
                    <a:pt x="55" y="132"/>
                  </a:lnTo>
                  <a:lnTo>
                    <a:pt x="37" y="132"/>
                  </a:lnTo>
                  <a:lnTo>
                    <a:pt x="37" y="141"/>
                  </a:lnTo>
                  <a:lnTo>
                    <a:pt x="0" y="141"/>
                  </a:lnTo>
                  <a:lnTo>
                    <a:pt x="0" y="48"/>
                  </a:lnTo>
                  <a:lnTo>
                    <a:pt x="37" y="48"/>
                  </a:lnTo>
                  <a:lnTo>
                    <a:pt x="37" y="62"/>
                  </a:lnTo>
                  <a:lnTo>
                    <a:pt x="52" y="60"/>
                  </a:lnTo>
                  <a:lnTo>
                    <a:pt x="110" y="0"/>
                  </a:lnTo>
                  <a:lnTo>
                    <a:pt x="110" y="0"/>
                  </a:lnTo>
                  <a:lnTo>
                    <a:pt x="119" y="7"/>
                  </a:lnTo>
                  <a:lnTo>
                    <a:pt x="123" y="16"/>
                  </a:lnTo>
                  <a:lnTo>
                    <a:pt x="123" y="24"/>
                  </a:lnTo>
                  <a:lnTo>
                    <a:pt x="121" y="31"/>
                  </a:lnTo>
                  <a:lnTo>
                    <a:pt x="116" y="38"/>
                  </a:lnTo>
                  <a:lnTo>
                    <a:pt x="108" y="44"/>
                  </a:lnTo>
                  <a:lnTo>
                    <a:pt x="94" y="57"/>
                  </a:lnTo>
                  <a:lnTo>
                    <a:pt x="145"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1" name="组合 80"/>
          <p:cNvGrpSpPr/>
          <p:nvPr/>
        </p:nvGrpSpPr>
        <p:grpSpPr>
          <a:xfrm>
            <a:off x="224325" y="3732641"/>
            <a:ext cx="1454969" cy="856672"/>
            <a:chOff x="4162815" y="2129060"/>
            <a:chExt cx="2196400" cy="1293225"/>
          </a:xfrm>
        </p:grpSpPr>
        <p:sp>
          <p:nvSpPr>
            <p:cNvPr id="82" name="Freeform 7"/>
            <p:cNvSpPr>
              <a:spLocks/>
            </p:cNvSpPr>
            <p:nvPr/>
          </p:nvSpPr>
          <p:spPr bwMode="auto">
            <a:xfrm>
              <a:off x="4162815" y="2129060"/>
              <a:ext cx="2196400" cy="1293225"/>
            </a:xfrm>
            <a:custGeom>
              <a:avLst/>
              <a:gdLst/>
              <a:ahLst/>
              <a:cxnLst>
                <a:cxn ang="0">
                  <a:pos x="1690" y="555"/>
                </a:cxn>
                <a:cxn ang="0">
                  <a:pos x="1690" y="825"/>
                </a:cxn>
                <a:cxn ang="0">
                  <a:pos x="1627" y="894"/>
                </a:cxn>
                <a:cxn ang="0">
                  <a:pos x="1593" y="918"/>
                </a:cxn>
                <a:cxn ang="0">
                  <a:pos x="1400" y="981"/>
                </a:cxn>
                <a:cxn ang="0">
                  <a:pos x="1252" y="974"/>
                </a:cxn>
                <a:cxn ang="0">
                  <a:pos x="1245" y="973"/>
                </a:cxn>
                <a:cxn ang="0">
                  <a:pos x="968" y="1016"/>
                </a:cxn>
                <a:cxn ang="0">
                  <a:pos x="769" y="874"/>
                </a:cxn>
                <a:cxn ang="0">
                  <a:pos x="0" y="784"/>
                </a:cxn>
                <a:cxn ang="0">
                  <a:pos x="223" y="471"/>
                </a:cxn>
                <a:cxn ang="0">
                  <a:pos x="684" y="6"/>
                </a:cxn>
                <a:cxn ang="0">
                  <a:pos x="667" y="0"/>
                </a:cxn>
                <a:cxn ang="0">
                  <a:pos x="684" y="6"/>
                </a:cxn>
                <a:cxn ang="0">
                  <a:pos x="684" y="6"/>
                </a:cxn>
                <a:cxn ang="0">
                  <a:pos x="1218" y="409"/>
                </a:cxn>
                <a:cxn ang="0">
                  <a:pos x="1247" y="443"/>
                </a:cxn>
                <a:cxn ang="0">
                  <a:pos x="1291" y="449"/>
                </a:cxn>
                <a:cxn ang="0">
                  <a:pos x="1593" y="457"/>
                </a:cxn>
                <a:cxn ang="0">
                  <a:pos x="1690" y="555"/>
                </a:cxn>
              </a:cxnLst>
              <a:rect l="0" t="0" r="r" b="b"/>
              <a:pathLst>
                <a:path w="1727" h="1016">
                  <a:moveTo>
                    <a:pt x="1690" y="555"/>
                  </a:moveTo>
                  <a:cubicBezTo>
                    <a:pt x="1727" y="647"/>
                    <a:pt x="1727" y="737"/>
                    <a:pt x="1690" y="825"/>
                  </a:cubicBezTo>
                  <a:cubicBezTo>
                    <a:pt x="1674" y="850"/>
                    <a:pt x="1653" y="873"/>
                    <a:pt x="1627" y="894"/>
                  </a:cubicBezTo>
                  <a:cubicBezTo>
                    <a:pt x="1616" y="903"/>
                    <a:pt x="1605" y="911"/>
                    <a:pt x="1593" y="918"/>
                  </a:cubicBezTo>
                  <a:cubicBezTo>
                    <a:pt x="1537" y="954"/>
                    <a:pt x="1473" y="975"/>
                    <a:pt x="1400" y="981"/>
                  </a:cubicBezTo>
                  <a:cubicBezTo>
                    <a:pt x="1354" y="985"/>
                    <a:pt x="1305" y="982"/>
                    <a:pt x="1252" y="974"/>
                  </a:cubicBezTo>
                  <a:cubicBezTo>
                    <a:pt x="1249" y="974"/>
                    <a:pt x="1247" y="974"/>
                    <a:pt x="1245" y="973"/>
                  </a:cubicBezTo>
                  <a:cubicBezTo>
                    <a:pt x="1145" y="970"/>
                    <a:pt x="1053" y="984"/>
                    <a:pt x="968" y="1016"/>
                  </a:cubicBezTo>
                  <a:cubicBezTo>
                    <a:pt x="901" y="960"/>
                    <a:pt x="835" y="913"/>
                    <a:pt x="769" y="874"/>
                  </a:cubicBezTo>
                  <a:cubicBezTo>
                    <a:pt x="507" y="717"/>
                    <a:pt x="250" y="687"/>
                    <a:pt x="0" y="784"/>
                  </a:cubicBezTo>
                  <a:cubicBezTo>
                    <a:pt x="35" y="673"/>
                    <a:pt x="109" y="569"/>
                    <a:pt x="223" y="471"/>
                  </a:cubicBezTo>
                  <a:cubicBezTo>
                    <a:pt x="293" y="238"/>
                    <a:pt x="446" y="83"/>
                    <a:pt x="684" y="6"/>
                  </a:cubicBezTo>
                  <a:cubicBezTo>
                    <a:pt x="679" y="4"/>
                    <a:pt x="673" y="2"/>
                    <a:pt x="667" y="0"/>
                  </a:cubicBezTo>
                  <a:cubicBezTo>
                    <a:pt x="673" y="2"/>
                    <a:pt x="678" y="4"/>
                    <a:pt x="684" y="6"/>
                  </a:cubicBezTo>
                  <a:cubicBezTo>
                    <a:pt x="684" y="6"/>
                    <a:pt x="684" y="6"/>
                    <a:pt x="684" y="6"/>
                  </a:cubicBezTo>
                  <a:cubicBezTo>
                    <a:pt x="983" y="121"/>
                    <a:pt x="1161" y="255"/>
                    <a:pt x="1218" y="409"/>
                  </a:cubicBezTo>
                  <a:cubicBezTo>
                    <a:pt x="1223" y="424"/>
                    <a:pt x="1233" y="435"/>
                    <a:pt x="1247" y="443"/>
                  </a:cubicBezTo>
                  <a:cubicBezTo>
                    <a:pt x="1261" y="450"/>
                    <a:pt x="1276" y="453"/>
                    <a:pt x="1291" y="449"/>
                  </a:cubicBezTo>
                  <a:cubicBezTo>
                    <a:pt x="1422" y="420"/>
                    <a:pt x="1522" y="423"/>
                    <a:pt x="1593" y="457"/>
                  </a:cubicBezTo>
                  <a:cubicBezTo>
                    <a:pt x="1636" y="478"/>
                    <a:pt x="1668" y="511"/>
                    <a:pt x="1690" y="555"/>
                  </a:cubicBez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351"/>
            <p:cNvSpPr>
              <a:spLocks noEditPoints="1"/>
            </p:cNvSpPr>
            <p:nvPr/>
          </p:nvSpPr>
          <p:spPr bwMode="auto">
            <a:xfrm>
              <a:off x="4975494" y="2337339"/>
              <a:ext cx="608910" cy="767956"/>
            </a:xfrm>
            <a:custGeom>
              <a:avLst/>
              <a:gdLst>
                <a:gd name="T0" fmla="*/ 15 w 134"/>
                <a:gd name="T1" fmla="*/ 43 h 169"/>
                <a:gd name="T2" fmla="*/ 7 w 134"/>
                <a:gd name="T3" fmla="*/ 65 h 169"/>
                <a:gd name="T4" fmla="*/ 15 w 134"/>
                <a:gd name="T5" fmla="*/ 90 h 169"/>
                <a:gd name="T6" fmla="*/ 26 w 134"/>
                <a:gd name="T7" fmla="*/ 109 h 169"/>
                <a:gd name="T8" fmla="*/ 26 w 134"/>
                <a:gd name="T9" fmla="*/ 140 h 169"/>
                <a:gd name="T10" fmla="*/ 24 w 134"/>
                <a:gd name="T11" fmla="*/ 145 h 169"/>
                <a:gd name="T12" fmla="*/ 28 w 134"/>
                <a:gd name="T13" fmla="*/ 155 h 169"/>
                <a:gd name="T14" fmla="*/ 50 w 134"/>
                <a:gd name="T15" fmla="*/ 153 h 169"/>
                <a:gd name="T16" fmla="*/ 52 w 134"/>
                <a:gd name="T17" fmla="*/ 145 h 169"/>
                <a:gd name="T18" fmla="*/ 55 w 134"/>
                <a:gd name="T19" fmla="*/ 142 h 169"/>
                <a:gd name="T20" fmla="*/ 37 w 134"/>
                <a:gd name="T21" fmla="*/ 147 h 169"/>
                <a:gd name="T22" fmla="*/ 33 w 134"/>
                <a:gd name="T23" fmla="*/ 142 h 169"/>
                <a:gd name="T24" fmla="*/ 55 w 134"/>
                <a:gd name="T25" fmla="*/ 122 h 169"/>
                <a:gd name="T26" fmla="*/ 64 w 134"/>
                <a:gd name="T27" fmla="*/ 116 h 169"/>
                <a:gd name="T28" fmla="*/ 74 w 134"/>
                <a:gd name="T29" fmla="*/ 111 h 169"/>
                <a:gd name="T30" fmla="*/ 110 w 134"/>
                <a:gd name="T31" fmla="*/ 92 h 169"/>
                <a:gd name="T32" fmla="*/ 125 w 134"/>
                <a:gd name="T33" fmla="*/ 90 h 169"/>
                <a:gd name="T34" fmla="*/ 116 w 134"/>
                <a:gd name="T35" fmla="*/ 101 h 169"/>
                <a:gd name="T36" fmla="*/ 83 w 134"/>
                <a:gd name="T37" fmla="*/ 127 h 169"/>
                <a:gd name="T38" fmla="*/ 77 w 134"/>
                <a:gd name="T39" fmla="*/ 140 h 169"/>
                <a:gd name="T40" fmla="*/ 107 w 134"/>
                <a:gd name="T41" fmla="*/ 120 h 169"/>
                <a:gd name="T42" fmla="*/ 129 w 134"/>
                <a:gd name="T43" fmla="*/ 101 h 169"/>
                <a:gd name="T44" fmla="*/ 132 w 134"/>
                <a:gd name="T45" fmla="*/ 85 h 169"/>
                <a:gd name="T46" fmla="*/ 129 w 134"/>
                <a:gd name="T47" fmla="*/ 81 h 169"/>
                <a:gd name="T48" fmla="*/ 108 w 134"/>
                <a:gd name="T49" fmla="*/ 79 h 169"/>
                <a:gd name="T50" fmla="*/ 88 w 134"/>
                <a:gd name="T51" fmla="*/ 57 h 169"/>
                <a:gd name="T52" fmla="*/ 72 w 134"/>
                <a:gd name="T53" fmla="*/ 35 h 169"/>
                <a:gd name="T54" fmla="*/ 52 w 134"/>
                <a:gd name="T55" fmla="*/ 26 h 169"/>
                <a:gd name="T56" fmla="*/ 35 w 134"/>
                <a:gd name="T57" fmla="*/ 30 h 169"/>
                <a:gd name="T58" fmla="*/ 22 w 134"/>
                <a:gd name="T59" fmla="*/ 4 h 169"/>
                <a:gd name="T60" fmla="*/ 2 w 134"/>
                <a:gd name="T61" fmla="*/ 8 h 169"/>
                <a:gd name="T62" fmla="*/ 0 w 134"/>
                <a:gd name="T63" fmla="*/ 15 h 169"/>
                <a:gd name="T64" fmla="*/ 15 w 134"/>
                <a:gd name="T65" fmla="*/ 28 h 169"/>
                <a:gd name="T66" fmla="*/ 72 w 134"/>
                <a:gd name="T67" fmla="*/ 145 h 169"/>
                <a:gd name="T68" fmla="*/ 79 w 134"/>
                <a:gd name="T69" fmla="*/ 153 h 169"/>
                <a:gd name="T70" fmla="*/ 77 w 134"/>
                <a:gd name="T71" fmla="*/ 160 h 169"/>
                <a:gd name="T72" fmla="*/ 66 w 134"/>
                <a:gd name="T73" fmla="*/ 169 h 169"/>
                <a:gd name="T74" fmla="*/ 57 w 134"/>
                <a:gd name="T75" fmla="*/ 164 h 169"/>
                <a:gd name="T76" fmla="*/ 53 w 134"/>
                <a:gd name="T77" fmla="*/ 156 h 169"/>
                <a:gd name="T78" fmla="*/ 61 w 134"/>
                <a:gd name="T79" fmla="*/ 145 h 169"/>
                <a:gd name="T80" fmla="*/ 61 w 134"/>
                <a:gd name="T81" fmla="*/ 125 h 169"/>
                <a:gd name="T82" fmla="*/ 70 w 134"/>
                <a:gd name="T83" fmla="*/ 118 h 169"/>
                <a:gd name="T84" fmla="*/ 6 w 134"/>
                <a:gd name="T85" fmla="*/ 11 h 169"/>
                <a:gd name="T86" fmla="*/ 17 w 134"/>
                <a:gd name="T87" fmla="*/ 19 h 169"/>
                <a:gd name="T88" fmla="*/ 24 w 134"/>
                <a:gd name="T89" fmla="*/ 32 h 169"/>
                <a:gd name="T90" fmla="*/ 22 w 134"/>
                <a:gd name="T91" fmla="*/ 33 h 169"/>
                <a:gd name="T92" fmla="*/ 4 w 134"/>
                <a:gd name="T93" fmla="*/ 15 h 169"/>
                <a:gd name="T94" fmla="*/ 6 w 134"/>
                <a:gd name="T95" fmla="*/ 11 h 169"/>
                <a:gd name="T96" fmla="*/ 46 w 134"/>
                <a:gd name="T97" fmla="*/ 33 h 169"/>
                <a:gd name="T98" fmla="*/ 68 w 134"/>
                <a:gd name="T99" fmla="*/ 44 h 169"/>
                <a:gd name="T100" fmla="*/ 79 w 134"/>
                <a:gd name="T101" fmla="*/ 57 h 169"/>
                <a:gd name="T102" fmla="*/ 94 w 134"/>
                <a:gd name="T103" fmla="*/ 81 h 169"/>
                <a:gd name="T104" fmla="*/ 75 w 134"/>
                <a:gd name="T105" fmla="*/ 76 h 169"/>
                <a:gd name="T106" fmla="*/ 61 w 134"/>
                <a:gd name="T107" fmla="*/ 52 h 169"/>
                <a:gd name="T108" fmla="*/ 46 w 134"/>
                <a:gd name="T109" fmla="*/ 3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 h="169">
                  <a:moveTo>
                    <a:pt x="22" y="37"/>
                  </a:moveTo>
                  <a:lnTo>
                    <a:pt x="22" y="37"/>
                  </a:lnTo>
                  <a:lnTo>
                    <a:pt x="15" y="43"/>
                  </a:lnTo>
                  <a:lnTo>
                    <a:pt x="11" y="50"/>
                  </a:lnTo>
                  <a:lnTo>
                    <a:pt x="7" y="57"/>
                  </a:lnTo>
                  <a:lnTo>
                    <a:pt x="7" y="65"/>
                  </a:lnTo>
                  <a:lnTo>
                    <a:pt x="7" y="74"/>
                  </a:lnTo>
                  <a:lnTo>
                    <a:pt x="11" y="81"/>
                  </a:lnTo>
                  <a:lnTo>
                    <a:pt x="15" y="90"/>
                  </a:lnTo>
                  <a:lnTo>
                    <a:pt x="20" y="98"/>
                  </a:lnTo>
                  <a:lnTo>
                    <a:pt x="20" y="98"/>
                  </a:lnTo>
                  <a:lnTo>
                    <a:pt x="26" y="109"/>
                  </a:lnTo>
                  <a:lnTo>
                    <a:pt x="29" y="118"/>
                  </a:lnTo>
                  <a:lnTo>
                    <a:pt x="29" y="129"/>
                  </a:lnTo>
                  <a:lnTo>
                    <a:pt x="26" y="140"/>
                  </a:lnTo>
                  <a:lnTo>
                    <a:pt x="26" y="140"/>
                  </a:lnTo>
                  <a:lnTo>
                    <a:pt x="26" y="140"/>
                  </a:lnTo>
                  <a:lnTo>
                    <a:pt x="24" y="145"/>
                  </a:lnTo>
                  <a:lnTo>
                    <a:pt x="24" y="151"/>
                  </a:lnTo>
                  <a:lnTo>
                    <a:pt x="24" y="151"/>
                  </a:lnTo>
                  <a:lnTo>
                    <a:pt x="28" y="155"/>
                  </a:lnTo>
                  <a:lnTo>
                    <a:pt x="33" y="155"/>
                  </a:lnTo>
                  <a:lnTo>
                    <a:pt x="41" y="155"/>
                  </a:lnTo>
                  <a:lnTo>
                    <a:pt x="50" y="153"/>
                  </a:lnTo>
                  <a:lnTo>
                    <a:pt x="50" y="153"/>
                  </a:lnTo>
                  <a:lnTo>
                    <a:pt x="50" y="153"/>
                  </a:lnTo>
                  <a:lnTo>
                    <a:pt x="52" y="145"/>
                  </a:lnTo>
                  <a:lnTo>
                    <a:pt x="55" y="142"/>
                  </a:lnTo>
                  <a:lnTo>
                    <a:pt x="55" y="142"/>
                  </a:lnTo>
                  <a:lnTo>
                    <a:pt x="55" y="142"/>
                  </a:lnTo>
                  <a:lnTo>
                    <a:pt x="46" y="144"/>
                  </a:lnTo>
                  <a:lnTo>
                    <a:pt x="46" y="144"/>
                  </a:lnTo>
                  <a:lnTo>
                    <a:pt x="37" y="147"/>
                  </a:lnTo>
                  <a:lnTo>
                    <a:pt x="31" y="147"/>
                  </a:lnTo>
                  <a:lnTo>
                    <a:pt x="31" y="147"/>
                  </a:lnTo>
                  <a:lnTo>
                    <a:pt x="33" y="142"/>
                  </a:lnTo>
                  <a:lnTo>
                    <a:pt x="41" y="134"/>
                  </a:lnTo>
                  <a:lnTo>
                    <a:pt x="41" y="134"/>
                  </a:lnTo>
                  <a:lnTo>
                    <a:pt x="55" y="122"/>
                  </a:lnTo>
                  <a:lnTo>
                    <a:pt x="57" y="120"/>
                  </a:lnTo>
                  <a:lnTo>
                    <a:pt x="57" y="120"/>
                  </a:lnTo>
                  <a:lnTo>
                    <a:pt x="64" y="116"/>
                  </a:lnTo>
                  <a:lnTo>
                    <a:pt x="64" y="116"/>
                  </a:lnTo>
                  <a:lnTo>
                    <a:pt x="74" y="111"/>
                  </a:lnTo>
                  <a:lnTo>
                    <a:pt x="74" y="111"/>
                  </a:lnTo>
                  <a:lnTo>
                    <a:pt x="94" y="100"/>
                  </a:lnTo>
                  <a:lnTo>
                    <a:pt x="110" y="92"/>
                  </a:lnTo>
                  <a:lnTo>
                    <a:pt x="110" y="92"/>
                  </a:lnTo>
                  <a:lnTo>
                    <a:pt x="121" y="89"/>
                  </a:lnTo>
                  <a:lnTo>
                    <a:pt x="125" y="90"/>
                  </a:lnTo>
                  <a:lnTo>
                    <a:pt x="125" y="90"/>
                  </a:lnTo>
                  <a:lnTo>
                    <a:pt x="123" y="94"/>
                  </a:lnTo>
                  <a:lnTo>
                    <a:pt x="116" y="101"/>
                  </a:lnTo>
                  <a:lnTo>
                    <a:pt x="116" y="101"/>
                  </a:lnTo>
                  <a:lnTo>
                    <a:pt x="103" y="114"/>
                  </a:lnTo>
                  <a:lnTo>
                    <a:pt x="83" y="127"/>
                  </a:lnTo>
                  <a:lnTo>
                    <a:pt x="83" y="127"/>
                  </a:lnTo>
                  <a:lnTo>
                    <a:pt x="75" y="131"/>
                  </a:lnTo>
                  <a:lnTo>
                    <a:pt x="77" y="140"/>
                  </a:lnTo>
                  <a:lnTo>
                    <a:pt x="77" y="140"/>
                  </a:lnTo>
                  <a:lnTo>
                    <a:pt x="88" y="134"/>
                  </a:lnTo>
                  <a:lnTo>
                    <a:pt x="88" y="134"/>
                  </a:lnTo>
                  <a:lnTo>
                    <a:pt x="107" y="120"/>
                  </a:lnTo>
                  <a:lnTo>
                    <a:pt x="123" y="109"/>
                  </a:lnTo>
                  <a:lnTo>
                    <a:pt x="123" y="109"/>
                  </a:lnTo>
                  <a:lnTo>
                    <a:pt x="129" y="101"/>
                  </a:lnTo>
                  <a:lnTo>
                    <a:pt x="132" y="96"/>
                  </a:lnTo>
                  <a:lnTo>
                    <a:pt x="134" y="90"/>
                  </a:lnTo>
                  <a:lnTo>
                    <a:pt x="132" y="85"/>
                  </a:lnTo>
                  <a:lnTo>
                    <a:pt x="132" y="85"/>
                  </a:lnTo>
                  <a:lnTo>
                    <a:pt x="130" y="83"/>
                  </a:lnTo>
                  <a:lnTo>
                    <a:pt x="129" y="81"/>
                  </a:lnTo>
                  <a:lnTo>
                    <a:pt x="119" y="81"/>
                  </a:lnTo>
                  <a:lnTo>
                    <a:pt x="119" y="81"/>
                  </a:lnTo>
                  <a:lnTo>
                    <a:pt x="108" y="79"/>
                  </a:lnTo>
                  <a:lnTo>
                    <a:pt x="101" y="76"/>
                  </a:lnTo>
                  <a:lnTo>
                    <a:pt x="94" y="68"/>
                  </a:lnTo>
                  <a:lnTo>
                    <a:pt x="88" y="57"/>
                  </a:lnTo>
                  <a:lnTo>
                    <a:pt x="88" y="57"/>
                  </a:lnTo>
                  <a:lnTo>
                    <a:pt x="77" y="43"/>
                  </a:lnTo>
                  <a:lnTo>
                    <a:pt x="72" y="35"/>
                  </a:lnTo>
                  <a:lnTo>
                    <a:pt x="64" y="32"/>
                  </a:lnTo>
                  <a:lnTo>
                    <a:pt x="59" y="28"/>
                  </a:lnTo>
                  <a:lnTo>
                    <a:pt x="52" y="26"/>
                  </a:lnTo>
                  <a:lnTo>
                    <a:pt x="44" y="28"/>
                  </a:lnTo>
                  <a:lnTo>
                    <a:pt x="35" y="30"/>
                  </a:lnTo>
                  <a:lnTo>
                    <a:pt x="35" y="30"/>
                  </a:lnTo>
                  <a:lnTo>
                    <a:pt x="33" y="21"/>
                  </a:lnTo>
                  <a:lnTo>
                    <a:pt x="29" y="11"/>
                  </a:lnTo>
                  <a:lnTo>
                    <a:pt x="22" y="4"/>
                  </a:lnTo>
                  <a:lnTo>
                    <a:pt x="18" y="2"/>
                  </a:lnTo>
                  <a:lnTo>
                    <a:pt x="15" y="0"/>
                  </a:lnTo>
                  <a:lnTo>
                    <a:pt x="2" y="8"/>
                  </a:lnTo>
                  <a:lnTo>
                    <a:pt x="2" y="8"/>
                  </a:lnTo>
                  <a:lnTo>
                    <a:pt x="0" y="11"/>
                  </a:lnTo>
                  <a:lnTo>
                    <a:pt x="0" y="15"/>
                  </a:lnTo>
                  <a:lnTo>
                    <a:pt x="2" y="17"/>
                  </a:lnTo>
                  <a:lnTo>
                    <a:pt x="6" y="21"/>
                  </a:lnTo>
                  <a:lnTo>
                    <a:pt x="15" y="28"/>
                  </a:lnTo>
                  <a:lnTo>
                    <a:pt x="22" y="37"/>
                  </a:lnTo>
                  <a:lnTo>
                    <a:pt x="22" y="37"/>
                  </a:lnTo>
                  <a:close/>
                  <a:moveTo>
                    <a:pt x="72" y="145"/>
                  </a:moveTo>
                  <a:lnTo>
                    <a:pt x="72" y="145"/>
                  </a:lnTo>
                  <a:lnTo>
                    <a:pt x="77" y="149"/>
                  </a:lnTo>
                  <a:lnTo>
                    <a:pt x="79" y="153"/>
                  </a:lnTo>
                  <a:lnTo>
                    <a:pt x="79" y="156"/>
                  </a:lnTo>
                  <a:lnTo>
                    <a:pt x="79" y="156"/>
                  </a:lnTo>
                  <a:lnTo>
                    <a:pt x="77" y="160"/>
                  </a:lnTo>
                  <a:lnTo>
                    <a:pt x="75" y="164"/>
                  </a:lnTo>
                  <a:lnTo>
                    <a:pt x="72" y="167"/>
                  </a:lnTo>
                  <a:lnTo>
                    <a:pt x="66" y="169"/>
                  </a:lnTo>
                  <a:lnTo>
                    <a:pt x="66" y="169"/>
                  </a:lnTo>
                  <a:lnTo>
                    <a:pt x="63" y="167"/>
                  </a:lnTo>
                  <a:lnTo>
                    <a:pt x="57" y="164"/>
                  </a:lnTo>
                  <a:lnTo>
                    <a:pt x="55" y="160"/>
                  </a:lnTo>
                  <a:lnTo>
                    <a:pt x="53" y="156"/>
                  </a:lnTo>
                  <a:lnTo>
                    <a:pt x="53" y="156"/>
                  </a:lnTo>
                  <a:lnTo>
                    <a:pt x="55" y="153"/>
                  </a:lnTo>
                  <a:lnTo>
                    <a:pt x="55" y="149"/>
                  </a:lnTo>
                  <a:lnTo>
                    <a:pt x="61" y="145"/>
                  </a:lnTo>
                  <a:lnTo>
                    <a:pt x="61" y="145"/>
                  </a:lnTo>
                  <a:lnTo>
                    <a:pt x="61" y="125"/>
                  </a:lnTo>
                  <a:lnTo>
                    <a:pt x="61" y="125"/>
                  </a:lnTo>
                  <a:lnTo>
                    <a:pt x="64" y="122"/>
                  </a:lnTo>
                  <a:lnTo>
                    <a:pt x="70" y="118"/>
                  </a:lnTo>
                  <a:lnTo>
                    <a:pt x="70" y="118"/>
                  </a:lnTo>
                  <a:lnTo>
                    <a:pt x="72" y="145"/>
                  </a:lnTo>
                  <a:lnTo>
                    <a:pt x="72" y="145"/>
                  </a:lnTo>
                  <a:close/>
                  <a:moveTo>
                    <a:pt x="6" y="11"/>
                  </a:moveTo>
                  <a:lnTo>
                    <a:pt x="6" y="11"/>
                  </a:lnTo>
                  <a:lnTo>
                    <a:pt x="9" y="13"/>
                  </a:lnTo>
                  <a:lnTo>
                    <a:pt x="17" y="19"/>
                  </a:lnTo>
                  <a:lnTo>
                    <a:pt x="17" y="19"/>
                  </a:lnTo>
                  <a:lnTo>
                    <a:pt x="20" y="28"/>
                  </a:lnTo>
                  <a:lnTo>
                    <a:pt x="24" y="32"/>
                  </a:lnTo>
                  <a:lnTo>
                    <a:pt x="24" y="32"/>
                  </a:lnTo>
                  <a:lnTo>
                    <a:pt x="22" y="33"/>
                  </a:lnTo>
                  <a:lnTo>
                    <a:pt x="22" y="33"/>
                  </a:lnTo>
                  <a:lnTo>
                    <a:pt x="18" y="26"/>
                  </a:lnTo>
                  <a:lnTo>
                    <a:pt x="13" y="22"/>
                  </a:lnTo>
                  <a:lnTo>
                    <a:pt x="4" y="15"/>
                  </a:lnTo>
                  <a:lnTo>
                    <a:pt x="4" y="15"/>
                  </a:lnTo>
                  <a:lnTo>
                    <a:pt x="4" y="11"/>
                  </a:lnTo>
                  <a:lnTo>
                    <a:pt x="6" y="11"/>
                  </a:lnTo>
                  <a:lnTo>
                    <a:pt x="6" y="11"/>
                  </a:lnTo>
                  <a:close/>
                  <a:moveTo>
                    <a:pt x="46" y="33"/>
                  </a:moveTo>
                  <a:lnTo>
                    <a:pt x="46" y="33"/>
                  </a:lnTo>
                  <a:lnTo>
                    <a:pt x="53" y="35"/>
                  </a:lnTo>
                  <a:lnTo>
                    <a:pt x="61" y="39"/>
                  </a:lnTo>
                  <a:lnTo>
                    <a:pt x="68" y="44"/>
                  </a:lnTo>
                  <a:lnTo>
                    <a:pt x="74" y="50"/>
                  </a:lnTo>
                  <a:lnTo>
                    <a:pt x="74" y="50"/>
                  </a:lnTo>
                  <a:lnTo>
                    <a:pt x="79" y="57"/>
                  </a:lnTo>
                  <a:lnTo>
                    <a:pt x="83" y="66"/>
                  </a:lnTo>
                  <a:lnTo>
                    <a:pt x="88" y="74"/>
                  </a:lnTo>
                  <a:lnTo>
                    <a:pt x="94" y="81"/>
                  </a:lnTo>
                  <a:lnTo>
                    <a:pt x="94" y="81"/>
                  </a:lnTo>
                  <a:lnTo>
                    <a:pt x="83" y="77"/>
                  </a:lnTo>
                  <a:lnTo>
                    <a:pt x="75" y="76"/>
                  </a:lnTo>
                  <a:lnTo>
                    <a:pt x="72" y="72"/>
                  </a:lnTo>
                  <a:lnTo>
                    <a:pt x="72" y="72"/>
                  </a:lnTo>
                  <a:lnTo>
                    <a:pt x="61" y="52"/>
                  </a:lnTo>
                  <a:lnTo>
                    <a:pt x="55" y="43"/>
                  </a:lnTo>
                  <a:lnTo>
                    <a:pt x="46" y="33"/>
                  </a:lnTo>
                  <a:lnTo>
                    <a:pt x="46" y="3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4" name="组合 83"/>
          <p:cNvGrpSpPr/>
          <p:nvPr/>
        </p:nvGrpSpPr>
        <p:grpSpPr>
          <a:xfrm>
            <a:off x="964352" y="3549517"/>
            <a:ext cx="1289403" cy="642190"/>
            <a:chOff x="5279949" y="1852617"/>
            <a:chExt cx="1946464" cy="969445"/>
          </a:xfrm>
        </p:grpSpPr>
        <p:sp>
          <p:nvSpPr>
            <p:cNvPr id="85" name="Freeform 6"/>
            <p:cNvSpPr>
              <a:spLocks/>
            </p:cNvSpPr>
            <p:nvPr/>
          </p:nvSpPr>
          <p:spPr bwMode="auto">
            <a:xfrm>
              <a:off x="5279949" y="1852617"/>
              <a:ext cx="1946464" cy="969445"/>
            </a:xfrm>
            <a:custGeom>
              <a:avLst/>
              <a:gdLst/>
              <a:ahLst/>
              <a:cxnLst>
                <a:cxn ang="0">
                  <a:pos x="718" y="90"/>
                </a:cxn>
                <a:cxn ang="0">
                  <a:pos x="1531" y="333"/>
                </a:cxn>
                <a:cxn ang="0">
                  <a:pos x="1529" y="421"/>
                </a:cxn>
                <a:cxn ang="0">
                  <a:pos x="1228" y="762"/>
                </a:cxn>
                <a:cxn ang="0">
                  <a:pos x="941" y="750"/>
                </a:cxn>
                <a:cxn ang="0">
                  <a:pos x="715" y="532"/>
                </a:cxn>
                <a:cxn ang="0">
                  <a:pos x="439" y="533"/>
                </a:cxn>
                <a:cxn ang="0">
                  <a:pos x="0" y="164"/>
                </a:cxn>
                <a:cxn ang="0">
                  <a:pos x="166" y="66"/>
                </a:cxn>
                <a:cxn ang="0">
                  <a:pos x="660" y="66"/>
                </a:cxn>
                <a:cxn ang="0">
                  <a:pos x="715" y="89"/>
                </a:cxn>
                <a:cxn ang="0">
                  <a:pos x="718" y="90"/>
                </a:cxn>
              </a:cxnLst>
              <a:rect l="0" t="0" r="r" b="b"/>
              <a:pathLst>
                <a:path w="1531" h="762">
                  <a:moveTo>
                    <a:pt x="718" y="90"/>
                  </a:moveTo>
                  <a:cubicBezTo>
                    <a:pt x="1081" y="5"/>
                    <a:pt x="1352" y="86"/>
                    <a:pt x="1531" y="333"/>
                  </a:cubicBezTo>
                  <a:cubicBezTo>
                    <a:pt x="1531" y="383"/>
                    <a:pt x="1530" y="412"/>
                    <a:pt x="1529" y="421"/>
                  </a:cubicBezTo>
                  <a:cubicBezTo>
                    <a:pt x="1506" y="570"/>
                    <a:pt x="1406" y="684"/>
                    <a:pt x="1228" y="762"/>
                  </a:cubicBezTo>
                  <a:cubicBezTo>
                    <a:pt x="1130" y="733"/>
                    <a:pt x="1035" y="729"/>
                    <a:pt x="941" y="750"/>
                  </a:cubicBezTo>
                  <a:cubicBezTo>
                    <a:pt x="905" y="633"/>
                    <a:pt x="830" y="560"/>
                    <a:pt x="715" y="532"/>
                  </a:cubicBezTo>
                  <a:cubicBezTo>
                    <a:pt x="640" y="513"/>
                    <a:pt x="548" y="514"/>
                    <a:pt x="439" y="533"/>
                  </a:cubicBezTo>
                  <a:cubicBezTo>
                    <a:pt x="368" y="379"/>
                    <a:pt x="222" y="256"/>
                    <a:pt x="0" y="164"/>
                  </a:cubicBezTo>
                  <a:cubicBezTo>
                    <a:pt x="54" y="123"/>
                    <a:pt x="110" y="90"/>
                    <a:pt x="166" y="66"/>
                  </a:cubicBezTo>
                  <a:cubicBezTo>
                    <a:pt x="321" y="0"/>
                    <a:pt x="485" y="0"/>
                    <a:pt x="660" y="66"/>
                  </a:cubicBezTo>
                  <a:cubicBezTo>
                    <a:pt x="678" y="73"/>
                    <a:pt x="697" y="80"/>
                    <a:pt x="715" y="89"/>
                  </a:cubicBezTo>
                  <a:cubicBezTo>
                    <a:pt x="716" y="89"/>
                    <a:pt x="717" y="89"/>
                    <a:pt x="718" y="90"/>
                  </a:cubicBezTo>
                  <a:close/>
                </a:path>
              </a:pathLst>
            </a:custGeom>
            <a:solidFill>
              <a:srgbClr val="7030A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333"/>
            <p:cNvSpPr>
              <a:spLocks noEditPoints="1"/>
            </p:cNvSpPr>
            <p:nvPr/>
          </p:nvSpPr>
          <p:spPr bwMode="auto">
            <a:xfrm>
              <a:off x="6359215" y="2142299"/>
              <a:ext cx="397060" cy="397061"/>
            </a:xfrm>
            <a:custGeom>
              <a:avLst/>
              <a:gdLst>
                <a:gd name="T0" fmla="*/ 104 w 158"/>
                <a:gd name="T1" fmla="*/ 38 h 158"/>
                <a:gd name="T2" fmla="*/ 126 w 158"/>
                <a:gd name="T3" fmla="*/ 79 h 158"/>
                <a:gd name="T4" fmla="*/ 112 w 158"/>
                <a:gd name="T5" fmla="*/ 112 h 158"/>
                <a:gd name="T6" fmla="*/ 79 w 158"/>
                <a:gd name="T7" fmla="*/ 126 h 158"/>
                <a:gd name="T8" fmla="*/ 38 w 158"/>
                <a:gd name="T9" fmla="*/ 106 h 158"/>
                <a:gd name="T10" fmla="*/ 31 w 158"/>
                <a:gd name="T11" fmla="*/ 69 h 158"/>
                <a:gd name="T12" fmla="*/ 60 w 158"/>
                <a:gd name="T13" fmla="*/ 35 h 158"/>
                <a:gd name="T14" fmla="*/ 22 w 158"/>
                <a:gd name="T15" fmla="*/ 24 h 158"/>
                <a:gd name="T16" fmla="*/ 33 w 158"/>
                <a:gd name="T17" fmla="*/ 47 h 158"/>
                <a:gd name="T18" fmla="*/ 42 w 158"/>
                <a:gd name="T19" fmla="*/ 29 h 158"/>
                <a:gd name="T20" fmla="*/ 0 w 158"/>
                <a:gd name="T21" fmla="*/ 79 h 158"/>
                <a:gd name="T22" fmla="*/ 24 w 158"/>
                <a:gd name="T23" fmla="*/ 69 h 158"/>
                <a:gd name="T24" fmla="*/ 24 w 158"/>
                <a:gd name="T25" fmla="*/ 88 h 158"/>
                <a:gd name="T26" fmla="*/ 0 w 158"/>
                <a:gd name="T27" fmla="*/ 79 h 158"/>
                <a:gd name="T28" fmla="*/ 40 w 158"/>
                <a:gd name="T29" fmla="*/ 128 h 158"/>
                <a:gd name="T30" fmla="*/ 33 w 158"/>
                <a:gd name="T31" fmla="*/ 110 h 158"/>
                <a:gd name="T32" fmla="*/ 24 w 158"/>
                <a:gd name="T33" fmla="*/ 134 h 158"/>
                <a:gd name="T34" fmla="*/ 69 w 158"/>
                <a:gd name="T35" fmla="*/ 147 h 158"/>
                <a:gd name="T36" fmla="*/ 79 w 158"/>
                <a:gd name="T37" fmla="*/ 134 h 158"/>
                <a:gd name="T38" fmla="*/ 80 w 158"/>
                <a:gd name="T39" fmla="*/ 150 h 158"/>
                <a:gd name="T40" fmla="*/ 130 w 158"/>
                <a:gd name="T41" fmla="*/ 128 h 158"/>
                <a:gd name="T42" fmla="*/ 117 w 158"/>
                <a:gd name="T43" fmla="*/ 117 h 158"/>
                <a:gd name="T44" fmla="*/ 119 w 158"/>
                <a:gd name="T45" fmla="*/ 132 h 158"/>
                <a:gd name="T46" fmla="*/ 158 w 158"/>
                <a:gd name="T47" fmla="*/ 79 h 158"/>
                <a:gd name="T48" fmla="*/ 132 w 158"/>
                <a:gd name="T49" fmla="*/ 88 h 158"/>
                <a:gd name="T50" fmla="*/ 139 w 158"/>
                <a:gd name="T51" fmla="*/ 69 h 158"/>
                <a:gd name="T52" fmla="*/ 134 w 158"/>
                <a:gd name="T53" fmla="*/ 22 h 158"/>
                <a:gd name="T54" fmla="*/ 110 w 158"/>
                <a:gd name="T55" fmla="*/ 33 h 158"/>
                <a:gd name="T56" fmla="*/ 123 w 158"/>
                <a:gd name="T57" fmla="*/ 47 h 158"/>
                <a:gd name="T58" fmla="*/ 134 w 158"/>
                <a:gd name="T59" fmla="*/ 22 h 158"/>
                <a:gd name="T60" fmla="*/ 27 w 158"/>
                <a:gd name="T61" fmla="*/ 58 h 158"/>
                <a:gd name="T62" fmla="*/ 25 w 158"/>
                <a:gd name="T63" fmla="*/ 95 h 158"/>
                <a:gd name="T64" fmla="*/ 14 w 158"/>
                <a:gd name="T65" fmla="*/ 106 h 158"/>
                <a:gd name="T66" fmla="*/ 57 w 158"/>
                <a:gd name="T67" fmla="*/ 130 h 158"/>
                <a:gd name="T68" fmla="*/ 104 w 158"/>
                <a:gd name="T69" fmla="*/ 141 h 158"/>
                <a:gd name="T70" fmla="*/ 104 w 158"/>
                <a:gd name="T71" fmla="*/ 126 h 158"/>
                <a:gd name="T72" fmla="*/ 126 w 158"/>
                <a:gd name="T73" fmla="*/ 104 h 158"/>
                <a:gd name="T74" fmla="*/ 143 w 158"/>
                <a:gd name="T75" fmla="*/ 104 h 158"/>
                <a:gd name="T76" fmla="*/ 128 w 158"/>
                <a:gd name="T77" fmla="*/ 57 h 158"/>
                <a:gd name="T78" fmla="*/ 104 w 158"/>
                <a:gd name="T79" fmla="*/ 29 h 158"/>
                <a:gd name="T80" fmla="*/ 104 w 158"/>
                <a:gd name="T81" fmla="*/ 14 h 158"/>
                <a:gd name="T82" fmla="*/ 57 w 158"/>
                <a:gd name="T83" fmla="*/ 27 h 158"/>
                <a:gd name="T84" fmla="*/ 77 w 158"/>
                <a:gd name="T85" fmla="*/ 0 h 158"/>
                <a:gd name="T86" fmla="*/ 88 w 158"/>
                <a:gd name="T87" fmla="*/ 24 h 158"/>
                <a:gd name="T88" fmla="*/ 68 w 158"/>
                <a:gd name="T89" fmla="*/ 24 h 158"/>
                <a:gd name="T90" fmla="*/ 77 w 158"/>
                <a:gd name="T91" fmla="*/ 0 h 158"/>
                <a:gd name="T92" fmla="*/ 62 w 158"/>
                <a:gd name="T93" fmla="*/ 49 h 158"/>
                <a:gd name="T94" fmla="*/ 108 w 158"/>
                <a:gd name="T95" fmla="*/ 47 h 158"/>
                <a:gd name="T96" fmla="*/ 68 w 158"/>
                <a:gd name="T97" fmla="*/ 38 h 158"/>
                <a:gd name="T98" fmla="*/ 44 w 158"/>
                <a:gd name="T99" fmla="*/ 69 h 158"/>
                <a:gd name="T100" fmla="*/ 44 w 158"/>
                <a:gd name="T101" fmla="*/ 99 h 158"/>
                <a:gd name="T102" fmla="*/ 49 w 158"/>
                <a:gd name="T103" fmla="*/ 110 h 158"/>
                <a:gd name="T104" fmla="*/ 71 w 158"/>
                <a:gd name="T105" fmla="*/ 117 h 158"/>
                <a:gd name="T106" fmla="*/ 40 w 158"/>
                <a:gd name="T107" fmla="*/ 66 h 158"/>
                <a:gd name="T108" fmla="*/ 36 w 158"/>
                <a:gd name="T109" fmla="*/ 77 h 158"/>
                <a:gd name="T110" fmla="*/ 46 w 158"/>
                <a:gd name="T111"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 h="158">
                  <a:moveTo>
                    <a:pt x="79" y="31"/>
                  </a:moveTo>
                  <a:lnTo>
                    <a:pt x="79" y="31"/>
                  </a:lnTo>
                  <a:lnTo>
                    <a:pt x="88" y="31"/>
                  </a:lnTo>
                  <a:lnTo>
                    <a:pt x="97" y="35"/>
                  </a:lnTo>
                  <a:lnTo>
                    <a:pt x="104" y="38"/>
                  </a:lnTo>
                  <a:lnTo>
                    <a:pt x="112" y="44"/>
                  </a:lnTo>
                  <a:lnTo>
                    <a:pt x="117" y="51"/>
                  </a:lnTo>
                  <a:lnTo>
                    <a:pt x="123" y="60"/>
                  </a:lnTo>
                  <a:lnTo>
                    <a:pt x="124" y="69"/>
                  </a:lnTo>
                  <a:lnTo>
                    <a:pt x="126" y="79"/>
                  </a:lnTo>
                  <a:lnTo>
                    <a:pt x="126" y="79"/>
                  </a:lnTo>
                  <a:lnTo>
                    <a:pt x="124" y="88"/>
                  </a:lnTo>
                  <a:lnTo>
                    <a:pt x="123" y="97"/>
                  </a:lnTo>
                  <a:lnTo>
                    <a:pt x="117" y="106"/>
                  </a:lnTo>
                  <a:lnTo>
                    <a:pt x="112" y="112"/>
                  </a:lnTo>
                  <a:lnTo>
                    <a:pt x="104" y="119"/>
                  </a:lnTo>
                  <a:lnTo>
                    <a:pt x="97" y="123"/>
                  </a:lnTo>
                  <a:lnTo>
                    <a:pt x="88" y="126"/>
                  </a:lnTo>
                  <a:lnTo>
                    <a:pt x="79" y="126"/>
                  </a:lnTo>
                  <a:lnTo>
                    <a:pt x="79" y="126"/>
                  </a:lnTo>
                  <a:lnTo>
                    <a:pt x="68" y="126"/>
                  </a:lnTo>
                  <a:lnTo>
                    <a:pt x="60" y="123"/>
                  </a:lnTo>
                  <a:lnTo>
                    <a:pt x="51" y="119"/>
                  </a:lnTo>
                  <a:lnTo>
                    <a:pt x="44" y="112"/>
                  </a:lnTo>
                  <a:lnTo>
                    <a:pt x="38" y="106"/>
                  </a:lnTo>
                  <a:lnTo>
                    <a:pt x="35" y="97"/>
                  </a:lnTo>
                  <a:lnTo>
                    <a:pt x="31" y="88"/>
                  </a:lnTo>
                  <a:lnTo>
                    <a:pt x="31" y="79"/>
                  </a:lnTo>
                  <a:lnTo>
                    <a:pt x="31" y="79"/>
                  </a:lnTo>
                  <a:lnTo>
                    <a:pt x="31" y="69"/>
                  </a:lnTo>
                  <a:lnTo>
                    <a:pt x="35" y="60"/>
                  </a:lnTo>
                  <a:lnTo>
                    <a:pt x="38" y="51"/>
                  </a:lnTo>
                  <a:lnTo>
                    <a:pt x="44" y="44"/>
                  </a:lnTo>
                  <a:lnTo>
                    <a:pt x="51" y="38"/>
                  </a:lnTo>
                  <a:lnTo>
                    <a:pt x="60" y="35"/>
                  </a:lnTo>
                  <a:lnTo>
                    <a:pt x="68" y="31"/>
                  </a:lnTo>
                  <a:lnTo>
                    <a:pt x="79" y="31"/>
                  </a:lnTo>
                  <a:lnTo>
                    <a:pt x="79" y="31"/>
                  </a:lnTo>
                  <a:close/>
                  <a:moveTo>
                    <a:pt x="22" y="24"/>
                  </a:moveTo>
                  <a:lnTo>
                    <a:pt x="22" y="24"/>
                  </a:lnTo>
                  <a:lnTo>
                    <a:pt x="25" y="29"/>
                  </a:lnTo>
                  <a:lnTo>
                    <a:pt x="27" y="35"/>
                  </a:lnTo>
                  <a:lnTo>
                    <a:pt x="29" y="42"/>
                  </a:lnTo>
                  <a:lnTo>
                    <a:pt x="33" y="47"/>
                  </a:lnTo>
                  <a:lnTo>
                    <a:pt x="33" y="47"/>
                  </a:lnTo>
                  <a:lnTo>
                    <a:pt x="38" y="40"/>
                  </a:lnTo>
                  <a:lnTo>
                    <a:pt x="38" y="40"/>
                  </a:lnTo>
                  <a:lnTo>
                    <a:pt x="47" y="33"/>
                  </a:lnTo>
                  <a:lnTo>
                    <a:pt x="47" y="33"/>
                  </a:lnTo>
                  <a:lnTo>
                    <a:pt x="42" y="29"/>
                  </a:lnTo>
                  <a:lnTo>
                    <a:pt x="36" y="25"/>
                  </a:lnTo>
                  <a:lnTo>
                    <a:pt x="31" y="22"/>
                  </a:lnTo>
                  <a:lnTo>
                    <a:pt x="22" y="24"/>
                  </a:lnTo>
                  <a:lnTo>
                    <a:pt x="22" y="24"/>
                  </a:lnTo>
                  <a:close/>
                  <a:moveTo>
                    <a:pt x="0" y="79"/>
                  </a:moveTo>
                  <a:lnTo>
                    <a:pt x="0" y="79"/>
                  </a:lnTo>
                  <a:lnTo>
                    <a:pt x="5" y="73"/>
                  </a:lnTo>
                  <a:lnTo>
                    <a:pt x="11" y="69"/>
                  </a:lnTo>
                  <a:lnTo>
                    <a:pt x="18" y="68"/>
                  </a:lnTo>
                  <a:lnTo>
                    <a:pt x="24" y="69"/>
                  </a:lnTo>
                  <a:lnTo>
                    <a:pt x="24" y="69"/>
                  </a:lnTo>
                  <a:lnTo>
                    <a:pt x="24" y="79"/>
                  </a:lnTo>
                  <a:lnTo>
                    <a:pt x="24" y="79"/>
                  </a:lnTo>
                  <a:lnTo>
                    <a:pt x="24" y="88"/>
                  </a:lnTo>
                  <a:lnTo>
                    <a:pt x="24" y="88"/>
                  </a:lnTo>
                  <a:lnTo>
                    <a:pt x="16" y="88"/>
                  </a:lnTo>
                  <a:lnTo>
                    <a:pt x="11" y="84"/>
                  </a:lnTo>
                  <a:lnTo>
                    <a:pt x="5" y="81"/>
                  </a:lnTo>
                  <a:lnTo>
                    <a:pt x="0" y="79"/>
                  </a:lnTo>
                  <a:lnTo>
                    <a:pt x="0" y="79"/>
                  </a:lnTo>
                  <a:close/>
                  <a:moveTo>
                    <a:pt x="24" y="134"/>
                  </a:moveTo>
                  <a:lnTo>
                    <a:pt x="24" y="134"/>
                  </a:lnTo>
                  <a:lnTo>
                    <a:pt x="29" y="130"/>
                  </a:lnTo>
                  <a:lnTo>
                    <a:pt x="35" y="130"/>
                  </a:lnTo>
                  <a:lnTo>
                    <a:pt x="40" y="128"/>
                  </a:lnTo>
                  <a:lnTo>
                    <a:pt x="47" y="125"/>
                  </a:lnTo>
                  <a:lnTo>
                    <a:pt x="47" y="125"/>
                  </a:lnTo>
                  <a:lnTo>
                    <a:pt x="38" y="117"/>
                  </a:lnTo>
                  <a:lnTo>
                    <a:pt x="38" y="117"/>
                  </a:lnTo>
                  <a:lnTo>
                    <a:pt x="33" y="110"/>
                  </a:lnTo>
                  <a:lnTo>
                    <a:pt x="33" y="110"/>
                  </a:lnTo>
                  <a:lnTo>
                    <a:pt x="27" y="114"/>
                  </a:lnTo>
                  <a:lnTo>
                    <a:pt x="24" y="119"/>
                  </a:lnTo>
                  <a:lnTo>
                    <a:pt x="22" y="126"/>
                  </a:lnTo>
                  <a:lnTo>
                    <a:pt x="24" y="134"/>
                  </a:lnTo>
                  <a:lnTo>
                    <a:pt x="24" y="134"/>
                  </a:lnTo>
                  <a:close/>
                  <a:moveTo>
                    <a:pt x="79" y="158"/>
                  </a:moveTo>
                  <a:lnTo>
                    <a:pt x="79" y="158"/>
                  </a:lnTo>
                  <a:lnTo>
                    <a:pt x="73" y="152"/>
                  </a:lnTo>
                  <a:lnTo>
                    <a:pt x="69" y="147"/>
                  </a:lnTo>
                  <a:lnTo>
                    <a:pt x="68" y="139"/>
                  </a:lnTo>
                  <a:lnTo>
                    <a:pt x="68" y="132"/>
                  </a:lnTo>
                  <a:lnTo>
                    <a:pt x="68" y="132"/>
                  </a:lnTo>
                  <a:lnTo>
                    <a:pt x="79" y="134"/>
                  </a:lnTo>
                  <a:lnTo>
                    <a:pt x="79" y="134"/>
                  </a:lnTo>
                  <a:lnTo>
                    <a:pt x="88" y="132"/>
                  </a:lnTo>
                  <a:lnTo>
                    <a:pt x="88" y="132"/>
                  </a:lnTo>
                  <a:lnTo>
                    <a:pt x="86" y="139"/>
                  </a:lnTo>
                  <a:lnTo>
                    <a:pt x="84" y="145"/>
                  </a:lnTo>
                  <a:lnTo>
                    <a:pt x="80" y="150"/>
                  </a:lnTo>
                  <a:lnTo>
                    <a:pt x="79" y="158"/>
                  </a:lnTo>
                  <a:lnTo>
                    <a:pt x="79" y="158"/>
                  </a:lnTo>
                  <a:close/>
                  <a:moveTo>
                    <a:pt x="134" y="134"/>
                  </a:moveTo>
                  <a:lnTo>
                    <a:pt x="134" y="134"/>
                  </a:lnTo>
                  <a:lnTo>
                    <a:pt x="130" y="128"/>
                  </a:lnTo>
                  <a:lnTo>
                    <a:pt x="128" y="123"/>
                  </a:lnTo>
                  <a:lnTo>
                    <a:pt x="128" y="115"/>
                  </a:lnTo>
                  <a:lnTo>
                    <a:pt x="123" y="110"/>
                  </a:lnTo>
                  <a:lnTo>
                    <a:pt x="123" y="110"/>
                  </a:lnTo>
                  <a:lnTo>
                    <a:pt x="117" y="117"/>
                  </a:lnTo>
                  <a:lnTo>
                    <a:pt x="117" y="117"/>
                  </a:lnTo>
                  <a:lnTo>
                    <a:pt x="110" y="125"/>
                  </a:lnTo>
                  <a:lnTo>
                    <a:pt x="110" y="125"/>
                  </a:lnTo>
                  <a:lnTo>
                    <a:pt x="113" y="128"/>
                  </a:lnTo>
                  <a:lnTo>
                    <a:pt x="119" y="132"/>
                  </a:lnTo>
                  <a:lnTo>
                    <a:pt x="126" y="134"/>
                  </a:lnTo>
                  <a:lnTo>
                    <a:pt x="134" y="134"/>
                  </a:lnTo>
                  <a:lnTo>
                    <a:pt x="134" y="134"/>
                  </a:lnTo>
                  <a:close/>
                  <a:moveTo>
                    <a:pt x="158" y="79"/>
                  </a:moveTo>
                  <a:lnTo>
                    <a:pt x="158" y="79"/>
                  </a:lnTo>
                  <a:lnTo>
                    <a:pt x="152" y="84"/>
                  </a:lnTo>
                  <a:lnTo>
                    <a:pt x="145" y="88"/>
                  </a:lnTo>
                  <a:lnTo>
                    <a:pt x="139" y="90"/>
                  </a:lnTo>
                  <a:lnTo>
                    <a:pt x="132" y="88"/>
                  </a:lnTo>
                  <a:lnTo>
                    <a:pt x="132" y="88"/>
                  </a:lnTo>
                  <a:lnTo>
                    <a:pt x="134" y="79"/>
                  </a:lnTo>
                  <a:lnTo>
                    <a:pt x="134" y="79"/>
                  </a:lnTo>
                  <a:lnTo>
                    <a:pt x="132" y="69"/>
                  </a:lnTo>
                  <a:lnTo>
                    <a:pt x="132" y="69"/>
                  </a:lnTo>
                  <a:lnTo>
                    <a:pt x="139" y="69"/>
                  </a:lnTo>
                  <a:lnTo>
                    <a:pt x="145" y="73"/>
                  </a:lnTo>
                  <a:lnTo>
                    <a:pt x="150" y="77"/>
                  </a:lnTo>
                  <a:lnTo>
                    <a:pt x="158" y="79"/>
                  </a:lnTo>
                  <a:lnTo>
                    <a:pt x="158" y="79"/>
                  </a:lnTo>
                  <a:close/>
                  <a:moveTo>
                    <a:pt x="134" y="22"/>
                  </a:moveTo>
                  <a:lnTo>
                    <a:pt x="134" y="22"/>
                  </a:lnTo>
                  <a:lnTo>
                    <a:pt x="128" y="25"/>
                  </a:lnTo>
                  <a:lnTo>
                    <a:pt x="121" y="27"/>
                  </a:lnTo>
                  <a:lnTo>
                    <a:pt x="115" y="29"/>
                  </a:lnTo>
                  <a:lnTo>
                    <a:pt x="110" y="33"/>
                  </a:lnTo>
                  <a:lnTo>
                    <a:pt x="110" y="33"/>
                  </a:lnTo>
                  <a:lnTo>
                    <a:pt x="117" y="40"/>
                  </a:lnTo>
                  <a:lnTo>
                    <a:pt x="117" y="40"/>
                  </a:lnTo>
                  <a:lnTo>
                    <a:pt x="123" y="47"/>
                  </a:lnTo>
                  <a:lnTo>
                    <a:pt x="123" y="47"/>
                  </a:lnTo>
                  <a:lnTo>
                    <a:pt x="128" y="44"/>
                  </a:lnTo>
                  <a:lnTo>
                    <a:pt x="132" y="38"/>
                  </a:lnTo>
                  <a:lnTo>
                    <a:pt x="134" y="31"/>
                  </a:lnTo>
                  <a:lnTo>
                    <a:pt x="134" y="22"/>
                  </a:lnTo>
                  <a:lnTo>
                    <a:pt x="134" y="22"/>
                  </a:lnTo>
                  <a:close/>
                  <a:moveTo>
                    <a:pt x="14" y="53"/>
                  </a:moveTo>
                  <a:lnTo>
                    <a:pt x="29" y="53"/>
                  </a:lnTo>
                  <a:lnTo>
                    <a:pt x="29" y="53"/>
                  </a:lnTo>
                  <a:lnTo>
                    <a:pt x="27" y="58"/>
                  </a:lnTo>
                  <a:lnTo>
                    <a:pt x="27" y="58"/>
                  </a:lnTo>
                  <a:lnTo>
                    <a:pt x="25" y="64"/>
                  </a:lnTo>
                  <a:lnTo>
                    <a:pt x="14" y="53"/>
                  </a:lnTo>
                  <a:lnTo>
                    <a:pt x="14" y="53"/>
                  </a:lnTo>
                  <a:close/>
                  <a:moveTo>
                    <a:pt x="14" y="106"/>
                  </a:moveTo>
                  <a:lnTo>
                    <a:pt x="25" y="95"/>
                  </a:lnTo>
                  <a:lnTo>
                    <a:pt x="25" y="95"/>
                  </a:lnTo>
                  <a:lnTo>
                    <a:pt x="27" y="101"/>
                  </a:lnTo>
                  <a:lnTo>
                    <a:pt x="27" y="101"/>
                  </a:lnTo>
                  <a:lnTo>
                    <a:pt x="29" y="104"/>
                  </a:lnTo>
                  <a:lnTo>
                    <a:pt x="14" y="106"/>
                  </a:lnTo>
                  <a:lnTo>
                    <a:pt x="14" y="106"/>
                  </a:lnTo>
                  <a:close/>
                  <a:moveTo>
                    <a:pt x="53" y="143"/>
                  </a:moveTo>
                  <a:lnTo>
                    <a:pt x="53" y="126"/>
                  </a:lnTo>
                  <a:lnTo>
                    <a:pt x="53" y="126"/>
                  </a:lnTo>
                  <a:lnTo>
                    <a:pt x="57" y="130"/>
                  </a:lnTo>
                  <a:lnTo>
                    <a:pt x="57" y="130"/>
                  </a:lnTo>
                  <a:lnTo>
                    <a:pt x="62" y="132"/>
                  </a:lnTo>
                  <a:lnTo>
                    <a:pt x="53" y="143"/>
                  </a:lnTo>
                  <a:lnTo>
                    <a:pt x="53" y="143"/>
                  </a:lnTo>
                  <a:close/>
                  <a:moveTo>
                    <a:pt x="104" y="141"/>
                  </a:moveTo>
                  <a:lnTo>
                    <a:pt x="93" y="132"/>
                  </a:lnTo>
                  <a:lnTo>
                    <a:pt x="93" y="132"/>
                  </a:lnTo>
                  <a:lnTo>
                    <a:pt x="99" y="130"/>
                  </a:lnTo>
                  <a:lnTo>
                    <a:pt x="99" y="130"/>
                  </a:lnTo>
                  <a:lnTo>
                    <a:pt x="104" y="126"/>
                  </a:lnTo>
                  <a:lnTo>
                    <a:pt x="104" y="141"/>
                  </a:lnTo>
                  <a:lnTo>
                    <a:pt x="104" y="141"/>
                  </a:lnTo>
                  <a:close/>
                  <a:moveTo>
                    <a:pt x="143" y="104"/>
                  </a:moveTo>
                  <a:lnTo>
                    <a:pt x="126" y="104"/>
                  </a:lnTo>
                  <a:lnTo>
                    <a:pt x="126" y="104"/>
                  </a:lnTo>
                  <a:lnTo>
                    <a:pt x="130" y="99"/>
                  </a:lnTo>
                  <a:lnTo>
                    <a:pt x="130" y="99"/>
                  </a:lnTo>
                  <a:lnTo>
                    <a:pt x="132" y="93"/>
                  </a:lnTo>
                  <a:lnTo>
                    <a:pt x="143" y="104"/>
                  </a:lnTo>
                  <a:lnTo>
                    <a:pt x="143" y="104"/>
                  </a:lnTo>
                  <a:close/>
                  <a:moveTo>
                    <a:pt x="141" y="51"/>
                  </a:moveTo>
                  <a:lnTo>
                    <a:pt x="130" y="62"/>
                  </a:lnTo>
                  <a:lnTo>
                    <a:pt x="130" y="62"/>
                  </a:lnTo>
                  <a:lnTo>
                    <a:pt x="128" y="57"/>
                  </a:lnTo>
                  <a:lnTo>
                    <a:pt x="128" y="57"/>
                  </a:lnTo>
                  <a:lnTo>
                    <a:pt x="126" y="51"/>
                  </a:lnTo>
                  <a:lnTo>
                    <a:pt x="141" y="51"/>
                  </a:lnTo>
                  <a:lnTo>
                    <a:pt x="141" y="51"/>
                  </a:lnTo>
                  <a:close/>
                  <a:moveTo>
                    <a:pt x="104" y="14"/>
                  </a:moveTo>
                  <a:lnTo>
                    <a:pt x="104" y="29"/>
                  </a:lnTo>
                  <a:lnTo>
                    <a:pt x="104" y="29"/>
                  </a:lnTo>
                  <a:lnTo>
                    <a:pt x="99" y="27"/>
                  </a:lnTo>
                  <a:lnTo>
                    <a:pt x="99" y="27"/>
                  </a:lnTo>
                  <a:lnTo>
                    <a:pt x="93" y="25"/>
                  </a:lnTo>
                  <a:lnTo>
                    <a:pt x="104" y="14"/>
                  </a:lnTo>
                  <a:lnTo>
                    <a:pt x="104" y="14"/>
                  </a:lnTo>
                  <a:close/>
                  <a:moveTo>
                    <a:pt x="51" y="14"/>
                  </a:moveTo>
                  <a:lnTo>
                    <a:pt x="62" y="25"/>
                  </a:lnTo>
                  <a:lnTo>
                    <a:pt x="62" y="25"/>
                  </a:lnTo>
                  <a:lnTo>
                    <a:pt x="57" y="27"/>
                  </a:lnTo>
                  <a:lnTo>
                    <a:pt x="57" y="27"/>
                  </a:lnTo>
                  <a:lnTo>
                    <a:pt x="51" y="31"/>
                  </a:lnTo>
                  <a:lnTo>
                    <a:pt x="51" y="14"/>
                  </a:lnTo>
                  <a:lnTo>
                    <a:pt x="51" y="14"/>
                  </a:lnTo>
                  <a:close/>
                  <a:moveTo>
                    <a:pt x="77" y="0"/>
                  </a:moveTo>
                  <a:lnTo>
                    <a:pt x="77" y="0"/>
                  </a:lnTo>
                  <a:lnTo>
                    <a:pt x="84" y="5"/>
                  </a:lnTo>
                  <a:lnTo>
                    <a:pt x="88" y="11"/>
                  </a:lnTo>
                  <a:lnTo>
                    <a:pt x="88" y="18"/>
                  </a:lnTo>
                  <a:lnTo>
                    <a:pt x="88" y="24"/>
                  </a:lnTo>
                  <a:lnTo>
                    <a:pt x="88" y="24"/>
                  </a:lnTo>
                  <a:lnTo>
                    <a:pt x="79" y="24"/>
                  </a:lnTo>
                  <a:lnTo>
                    <a:pt x="79" y="24"/>
                  </a:lnTo>
                  <a:lnTo>
                    <a:pt x="68" y="24"/>
                  </a:lnTo>
                  <a:lnTo>
                    <a:pt x="68" y="24"/>
                  </a:lnTo>
                  <a:lnTo>
                    <a:pt x="69" y="18"/>
                  </a:lnTo>
                  <a:lnTo>
                    <a:pt x="73" y="13"/>
                  </a:lnTo>
                  <a:lnTo>
                    <a:pt x="77" y="7"/>
                  </a:lnTo>
                  <a:lnTo>
                    <a:pt x="77" y="0"/>
                  </a:lnTo>
                  <a:lnTo>
                    <a:pt x="77" y="0"/>
                  </a:lnTo>
                  <a:close/>
                  <a:moveTo>
                    <a:pt x="44" y="69"/>
                  </a:moveTo>
                  <a:lnTo>
                    <a:pt x="44" y="69"/>
                  </a:lnTo>
                  <a:lnTo>
                    <a:pt x="49" y="62"/>
                  </a:lnTo>
                  <a:lnTo>
                    <a:pt x="57" y="55"/>
                  </a:lnTo>
                  <a:lnTo>
                    <a:pt x="62" y="49"/>
                  </a:lnTo>
                  <a:lnTo>
                    <a:pt x="71" y="47"/>
                  </a:lnTo>
                  <a:lnTo>
                    <a:pt x="79" y="46"/>
                  </a:lnTo>
                  <a:lnTo>
                    <a:pt x="88" y="44"/>
                  </a:lnTo>
                  <a:lnTo>
                    <a:pt x="97" y="46"/>
                  </a:lnTo>
                  <a:lnTo>
                    <a:pt x="108" y="47"/>
                  </a:lnTo>
                  <a:lnTo>
                    <a:pt x="108" y="47"/>
                  </a:lnTo>
                  <a:lnTo>
                    <a:pt x="99" y="42"/>
                  </a:lnTo>
                  <a:lnTo>
                    <a:pt x="88" y="38"/>
                  </a:lnTo>
                  <a:lnTo>
                    <a:pt x="77" y="38"/>
                  </a:lnTo>
                  <a:lnTo>
                    <a:pt x="68" y="38"/>
                  </a:lnTo>
                  <a:lnTo>
                    <a:pt x="58" y="44"/>
                  </a:lnTo>
                  <a:lnTo>
                    <a:pt x="51" y="49"/>
                  </a:lnTo>
                  <a:lnTo>
                    <a:pt x="46" y="58"/>
                  </a:lnTo>
                  <a:lnTo>
                    <a:pt x="44" y="69"/>
                  </a:lnTo>
                  <a:lnTo>
                    <a:pt x="44" y="69"/>
                  </a:lnTo>
                  <a:close/>
                  <a:moveTo>
                    <a:pt x="71" y="117"/>
                  </a:moveTo>
                  <a:lnTo>
                    <a:pt x="71" y="117"/>
                  </a:lnTo>
                  <a:lnTo>
                    <a:pt x="60" y="112"/>
                  </a:lnTo>
                  <a:lnTo>
                    <a:pt x="51" y="106"/>
                  </a:lnTo>
                  <a:lnTo>
                    <a:pt x="44" y="99"/>
                  </a:lnTo>
                  <a:lnTo>
                    <a:pt x="38" y="93"/>
                  </a:lnTo>
                  <a:lnTo>
                    <a:pt x="38" y="93"/>
                  </a:lnTo>
                  <a:lnTo>
                    <a:pt x="38" y="97"/>
                  </a:lnTo>
                  <a:lnTo>
                    <a:pt x="40" y="101"/>
                  </a:lnTo>
                  <a:lnTo>
                    <a:pt x="49" y="110"/>
                  </a:lnTo>
                  <a:lnTo>
                    <a:pt x="55" y="114"/>
                  </a:lnTo>
                  <a:lnTo>
                    <a:pt x="60" y="115"/>
                  </a:lnTo>
                  <a:lnTo>
                    <a:pt x="66" y="117"/>
                  </a:lnTo>
                  <a:lnTo>
                    <a:pt x="71" y="117"/>
                  </a:lnTo>
                  <a:lnTo>
                    <a:pt x="71" y="117"/>
                  </a:lnTo>
                  <a:close/>
                  <a:moveTo>
                    <a:pt x="46" y="99"/>
                  </a:moveTo>
                  <a:lnTo>
                    <a:pt x="46" y="99"/>
                  </a:lnTo>
                  <a:lnTo>
                    <a:pt x="42" y="86"/>
                  </a:lnTo>
                  <a:lnTo>
                    <a:pt x="40" y="75"/>
                  </a:lnTo>
                  <a:lnTo>
                    <a:pt x="40" y="66"/>
                  </a:lnTo>
                  <a:lnTo>
                    <a:pt x="42" y="58"/>
                  </a:lnTo>
                  <a:lnTo>
                    <a:pt x="42" y="58"/>
                  </a:lnTo>
                  <a:lnTo>
                    <a:pt x="40" y="60"/>
                  </a:lnTo>
                  <a:lnTo>
                    <a:pt x="38" y="66"/>
                  </a:lnTo>
                  <a:lnTo>
                    <a:pt x="36" y="77"/>
                  </a:lnTo>
                  <a:lnTo>
                    <a:pt x="36" y="82"/>
                  </a:lnTo>
                  <a:lnTo>
                    <a:pt x="38" y="90"/>
                  </a:lnTo>
                  <a:lnTo>
                    <a:pt x="42" y="95"/>
                  </a:lnTo>
                  <a:lnTo>
                    <a:pt x="46" y="99"/>
                  </a:lnTo>
                  <a:lnTo>
                    <a:pt x="46" y="9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2959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61"/>
                                        </p:tgtEl>
                                        <p:attrNameLst>
                                          <p:attrName>r</p:attrName>
                                        </p:attrNameLst>
                                      </p:cBhvr>
                                    </p:animRo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500"/>
                                        <p:tgtEl>
                                          <p:spTgt spid="60"/>
                                        </p:tgtEl>
                                      </p:cBhvr>
                                    </p:animEffect>
                                  </p:childTnLst>
                                </p:cTn>
                              </p:par>
                            </p:childTnLst>
                          </p:cTn>
                        </p:par>
                        <p:par>
                          <p:cTn id="15" fill="hold">
                            <p:stCondLst>
                              <p:cond delay="1000"/>
                            </p:stCondLst>
                            <p:childTnLst>
                              <p:par>
                                <p:cTn id="16" presetID="22" presetClass="entr" presetSubtype="8" fill="hold" grpId="0" nodeType="afterEffect">
                                  <p:stCondLst>
                                    <p:cond delay="0"/>
                                  </p:stCondLst>
                                  <p:iterate type="lt">
                                    <p:tmPct val="30000"/>
                                  </p:iterate>
                                  <p:childTnLst>
                                    <p:set>
                                      <p:cBhvr>
                                        <p:cTn id="17" dur="1" fill="hold">
                                          <p:stCondLst>
                                            <p:cond delay="0"/>
                                          </p:stCondLst>
                                        </p:cTn>
                                        <p:tgtEl>
                                          <p:spTgt spid="62"/>
                                        </p:tgtEl>
                                        <p:attrNameLst>
                                          <p:attrName>style.visibility</p:attrName>
                                        </p:attrNameLst>
                                      </p:cBhvr>
                                      <p:to>
                                        <p:strVal val="visible"/>
                                      </p:to>
                                    </p:set>
                                    <p:animEffect transition="in" filter="wipe(left)">
                                      <p:cBhvr>
                                        <p:cTn id="18" dur="100"/>
                                        <p:tgtEl>
                                          <p:spTgt spid="62"/>
                                        </p:tgtEl>
                                      </p:cBhvr>
                                    </p:animEffect>
                                  </p:childTnLst>
                                </p:cTn>
                              </p:par>
                              <p:par>
                                <p:cTn id="19" presetID="36" presetClass="emph" presetSubtype="0" fill="hold" grpId="1" nodeType="withEffect">
                                  <p:stCondLst>
                                    <p:cond delay="0"/>
                                  </p:stCondLst>
                                  <p:iterate type="lt">
                                    <p:tmPct val="30000"/>
                                  </p:iterate>
                                  <p:childTnLst>
                                    <p:animScale>
                                      <p:cBhvr>
                                        <p:cTn id="20" dur="50" autoRev="1" fill="hold">
                                          <p:stCondLst>
                                            <p:cond delay="0"/>
                                          </p:stCondLst>
                                        </p:cTn>
                                        <p:tgtEl>
                                          <p:spTgt spid="62"/>
                                        </p:tgtEl>
                                      </p:cBhvr>
                                      <p:to x="80000" y="100000"/>
                                    </p:animScale>
                                    <p:anim by="(#ppt_w*0.10)" calcmode="lin" valueType="num">
                                      <p:cBhvr>
                                        <p:cTn id="21" dur="50" autoRev="1" fill="hold">
                                          <p:stCondLst>
                                            <p:cond delay="0"/>
                                          </p:stCondLst>
                                        </p:cTn>
                                        <p:tgtEl>
                                          <p:spTgt spid="62"/>
                                        </p:tgtEl>
                                        <p:attrNameLst>
                                          <p:attrName>ppt_x</p:attrName>
                                        </p:attrNameLst>
                                      </p:cBhvr>
                                    </p:anim>
                                    <p:anim by="(-#ppt_w*0.10)" calcmode="lin" valueType="num">
                                      <p:cBhvr>
                                        <p:cTn id="22" dur="50" autoRev="1" fill="hold">
                                          <p:stCondLst>
                                            <p:cond delay="0"/>
                                          </p:stCondLst>
                                        </p:cTn>
                                        <p:tgtEl>
                                          <p:spTgt spid="62"/>
                                        </p:tgtEl>
                                        <p:attrNameLst>
                                          <p:attrName>ppt_y</p:attrName>
                                        </p:attrNameLst>
                                      </p:cBhvr>
                                    </p:anim>
                                    <p:animRot by="-480000">
                                      <p:cBhvr>
                                        <p:cTn id="23" dur="50" autoRev="1" fill="hold">
                                          <p:stCondLst>
                                            <p:cond delay="0"/>
                                          </p:stCondLst>
                                        </p:cTn>
                                        <p:tgtEl>
                                          <p:spTgt spid="62"/>
                                        </p:tgtEl>
                                        <p:attrNameLst>
                                          <p:attrName>r</p:attrName>
                                        </p:attrNameLst>
                                      </p:cBhvr>
                                    </p:animRot>
                                  </p:childTnLst>
                                </p:cTn>
                              </p:par>
                            </p:childTnLst>
                          </p:cTn>
                        </p:par>
                        <p:par>
                          <p:cTn id="24" fill="hold">
                            <p:stCondLst>
                              <p:cond delay="2960"/>
                            </p:stCondLst>
                            <p:childTnLst>
                              <p:par>
                                <p:cTn id="25" presetID="2" presetClass="entr" presetSubtype="2" fill="hold" grpId="0" nodeType="after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1+#ppt_w/2"/>
                                          </p:val>
                                        </p:tav>
                                        <p:tav tm="100000">
                                          <p:val>
                                            <p:strVal val="#ppt_x"/>
                                          </p:val>
                                        </p:tav>
                                      </p:tavLst>
                                    </p:anim>
                                    <p:anim calcmode="lin" valueType="num">
                                      <p:cBhvr additive="base">
                                        <p:cTn id="28" dur="500" fill="hold"/>
                                        <p:tgtEl>
                                          <p:spTgt spid="63"/>
                                        </p:tgtEl>
                                        <p:attrNameLst>
                                          <p:attrName>ppt_y</p:attrName>
                                        </p:attrNameLst>
                                      </p:cBhvr>
                                      <p:tavLst>
                                        <p:tav tm="0">
                                          <p:val>
                                            <p:strVal val="#ppt_y"/>
                                          </p:val>
                                        </p:tav>
                                        <p:tav tm="100000">
                                          <p:val>
                                            <p:strVal val="#ppt_y"/>
                                          </p:val>
                                        </p:tav>
                                      </p:tavLst>
                                    </p:anim>
                                  </p:childTnLst>
                                </p:cTn>
                              </p:par>
                              <p:par>
                                <p:cTn id="29" presetID="8" presetClass="emph" presetSubtype="0" fill="hold" grpId="1" nodeType="withEffect">
                                  <p:stCondLst>
                                    <p:cond delay="0"/>
                                  </p:stCondLst>
                                  <p:childTnLst>
                                    <p:animRot by="-21600000">
                                      <p:cBhvr>
                                        <p:cTn id="30" dur="500" fill="hold"/>
                                        <p:tgtEl>
                                          <p:spTgt spid="63"/>
                                        </p:tgtEl>
                                        <p:attrNameLst>
                                          <p:attrName>r</p:attrName>
                                        </p:attrNameLst>
                                      </p:cBhvr>
                                    </p:animRot>
                                  </p:childTnLst>
                                </p:cTn>
                              </p:par>
                            </p:childTnLst>
                          </p:cTn>
                        </p:par>
                        <p:par>
                          <p:cTn id="31" fill="hold">
                            <p:stCondLst>
                              <p:cond delay="3460"/>
                            </p:stCondLst>
                            <p:childTnLst>
                              <p:par>
                                <p:cTn id="32" presetID="22" presetClass="entr" presetSubtype="2"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right)">
                                      <p:cBhvr>
                                        <p:cTn id="34" dur="500"/>
                                        <p:tgtEl>
                                          <p:spTgt spid="59"/>
                                        </p:tgtEl>
                                      </p:cBhvr>
                                    </p:animEffect>
                                  </p:childTnLst>
                                </p:cTn>
                              </p:par>
                            </p:childTnLst>
                          </p:cTn>
                        </p:par>
                        <p:par>
                          <p:cTn id="35" fill="hold">
                            <p:stCondLst>
                              <p:cond delay="396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64"/>
                                        </p:tgtEl>
                                        <p:attrNameLst>
                                          <p:attrName>style.visibility</p:attrName>
                                        </p:attrNameLst>
                                      </p:cBhvr>
                                      <p:to>
                                        <p:strVal val="visible"/>
                                      </p:to>
                                    </p:set>
                                    <p:animEffect transition="in" filter="wipe(left)">
                                      <p:cBhvr>
                                        <p:cTn id="38" dur="100"/>
                                        <p:tgtEl>
                                          <p:spTgt spid="6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64"/>
                                        </p:tgtEl>
                                      </p:cBhvr>
                                      <p:to x="80000" y="100000"/>
                                    </p:animScale>
                                    <p:anim by="(#ppt_w*0.10)" calcmode="lin" valueType="num">
                                      <p:cBhvr>
                                        <p:cTn id="41" dur="50" autoRev="1" fill="hold">
                                          <p:stCondLst>
                                            <p:cond delay="0"/>
                                          </p:stCondLst>
                                        </p:cTn>
                                        <p:tgtEl>
                                          <p:spTgt spid="64"/>
                                        </p:tgtEl>
                                        <p:attrNameLst>
                                          <p:attrName>ppt_x</p:attrName>
                                        </p:attrNameLst>
                                      </p:cBhvr>
                                    </p:anim>
                                    <p:anim by="(-#ppt_w*0.10)" calcmode="lin" valueType="num">
                                      <p:cBhvr>
                                        <p:cTn id="42" dur="50" autoRev="1" fill="hold">
                                          <p:stCondLst>
                                            <p:cond delay="0"/>
                                          </p:stCondLst>
                                        </p:cTn>
                                        <p:tgtEl>
                                          <p:spTgt spid="64"/>
                                        </p:tgtEl>
                                        <p:attrNameLst>
                                          <p:attrName>ppt_y</p:attrName>
                                        </p:attrNameLst>
                                      </p:cBhvr>
                                    </p:anim>
                                    <p:animRot by="-480000">
                                      <p:cBhvr>
                                        <p:cTn id="43" dur="50" autoRev="1" fill="hold">
                                          <p:stCondLst>
                                            <p:cond delay="0"/>
                                          </p:stCondLst>
                                        </p:cTn>
                                        <p:tgtEl>
                                          <p:spTgt spid="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1" grpId="1" animBg="1"/>
      <p:bldP spid="62" grpId="0"/>
      <p:bldP spid="62" grpId="1"/>
      <p:bldP spid="63" grpId="0" animBg="1"/>
      <p:bldP spid="63" grpId="1" animBg="1"/>
      <p:bldP spid="64" grpId="0"/>
      <p:bldP spid="64"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51</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547718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a:t>
            </a:r>
            <a:r>
              <a:rPr lang="zh-CN" altLang="en-US" sz="2800" b="1" dirty="0" smtClean="0">
                <a:latin typeface="微软雅黑" pitchFamily="34" charset="-122"/>
                <a:ea typeface="微软雅黑" pitchFamily="34" charset="-122"/>
                <a:cs typeface="方正苏新诗柳楷简体-yolan"/>
              </a:rPr>
              <a:t>装填</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煮炉步骤</a:t>
            </a:r>
            <a:endParaRPr lang="en-US" altLang="zh-CN" sz="2000" b="1" dirty="0">
              <a:latin typeface="微软雅黑" panose="020B0503020204020204" pitchFamily="34" charset="-122"/>
              <a:ea typeface="微软雅黑" panose="020B0503020204020204" pitchFamily="34" charset="-122"/>
            </a:endParaRPr>
          </a:p>
        </p:txBody>
      </p:sp>
      <p:grpSp>
        <p:nvGrpSpPr>
          <p:cNvPr id="2" name="组合 1"/>
          <p:cNvGrpSpPr>
            <a:grpSpLocks noChangeAspect="1"/>
          </p:cNvGrpSpPr>
          <p:nvPr/>
        </p:nvGrpSpPr>
        <p:grpSpPr>
          <a:xfrm>
            <a:off x="140214" y="1412776"/>
            <a:ext cx="8589155" cy="3628141"/>
            <a:chOff x="1316807" y="1962295"/>
            <a:chExt cx="9684875" cy="4102975"/>
          </a:xfrm>
        </p:grpSpPr>
        <p:sp>
          <p:nvSpPr>
            <p:cNvPr id="32" name="Shape 1624"/>
            <p:cNvSpPr/>
            <p:nvPr/>
          </p:nvSpPr>
          <p:spPr>
            <a:xfrm>
              <a:off x="3306292" y="2512007"/>
              <a:ext cx="6345087" cy="35532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3">
                <a:lumMod val="40000"/>
                <a:lumOff val="60000"/>
              </a:schemeClr>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 Placeholder 4"/>
            <p:cNvSpPr txBox="1">
              <a:spLocks/>
            </p:cNvSpPr>
            <p:nvPr/>
          </p:nvSpPr>
          <p:spPr>
            <a:xfrm>
              <a:off x="1316807" y="4453996"/>
              <a:ext cx="2069617" cy="617409"/>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1400" b="1" dirty="0" smtClean="0">
                  <a:latin typeface="Arial" panose="020B0604020202020204" pitchFamily="34" charset="0"/>
                  <a:ea typeface="微软雅黑" panose="020B0503020204020204" pitchFamily="34" charset="-122"/>
                  <a:cs typeface="+mn-ea"/>
                  <a:sym typeface="Arial" panose="020B0604020202020204" pitchFamily="34" charset="0"/>
                </a:rPr>
                <a:t>设备内水排净，开放空阀，仪表投用</a:t>
              </a:r>
              <a:endParaRPr lang="en-US" altLang="zh-CN" sz="14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Shape 1626"/>
            <p:cNvSpPr/>
            <p:nvPr/>
          </p:nvSpPr>
          <p:spPr>
            <a:xfrm flipV="1">
              <a:off x="3761000" y="4275926"/>
              <a:ext cx="1" cy="1270207"/>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Shape 1627"/>
            <p:cNvSpPr/>
            <p:nvPr/>
          </p:nvSpPr>
          <p:spPr>
            <a:xfrm flipV="1">
              <a:off x="4977450" y="2888774"/>
              <a:ext cx="1" cy="1803900"/>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Shape 1628"/>
            <p:cNvSpPr/>
            <p:nvPr/>
          </p:nvSpPr>
          <p:spPr>
            <a:xfrm flipV="1">
              <a:off x="6150256" y="2274125"/>
              <a:ext cx="1" cy="1877028"/>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Shape 1629"/>
            <p:cNvSpPr/>
            <p:nvPr/>
          </p:nvSpPr>
          <p:spPr>
            <a:xfrm flipV="1">
              <a:off x="7793481" y="3641557"/>
              <a:ext cx="1" cy="1246393"/>
            </a:xfrm>
            <a:prstGeom prst="line">
              <a:avLst/>
            </a:prstGeom>
            <a:ln w="12700">
              <a:solidFill>
                <a:srgbClr val="A6AAA9"/>
              </a:solidFill>
              <a:miter lim="400000"/>
            </a:ln>
          </p:spPr>
          <p:txBody>
            <a:bodyPr lIns="23262" tIns="23262" rIns="23262" bIns="23262" anchor="ctr"/>
            <a:lstStyle/>
            <a:p>
              <a:pPr lvl="0"/>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Shape 1653"/>
            <p:cNvSpPr/>
            <p:nvPr/>
          </p:nvSpPr>
          <p:spPr>
            <a:xfrm>
              <a:off x="3708087" y="5500752"/>
              <a:ext cx="105820" cy="1058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Shape 1654"/>
            <p:cNvSpPr/>
            <p:nvPr/>
          </p:nvSpPr>
          <p:spPr>
            <a:xfrm>
              <a:off x="4895131" y="4612606"/>
              <a:ext cx="164632" cy="164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Shape 1655"/>
            <p:cNvSpPr/>
            <p:nvPr/>
          </p:nvSpPr>
          <p:spPr>
            <a:xfrm>
              <a:off x="6044444" y="4048660"/>
              <a:ext cx="211623" cy="2116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Shape 1656"/>
            <p:cNvSpPr/>
            <p:nvPr/>
          </p:nvSpPr>
          <p:spPr>
            <a:xfrm>
              <a:off x="7659778" y="3513302"/>
              <a:ext cx="261698" cy="2616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 Placeholder 4"/>
            <p:cNvSpPr txBox="1">
              <a:spLocks/>
            </p:cNvSpPr>
            <p:nvPr/>
          </p:nvSpPr>
          <p:spPr>
            <a:xfrm>
              <a:off x="3582877" y="4214263"/>
              <a:ext cx="397272" cy="287247"/>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dirty="0" smtClean="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rPr>
                <a:t>0</a:t>
              </a:r>
              <a:r>
                <a:rPr lang="id-ID" sz="1600" dirty="0" smtClean="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rPr>
                <a:t>1</a:t>
              </a:r>
              <a:endParaRPr lang="id-ID" sz="1600" dirty="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endParaRPr>
            </a:p>
          </p:txBody>
        </p:sp>
        <p:sp>
          <p:nvSpPr>
            <p:cNvPr id="54" name="Text Placeholder 4"/>
            <p:cNvSpPr txBox="1">
              <a:spLocks/>
            </p:cNvSpPr>
            <p:nvPr/>
          </p:nvSpPr>
          <p:spPr>
            <a:xfrm>
              <a:off x="4856642" y="2729465"/>
              <a:ext cx="235494" cy="283037"/>
            </a:xfrm>
            <a:prstGeom prst="rect">
              <a:avLst/>
            </a:prstGeom>
          </p:spPr>
          <p:txBody>
            <a:bodyPr vert="horz" lIns="0" tIns="0" rIns="0" bIns="0" rtlCol="0" anchor="ctr">
              <a:normAutofit lnSpcReduction="10000"/>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55" name="Text Placeholder 4"/>
            <p:cNvSpPr txBox="1">
              <a:spLocks/>
            </p:cNvSpPr>
            <p:nvPr/>
          </p:nvSpPr>
          <p:spPr>
            <a:xfrm>
              <a:off x="6038562" y="1962295"/>
              <a:ext cx="235494" cy="283037"/>
            </a:xfrm>
            <a:prstGeom prst="rect">
              <a:avLst/>
            </a:prstGeom>
          </p:spPr>
          <p:txBody>
            <a:bodyPr vert="horz" lIns="0" tIns="0" rIns="0" bIns="0" rtlCol="0" anchor="ctr">
              <a:normAutofit lnSpcReduction="10000"/>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56" name="Text Placeholder 4"/>
            <p:cNvSpPr txBox="1">
              <a:spLocks/>
            </p:cNvSpPr>
            <p:nvPr/>
          </p:nvSpPr>
          <p:spPr>
            <a:xfrm>
              <a:off x="7674105" y="4802272"/>
              <a:ext cx="235494" cy="283037"/>
            </a:xfrm>
            <a:prstGeom prst="rect">
              <a:avLst/>
            </a:prstGeom>
          </p:spPr>
          <p:txBody>
            <a:bodyPr vert="horz" lIns="0" tIns="0" rIns="0" bIns="0" rtlCol="0" anchor="ctr">
              <a:normAutofit lnSpcReduction="10000"/>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id-ID" sz="1400" dirty="0">
                  <a:solidFill>
                    <a:srgbClr val="FCFCFC"/>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57" name="Shape 1625"/>
            <p:cNvSpPr/>
            <p:nvPr/>
          </p:nvSpPr>
          <p:spPr>
            <a:xfrm>
              <a:off x="9731475" y="2488120"/>
              <a:ext cx="1270207" cy="12161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6"/>
            </a:solidFill>
            <a:ln w="12700">
              <a:miter lim="400000"/>
            </a:ln>
          </p:spPr>
          <p:txBody>
            <a:bodyPr lIns="0" tIns="0" rIns="0" bIns="0"/>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Shape 1657"/>
            <p:cNvSpPr/>
            <p:nvPr/>
          </p:nvSpPr>
          <p:spPr>
            <a:xfrm>
              <a:off x="10102201" y="2832674"/>
              <a:ext cx="528754" cy="487994"/>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70" name="Shape 1630"/>
          <p:cNvSpPr>
            <a:spLocks noChangeAspect="1"/>
          </p:cNvSpPr>
          <p:nvPr/>
        </p:nvSpPr>
        <p:spPr>
          <a:xfrm>
            <a:off x="3101142" y="2155967"/>
            <a:ext cx="622986" cy="61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Text Placeholder 4"/>
          <p:cNvSpPr txBox="1">
            <a:spLocks/>
          </p:cNvSpPr>
          <p:nvPr/>
        </p:nvSpPr>
        <p:spPr>
          <a:xfrm>
            <a:off x="3227822" y="2299893"/>
            <a:ext cx="352326" cy="30070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dirty="0" smtClean="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rPr>
              <a:t>02</a:t>
            </a:r>
            <a:endParaRPr lang="id-ID" sz="1600" dirty="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endParaRPr>
          </a:p>
        </p:txBody>
      </p:sp>
      <p:sp>
        <p:nvSpPr>
          <p:cNvPr id="75" name="Shape 1630"/>
          <p:cNvSpPr>
            <a:spLocks noChangeAspect="1"/>
          </p:cNvSpPr>
          <p:nvPr/>
        </p:nvSpPr>
        <p:spPr>
          <a:xfrm>
            <a:off x="4115328" y="1540735"/>
            <a:ext cx="622986" cy="61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0000"/>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Text Placeholder 4"/>
          <p:cNvSpPr txBox="1">
            <a:spLocks/>
          </p:cNvSpPr>
          <p:nvPr/>
        </p:nvSpPr>
        <p:spPr>
          <a:xfrm>
            <a:off x="4242008" y="1684661"/>
            <a:ext cx="352326" cy="30070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dirty="0" smtClean="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rPr>
              <a:t>03</a:t>
            </a:r>
            <a:endParaRPr lang="id-ID" sz="1600" dirty="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endParaRPr>
          </a:p>
        </p:txBody>
      </p:sp>
      <p:sp>
        <p:nvSpPr>
          <p:cNvPr id="78" name="Shape 1630"/>
          <p:cNvSpPr>
            <a:spLocks noChangeAspect="1"/>
          </p:cNvSpPr>
          <p:nvPr/>
        </p:nvSpPr>
        <p:spPr>
          <a:xfrm>
            <a:off x="5570111" y="4017144"/>
            <a:ext cx="622986" cy="61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30A0"/>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4"/>
          <p:cNvSpPr txBox="1">
            <a:spLocks/>
          </p:cNvSpPr>
          <p:nvPr/>
        </p:nvSpPr>
        <p:spPr>
          <a:xfrm>
            <a:off x="5707001" y="4179892"/>
            <a:ext cx="352326" cy="30070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dirty="0" smtClean="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rPr>
              <a:t>04</a:t>
            </a:r>
            <a:endParaRPr lang="id-ID" sz="1600" dirty="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endParaRPr>
          </a:p>
        </p:txBody>
      </p:sp>
      <p:sp>
        <p:nvSpPr>
          <p:cNvPr id="88" name="Shape 1630"/>
          <p:cNvSpPr>
            <a:spLocks noChangeAspect="1"/>
          </p:cNvSpPr>
          <p:nvPr/>
        </p:nvSpPr>
        <p:spPr>
          <a:xfrm>
            <a:off x="2011738" y="3054620"/>
            <a:ext cx="622986" cy="61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F0"/>
          </a:solidFill>
          <a:ln w="12700" cap="flat">
            <a:noFill/>
            <a:miter lim="400000"/>
          </a:ln>
          <a:effectLst/>
        </p:spPr>
        <p:txBody>
          <a:bodyPr wrap="square" lIns="17447" tIns="17447" rIns="17447" bIns="17447" numCol="1" anchor="ctr">
            <a:noAutofit/>
          </a:bodyPr>
          <a:lstStyle/>
          <a:p>
            <a:pPr lvl="0">
              <a:lnSpc>
                <a:spcPct val="120000"/>
              </a:lnSpc>
            </a:pPr>
            <a:endParaRPr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Text Placeholder 4"/>
          <p:cNvSpPr txBox="1">
            <a:spLocks/>
          </p:cNvSpPr>
          <p:nvPr/>
        </p:nvSpPr>
        <p:spPr>
          <a:xfrm>
            <a:off x="2138418" y="3198546"/>
            <a:ext cx="352326" cy="30070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dirty="0" smtClean="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rPr>
              <a:t>0</a:t>
            </a:r>
            <a:r>
              <a:rPr lang="id-ID" sz="1600" dirty="0" smtClean="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rPr>
              <a:t>1</a:t>
            </a:r>
            <a:endParaRPr lang="id-ID" sz="1600" dirty="0">
              <a:solidFill>
                <a:srgbClr val="FCFCFC"/>
              </a:solidFill>
              <a:latin typeface="Broadway" panose="04040905080B02020502" pitchFamily="82" charset="0"/>
              <a:ea typeface="微软雅黑" panose="020B0503020204020204" pitchFamily="34" charset="-122"/>
              <a:cs typeface="+mn-ea"/>
              <a:sym typeface="Arial" panose="020B0604020202020204" pitchFamily="34" charset="0"/>
            </a:endParaRPr>
          </a:p>
        </p:txBody>
      </p:sp>
      <p:sp>
        <p:nvSpPr>
          <p:cNvPr id="90" name="Text Placeholder 4"/>
          <p:cNvSpPr txBox="1">
            <a:spLocks/>
          </p:cNvSpPr>
          <p:nvPr/>
        </p:nvSpPr>
        <p:spPr>
          <a:xfrm>
            <a:off x="1159076" y="2060102"/>
            <a:ext cx="1835466" cy="607859"/>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1400" b="1" dirty="0" smtClean="0">
                <a:latin typeface="Arial" panose="020B0604020202020204" pitchFamily="34" charset="0"/>
                <a:ea typeface="微软雅黑" panose="020B0503020204020204" pitchFamily="34" charset="-122"/>
                <a:cs typeface="+mn-ea"/>
                <a:sym typeface="Arial" panose="020B0604020202020204" pitchFamily="34" charset="0"/>
              </a:rPr>
              <a:t>除氧器投用，按工艺指标控制</a:t>
            </a:r>
            <a:endParaRPr lang="en-US" altLang="zh-CN" sz="14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4"/>
          <p:cNvSpPr txBox="1">
            <a:spLocks/>
          </p:cNvSpPr>
          <p:nvPr/>
        </p:nvSpPr>
        <p:spPr>
          <a:xfrm>
            <a:off x="4832023" y="1165749"/>
            <a:ext cx="1835466" cy="969496"/>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zh-CN" altLang="en-US" sz="1400" b="1" dirty="0" smtClean="0">
                <a:latin typeface="Arial" panose="020B0604020202020204" pitchFamily="34" charset="0"/>
                <a:ea typeface="微软雅黑" panose="020B0503020204020204" pitchFamily="34" charset="-122"/>
                <a:cs typeface="+mn-ea"/>
                <a:sym typeface="Arial" panose="020B0604020202020204" pitchFamily="34" charset="0"/>
              </a:rPr>
              <a:t>配制磷酸三钠药剂（</a:t>
            </a:r>
            <a:r>
              <a:rPr lang="en-US" altLang="zh-CN" sz="1400" b="1" dirty="0" smtClean="0">
                <a:latin typeface="Arial" panose="020B0604020202020204" pitchFamily="34" charset="0"/>
                <a:ea typeface="微软雅黑" panose="020B0503020204020204" pitchFamily="34" charset="-122"/>
                <a:cs typeface="+mn-ea"/>
                <a:sym typeface="Arial" panose="020B0604020202020204" pitchFamily="34" charset="0"/>
              </a:rPr>
              <a:t>20%</a:t>
            </a:r>
            <a:r>
              <a:rPr lang="zh-CN" altLang="en-US" sz="1400" b="1" dirty="0" smtClean="0">
                <a:latin typeface="Arial" panose="020B0604020202020204" pitchFamily="34" charset="0"/>
                <a:ea typeface="微软雅黑" panose="020B0503020204020204" pitchFamily="34" charset="-122"/>
                <a:cs typeface="+mn-ea"/>
                <a:sym typeface="Arial" panose="020B0604020202020204" pitchFamily="34" charset="0"/>
              </a:rPr>
              <a:t>），反应炉升温至</a:t>
            </a:r>
            <a:r>
              <a:rPr lang="en-US" altLang="zh-CN" sz="1400" b="1" dirty="0" smtClean="0">
                <a:latin typeface="Arial" panose="020B0604020202020204" pitchFamily="34" charset="0"/>
                <a:ea typeface="微软雅黑" panose="020B0503020204020204" pitchFamily="34" charset="-122"/>
                <a:cs typeface="+mn-ea"/>
                <a:sym typeface="Arial" panose="020B0604020202020204" pitchFamily="34" charset="0"/>
              </a:rPr>
              <a:t>100</a:t>
            </a:r>
            <a:r>
              <a:rPr lang="zh-CN" altLang="en-US" sz="1400" b="1"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4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Text Placeholder 4"/>
          <p:cNvSpPr txBox="1">
            <a:spLocks/>
          </p:cNvSpPr>
          <p:nvPr/>
        </p:nvSpPr>
        <p:spPr>
          <a:xfrm>
            <a:off x="6332273" y="3538288"/>
            <a:ext cx="2368736" cy="1615827"/>
          </a:xfrm>
          <a:prstGeom prst="rect">
            <a:avLst/>
          </a:prstGeom>
        </p:spPr>
        <p:txBody>
          <a:bodyPr wrap="square" lIns="0" tIns="0" rIns="0" bIns="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altLang="zh-CN" sz="1400" b="1" dirty="0">
                <a:latin typeface="Arial" panose="020B0604020202020204" pitchFamily="34" charset="0"/>
                <a:ea typeface="微软雅黑" panose="020B0503020204020204" pitchFamily="34" charset="-122"/>
                <a:cs typeface="+mn-ea"/>
                <a:sym typeface="Arial" panose="020B0604020202020204" pitchFamily="34" charset="0"/>
              </a:rPr>
              <a:t>12</a:t>
            </a:r>
            <a:r>
              <a:rPr lang="zh-CN" altLang="en-US" sz="1400" b="1" dirty="0">
                <a:latin typeface="Arial" panose="020B0604020202020204" pitchFamily="34" charset="0"/>
                <a:ea typeface="微软雅黑" panose="020B0503020204020204" pitchFamily="34" charset="-122"/>
                <a:cs typeface="+mn-ea"/>
                <a:sym typeface="Arial" panose="020B0604020202020204" pitchFamily="34" charset="0"/>
              </a:rPr>
              <a:t>小时之后，在压力为</a:t>
            </a:r>
            <a:r>
              <a:rPr lang="en-US" altLang="zh-CN" sz="1400" b="1" dirty="0">
                <a:latin typeface="Arial" panose="020B0604020202020204" pitchFamily="34" charset="0"/>
                <a:ea typeface="微软雅黑" panose="020B0503020204020204" pitchFamily="34" charset="-122"/>
                <a:cs typeface="+mn-ea"/>
                <a:sym typeface="Arial" panose="020B0604020202020204" pitchFamily="34" charset="0"/>
              </a:rPr>
              <a:t>0.25MPa</a:t>
            </a:r>
            <a:r>
              <a:rPr lang="zh-CN" altLang="en-US" sz="1400" b="1" dirty="0">
                <a:latin typeface="Arial" panose="020B0604020202020204" pitchFamily="34" charset="0"/>
                <a:ea typeface="微软雅黑" panose="020B0503020204020204" pitchFamily="34" charset="-122"/>
                <a:cs typeface="+mn-ea"/>
                <a:sym typeface="Arial" panose="020B0604020202020204" pitchFamily="34" charset="0"/>
              </a:rPr>
              <a:t>进行第一次排污，</a:t>
            </a:r>
            <a:r>
              <a:rPr lang="en-US" altLang="zh-CN" sz="1400" b="1" dirty="0">
                <a:latin typeface="Arial" panose="020B0604020202020204" pitchFamily="34" charset="0"/>
                <a:ea typeface="微软雅黑" panose="020B0503020204020204" pitchFamily="34" charset="-122"/>
                <a:cs typeface="+mn-ea"/>
                <a:sym typeface="Arial" panose="020B0604020202020204" pitchFamily="34" charset="0"/>
              </a:rPr>
              <a:t>3</a:t>
            </a:r>
            <a:r>
              <a:rPr lang="zh-CN" altLang="en-US" sz="1400" b="1" dirty="0">
                <a:latin typeface="Arial" panose="020B0604020202020204" pitchFamily="34" charset="0"/>
                <a:ea typeface="微软雅黑" panose="020B0503020204020204" pitchFamily="34" charset="-122"/>
                <a:cs typeface="+mn-ea"/>
                <a:sym typeface="Arial" panose="020B0604020202020204" pitchFamily="34" charset="0"/>
              </a:rPr>
              <a:t>小时之后再进行一次排污，最后一次排污约在</a:t>
            </a:r>
            <a:r>
              <a:rPr lang="en-US" altLang="zh-CN" sz="1400" b="1" dirty="0">
                <a:latin typeface="Arial" panose="020B0604020202020204" pitchFamily="34" charset="0"/>
                <a:ea typeface="微软雅黑" panose="020B0503020204020204" pitchFamily="34" charset="-122"/>
                <a:cs typeface="+mn-ea"/>
                <a:sym typeface="Arial" panose="020B0604020202020204" pitchFamily="34" charset="0"/>
              </a:rPr>
              <a:t>1/4</a:t>
            </a:r>
            <a:r>
              <a:rPr lang="zh-CN" altLang="en-US" sz="1400" b="1" dirty="0">
                <a:latin typeface="Arial" panose="020B0604020202020204" pitchFamily="34" charset="0"/>
                <a:ea typeface="微软雅黑" panose="020B0503020204020204" pitchFamily="34" charset="-122"/>
                <a:cs typeface="+mn-ea"/>
                <a:sym typeface="Arial" panose="020B0604020202020204" pitchFamily="34" charset="0"/>
              </a:rPr>
              <a:t>操作压力下进行。</a:t>
            </a:r>
            <a:endParaRPr lang="en-US" altLang="zh-CN" sz="14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矩形 92"/>
          <p:cNvSpPr/>
          <p:nvPr/>
        </p:nvSpPr>
        <p:spPr>
          <a:xfrm>
            <a:off x="1610280" y="4817732"/>
            <a:ext cx="7173435" cy="1708160"/>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注意：</a:t>
            </a:r>
          </a:p>
          <a:p>
            <a:pPr>
              <a:lnSpc>
                <a:spcPct val="150000"/>
              </a:lnSpc>
            </a:pPr>
            <a:r>
              <a:rPr lang="zh-CN" altLang="en-US" sz="1400" dirty="0">
                <a:latin typeface="微软雅黑" panose="020B0503020204020204" pitchFamily="34" charset="-122"/>
                <a:ea typeface="微软雅黑" panose="020B0503020204020204" pitchFamily="34" charset="-122"/>
              </a:rPr>
              <a:t>煮炉期间炉水要每</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小时采样分析一次，</a:t>
            </a:r>
            <a:r>
              <a:rPr lang="zh-CN" altLang="en-US" sz="1400" dirty="0" smtClean="0">
                <a:latin typeface="微软雅黑" panose="020B0503020204020204" pitchFamily="34" charset="-122"/>
                <a:ea typeface="微软雅黑" panose="020B0503020204020204" pitchFamily="34" charset="-122"/>
              </a:rPr>
              <a:t>分析</a:t>
            </a:r>
            <a:r>
              <a:rPr lang="en-US" altLang="zh-CN" sz="1400" dirty="0" smtClean="0">
                <a:latin typeface="微软雅黑" panose="020B0503020204020204" pitchFamily="34" charset="-122"/>
                <a:ea typeface="微软雅黑" panose="020B0503020204020204" pitchFamily="34" charset="-122"/>
              </a:rPr>
              <a:t>pH</a:t>
            </a:r>
            <a:r>
              <a:rPr lang="zh-CN" altLang="en-US" sz="1400" dirty="0" smtClean="0">
                <a:latin typeface="微软雅黑" panose="020B0503020204020204" pitchFamily="34" charset="-122"/>
                <a:ea typeface="微软雅黑" panose="020B0503020204020204" pitchFamily="34" charset="-122"/>
              </a:rPr>
              <a:t>和</a:t>
            </a:r>
            <a:r>
              <a:rPr lang="zh-CN" altLang="en-US" sz="1400" dirty="0">
                <a:latin typeface="微软雅黑" panose="020B0503020204020204" pitchFamily="34" charset="-122"/>
                <a:ea typeface="微软雅黑" panose="020B0503020204020204" pitchFamily="34" charset="-122"/>
              </a:rPr>
              <a:t>磷酸根</a:t>
            </a:r>
            <a:r>
              <a:rPr lang="zh-CN" altLang="en-US" sz="1400" dirty="0" smtClean="0">
                <a:latin typeface="微软雅黑" panose="020B0503020204020204" pitchFamily="34" charset="-122"/>
                <a:ea typeface="微软雅黑" panose="020B0503020204020204" pitchFamily="34" charset="-122"/>
              </a:rPr>
              <a:t>浓度。</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煮炉结束后，炉水应全部放光，锅炉应用除盐水清洗至少两次。对炉水全部放光的操作，不能只采用放水的途径，而是采取联系进水与放水进行调整、置换，并在较低液位下进行。</a:t>
            </a:r>
          </a:p>
          <a:p>
            <a:pPr>
              <a:lnSpc>
                <a:spcPct val="150000"/>
              </a:lnSpc>
            </a:pP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94" name="Freeform 54@|5FFC:14657585|FBC:16777215|LFC:11765543|LBC:16777215"/>
          <p:cNvSpPr>
            <a:spLocks noChangeAspect="1"/>
          </p:cNvSpPr>
          <p:nvPr/>
        </p:nvSpPr>
        <p:spPr bwMode="auto">
          <a:xfrm>
            <a:off x="307666" y="4837944"/>
            <a:ext cx="1291050" cy="1291050"/>
          </a:xfrm>
          <a:custGeom>
            <a:avLst/>
            <a:gdLst>
              <a:gd name="T0" fmla="*/ 0 w 661361"/>
              <a:gd name="T1" fmla="*/ 872332 h 661361"/>
              <a:gd name="T2" fmla="*/ 255502 w 661361"/>
              <a:gd name="T3" fmla="*/ 255500 h 661361"/>
              <a:gd name="T4" fmla="*/ 872335 w 661361"/>
              <a:gd name="T5" fmla="*/ 0 h 661361"/>
              <a:gd name="T6" fmla="*/ 1489168 w 661361"/>
              <a:gd name="T7" fmla="*/ 255502 h 661361"/>
              <a:gd name="T8" fmla="*/ 1744667 w 661361"/>
              <a:gd name="T9" fmla="*/ 872335 h 661361"/>
              <a:gd name="T10" fmla="*/ 1489168 w 661361"/>
              <a:gd name="T11" fmla="*/ 1489168 h 661361"/>
              <a:gd name="T12" fmla="*/ 872335 w 661361"/>
              <a:gd name="T13" fmla="*/ 1744667 h 661361"/>
              <a:gd name="T14" fmla="*/ 255502 w 661361"/>
              <a:gd name="T15" fmla="*/ 1489168 h 661361"/>
              <a:gd name="T16" fmla="*/ 3 w 661361"/>
              <a:gd name="T17" fmla="*/ 872335 h 661361"/>
              <a:gd name="T18" fmla="*/ 0 w 661361"/>
              <a:gd name="T19" fmla="*/ 872332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FF0000"/>
          </a:solidFill>
          <a:ln>
            <a:noFill/>
          </a:ln>
        </p:spPr>
        <p:txBody>
          <a:bodyPr lIns="141562" tIns="141562" rIns="141562" bIns="141562" anchor="ctr"/>
          <a:lstStyle/>
          <a:p>
            <a:endParaRPr lang="zh-CN" altLang="en-US"/>
          </a:p>
        </p:txBody>
      </p:sp>
      <p:sp>
        <p:nvSpPr>
          <p:cNvPr id="95" name="Freeform 78@|5FFC:0|FBC:0|LFC:16777215|LBC:16777215"/>
          <p:cNvSpPr>
            <a:spLocks noChangeAspect="1" noEditPoints="1"/>
          </p:cNvSpPr>
          <p:nvPr/>
        </p:nvSpPr>
        <p:spPr bwMode="auto">
          <a:xfrm>
            <a:off x="697070" y="5092866"/>
            <a:ext cx="536858" cy="781206"/>
          </a:xfrm>
          <a:custGeom>
            <a:avLst/>
            <a:gdLst>
              <a:gd name="T0" fmla="*/ 358476 w 85"/>
              <a:gd name="T1" fmla="*/ 0 h 123"/>
              <a:gd name="T2" fmla="*/ 0 w 85"/>
              <a:gd name="T3" fmla="*/ 360479 h 123"/>
              <a:gd name="T4" fmla="*/ 162168 w 85"/>
              <a:gd name="T5" fmla="*/ 755289 h 123"/>
              <a:gd name="T6" fmla="*/ 358476 w 85"/>
              <a:gd name="T7" fmla="*/ 1055688 h 123"/>
              <a:gd name="T8" fmla="*/ 554785 w 85"/>
              <a:gd name="T9" fmla="*/ 755289 h 123"/>
              <a:gd name="T10" fmla="*/ 725488 w 85"/>
              <a:gd name="T11" fmla="*/ 360479 h 123"/>
              <a:gd name="T12" fmla="*/ 358476 w 85"/>
              <a:gd name="T13" fmla="*/ 0 h 123"/>
              <a:gd name="T14" fmla="*/ 443828 w 85"/>
              <a:gd name="T15" fmla="*/ 892614 h 123"/>
              <a:gd name="T16" fmla="*/ 281660 w 85"/>
              <a:gd name="T17" fmla="*/ 909780 h 123"/>
              <a:gd name="T18" fmla="*/ 264590 w 85"/>
              <a:gd name="T19" fmla="*/ 849700 h 123"/>
              <a:gd name="T20" fmla="*/ 264590 w 85"/>
              <a:gd name="T21" fmla="*/ 849700 h 123"/>
              <a:gd name="T22" fmla="*/ 469433 w 85"/>
              <a:gd name="T23" fmla="*/ 823952 h 123"/>
              <a:gd name="T24" fmla="*/ 460898 w 85"/>
              <a:gd name="T25" fmla="*/ 849700 h 123"/>
              <a:gd name="T26" fmla="*/ 443828 w 85"/>
              <a:gd name="T27" fmla="*/ 892614 h 123"/>
              <a:gd name="T28" fmla="*/ 256055 w 85"/>
              <a:gd name="T29" fmla="*/ 815369 h 123"/>
              <a:gd name="T30" fmla="*/ 230449 w 85"/>
              <a:gd name="T31" fmla="*/ 755289 h 123"/>
              <a:gd name="T32" fmla="*/ 486504 w 85"/>
              <a:gd name="T33" fmla="*/ 755289 h 123"/>
              <a:gd name="T34" fmla="*/ 477969 w 85"/>
              <a:gd name="T35" fmla="*/ 789620 h 123"/>
              <a:gd name="T36" fmla="*/ 256055 w 85"/>
              <a:gd name="T37" fmla="*/ 815369 h 123"/>
              <a:gd name="T38" fmla="*/ 358476 w 85"/>
              <a:gd name="T39" fmla="*/ 987025 h 123"/>
              <a:gd name="T40" fmla="*/ 298730 w 85"/>
              <a:gd name="T41" fmla="*/ 944111 h 123"/>
              <a:gd name="T42" fmla="*/ 435293 w 85"/>
              <a:gd name="T43" fmla="*/ 926946 h 123"/>
              <a:gd name="T44" fmla="*/ 358476 w 85"/>
              <a:gd name="T45" fmla="*/ 987025 h 123"/>
              <a:gd name="T46" fmla="*/ 512109 w 85"/>
              <a:gd name="T47" fmla="*/ 686626 h 123"/>
              <a:gd name="T48" fmla="*/ 204844 w 85"/>
              <a:gd name="T49" fmla="*/ 686626 h 123"/>
              <a:gd name="T50" fmla="*/ 153633 w 85"/>
              <a:gd name="T51" fmla="*/ 583632 h 123"/>
              <a:gd name="T52" fmla="*/ 68281 w 85"/>
              <a:gd name="T53" fmla="*/ 360479 h 123"/>
              <a:gd name="T54" fmla="*/ 358476 w 85"/>
              <a:gd name="T55" fmla="*/ 68663 h 123"/>
              <a:gd name="T56" fmla="*/ 657207 w 85"/>
              <a:gd name="T57" fmla="*/ 360479 h 123"/>
              <a:gd name="T58" fmla="*/ 571855 w 85"/>
              <a:gd name="T59" fmla="*/ 583632 h 123"/>
              <a:gd name="T60" fmla="*/ 512109 w 85"/>
              <a:gd name="T61" fmla="*/ 686626 h 123"/>
              <a:gd name="T62" fmla="*/ 512109 w 85"/>
              <a:gd name="T63" fmla="*/ 686626 h 123"/>
              <a:gd name="T64" fmla="*/ 512109 w 85"/>
              <a:gd name="T65" fmla="*/ 686626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
        <p:nvSpPr>
          <p:cNvPr id="96" name="Freeform 79@|5FFC:0|FBC:0|LFC:16777215|LBC:16777215"/>
          <p:cNvSpPr>
            <a:spLocks noChangeAspect="1" noEditPoints="1"/>
          </p:cNvSpPr>
          <p:nvPr/>
        </p:nvSpPr>
        <p:spPr bwMode="auto">
          <a:xfrm>
            <a:off x="860583" y="5254791"/>
            <a:ext cx="157423" cy="158595"/>
          </a:xfrm>
          <a:custGeom>
            <a:avLst/>
            <a:gdLst>
              <a:gd name="T0" fmla="*/ 195707 w 25"/>
              <a:gd name="T1" fmla="*/ 0 h 25"/>
              <a:gd name="T2" fmla="*/ 0 w 25"/>
              <a:gd name="T3" fmla="*/ 197168 h 25"/>
              <a:gd name="T4" fmla="*/ 17018 w 25"/>
              <a:gd name="T5" fmla="*/ 214313 h 25"/>
              <a:gd name="T6" fmla="*/ 34036 w 25"/>
              <a:gd name="T7" fmla="*/ 197168 h 25"/>
              <a:gd name="T8" fmla="*/ 195707 w 25"/>
              <a:gd name="T9" fmla="*/ 34290 h 25"/>
              <a:gd name="T10" fmla="*/ 212725 w 25"/>
              <a:gd name="T11" fmla="*/ 17145 h 25"/>
              <a:gd name="T12" fmla="*/ 195707 w 25"/>
              <a:gd name="T13" fmla="*/ 0 h 25"/>
              <a:gd name="T14" fmla="*/ 195707 w 25"/>
              <a:gd name="T15" fmla="*/ 0 h 25"/>
              <a:gd name="T16" fmla="*/ 195707 w 25"/>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a:p>
        </p:txBody>
      </p:sp>
    </p:spTree>
    <p:extLst>
      <p:ext uri="{BB962C8B-B14F-4D97-AF65-F5344CB8AC3E}">
        <p14:creationId xmlns:p14="http://schemas.microsoft.com/office/powerpoint/2010/main" val="1017314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ppt_x"/>
                                          </p:val>
                                        </p:tav>
                                        <p:tav tm="100000">
                                          <p:val>
                                            <p:strVal val="#ppt_x"/>
                                          </p:val>
                                        </p:tav>
                                      </p:tavLst>
                                    </p:anim>
                                    <p:anim calcmode="lin" valueType="num">
                                      <p:cBhvr additive="base">
                                        <p:cTn id="8" dur="500" fill="hold"/>
                                        <p:tgtEl>
                                          <p:spTgt spid="9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additive="base">
                                        <p:cTn id="12" dur="500" fill="hold"/>
                                        <p:tgtEl>
                                          <p:spTgt spid="94"/>
                                        </p:tgtEl>
                                        <p:attrNameLst>
                                          <p:attrName>ppt_x</p:attrName>
                                        </p:attrNameLst>
                                      </p:cBhvr>
                                      <p:tavLst>
                                        <p:tav tm="0">
                                          <p:val>
                                            <p:strVal val="#ppt_x"/>
                                          </p:val>
                                        </p:tav>
                                        <p:tav tm="100000">
                                          <p:val>
                                            <p:strVal val="#ppt_x"/>
                                          </p:val>
                                        </p:tav>
                                      </p:tavLst>
                                    </p:anim>
                                    <p:anim calcmode="lin" valueType="num">
                                      <p:cBhvr additive="base">
                                        <p:cTn id="13" dur="500" fill="hold"/>
                                        <p:tgtEl>
                                          <p:spTgt spid="9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3"/>
                                        </p:tgtEl>
                                        <p:attrNameLst>
                                          <p:attrName>style.visibility</p:attrName>
                                        </p:attrNameLst>
                                      </p:cBhvr>
                                      <p:to>
                                        <p:strVal val="visible"/>
                                      </p:to>
                                    </p:set>
                                    <p:anim calcmode="lin" valueType="num">
                                      <p:cBhvr additive="base">
                                        <p:cTn id="17" dur="500" fill="hold"/>
                                        <p:tgtEl>
                                          <p:spTgt spid="93"/>
                                        </p:tgtEl>
                                        <p:attrNameLst>
                                          <p:attrName>ppt_x</p:attrName>
                                        </p:attrNameLst>
                                      </p:cBhvr>
                                      <p:tavLst>
                                        <p:tav tm="0">
                                          <p:val>
                                            <p:strVal val="#ppt_x"/>
                                          </p:val>
                                        </p:tav>
                                        <p:tav tm="100000">
                                          <p:val>
                                            <p:strVal val="#ppt_x"/>
                                          </p:val>
                                        </p:tav>
                                      </p:tavLst>
                                    </p:anim>
                                    <p:anim calcmode="lin" valueType="num">
                                      <p:cBhvr additive="base">
                                        <p:cTn id="1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animBg="1"/>
      <p:bldP spid="9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52</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76567"/>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催化剂装填</a:t>
            </a:r>
            <a:endParaRPr lang="zh-CN" altLang="en-US" sz="2000" b="1" dirty="0">
              <a:latin typeface="微软雅黑" panose="020B0503020204020204" pitchFamily="34" charset="-122"/>
              <a:ea typeface="微软雅黑" panose="020B0503020204020204" pitchFamily="34" charset="-122"/>
            </a:endParaRPr>
          </a:p>
        </p:txBody>
      </p:sp>
      <p:grpSp>
        <p:nvGrpSpPr>
          <p:cNvPr id="10" name="Group 3"/>
          <p:cNvGrpSpPr>
            <a:grpSpLocks noChangeAspect="1"/>
          </p:cNvGrpSpPr>
          <p:nvPr/>
        </p:nvGrpSpPr>
        <p:grpSpPr bwMode="auto">
          <a:xfrm>
            <a:off x="6575999" y="4287599"/>
            <a:ext cx="1452480" cy="1542787"/>
            <a:chOff x="2469" y="1167"/>
            <a:chExt cx="2509" cy="2665"/>
          </a:xfrm>
        </p:grpSpPr>
        <p:sp>
          <p:nvSpPr>
            <p:cNvPr id="14" name="Freeform: Shape 4"/>
            <p:cNvSpPr>
              <a:spLocks/>
            </p:cNvSpPr>
            <p:nvPr/>
          </p:nvSpPr>
          <p:spPr bwMode="auto">
            <a:xfrm>
              <a:off x="4196" y="2445"/>
              <a:ext cx="720" cy="330"/>
            </a:xfrm>
            <a:custGeom>
              <a:avLst/>
              <a:gdLst>
                <a:gd name="T0" fmla="*/ 720 w 720"/>
                <a:gd name="T1" fmla="*/ 0 h 330"/>
                <a:gd name="T2" fmla="*/ 430 w 720"/>
                <a:gd name="T3" fmla="*/ 117 h 330"/>
                <a:gd name="T4" fmla="*/ 189 w 720"/>
                <a:gd name="T5" fmla="*/ 295 h 330"/>
                <a:gd name="T6" fmla="*/ 87 w 720"/>
                <a:gd name="T7" fmla="*/ 148 h 330"/>
                <a:gd name="T8" fmla="*/ 0 w 720"/>
                <a:gd name="T9" fmla="*/ 233 h 330"/>
                <a:gd name="T10" fmla="*/ 160 w 720"/>
                <a:gd name="T11" fmla="*/ 330 h 330"/>
                <a:gd name="T12" fmla="*/ 297 w 720"/>
                <a:gd name="T13" fmla="*/ 319 h 330"/>
                <a:gd name="T14" fmla="*/ 720 w 72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330">
                  <a:moveTo>
                    <a:pt x="720" y="0"/>
                  </a:moveTo>
                  <a:lnTo>
                    <a:pt x="430" y="117"/>
                  </a:lnTo>
                  <a:lnTo>
                    <a:pt x="189" y="295"/>
                  </a:lnTo>
                  <a:lnTo>
                    <a:pt x="87" y="148"/>
                  </a:lnTo>
                  <a:lnTo>
                    <a:pt x="0" y="233"/>
                  </a:lnTo>
                  <a:lnTo>
                    <a:pt x="160" y="330"/>
                  </a:lnTo>
                  <a:lnTo>
                    <a:pt x="297" y="319"/>
                  </a:lnTo>
                  <a:lnTo>
                    <a:pt x="720" y="0"/>
                  </a:lnTo>
                  <a:close/>
                </a:path>
              </a:pathLst>
            </a:custGeom>
            <a:solidFill>
              <a:srgbClr val="325A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 name="Freeform: Shape 5"/>
            <p:cNvSpPr>
              <a:spLocks/>
            </p:cNvSpPr>
            <p:nvPr/>
          </p:nvSpPr>
          <p:spPr bwMode="auto">
            <a:xfrm>
              <a:off x="3166" y="1375"/>
              <a:ext cx="557" cy="377"/>
            </a:xfrm>
            <a:custGeom>
              <a:avLst/>
              <a:gdLst>
                <a:gd name="T0" fmla="*/ 0 w 557"/>
                <a:gd name="T1" fmla="*/ 0 h 377"/>
                <a:gd name="T2" fmla="*/ 0 w 557"/>
                <a:gd name="T3" fmla="*/ 87 h 377"/>
                <a:gd name="T4" fmla="*/ 384 w 557"/>
                <a:gd name="T5" fmla="*/ 259 h 377"/>
                <a:gd name="T6" fmla="*/ 404 w 557"/>
                <a:gd name="T7" fmla="*/ 377 h 377"/>
                <a:gd name="T8" fmla="*/ 557 w 557"/>
                <a:gd name="T9" fmla="*/ 306 h 377"/>
                <a:gd name="T10" fmla="*/ 556 w 557"/>
                <a:gd name="T11" fmla="*/ 235 h 377"/>
                <a:gd name="T12" fmla="*/ 0 w 557"/>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557" h="377">
                  <a:moveTo>
                    <a:pt x="0" y="0"/>
                  </a:moveTo>
                  <a:lnTo>
                    <a:pt x="0" y="87"/>
                  </a:lnTo>
                  <a:lnTo>
                    <a:pt x="384" y="259"/>
                  </a:lnTo>
                  <a:lnTo>
                    <a:pt x="404" y="377"/>
                  </a:lnTo>
                  <a:lnTo>
                    <a:pt x="557" y="306"/>
                  </a:lnTo>
                  <a:lnTo>
                    <a:pt x="556" y="235"/>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 name="Freeform: Shape 6"/>
            <p:cNvSpPr>
              <a:spLocks/>
            </p:cNvSpPr>
            <p:nvPr/>
          </p:nvSpPr>
          <p:spPr bwMode="auto">
            <a:xfrm>
              <a:off x="3065" y="2649"/>
              <a:ext cx="212" cy="784"/>
            </a:xfrm>
            <a:custGeom>
              <a:avLst/>
              <a:gdLst>
                <a:gd name="T0" fmla="*/ 24 w 212"/>
                <a:gd name="T1" fmla="*/ 784 h 784"/>
                <a:gd name="T2" fmla="*/ 212 w 212"/>
                <a:gd name="T3" fmla="*/ 685 h 784"/>
                <a:gd name="T4" fmla="*/ 170 w 212"/>
                <a:gd name="T5" fmla="*/ 0 h 784"/>
                <a:gd name="T6" fmla="*/ 0 w 212"/>
                <a:gd name="T7" fmla="*/ 97 h 784"/>
                <a:gd name="T8" fmla="*/ 24 w 212"/>
                <a:gd name="T9" fmla="*/ 784 h 784"/>
              </a:gdLst>
              <a:ahLst/>
              <a:cxnLst>
                <a:cxn ang="0">
                  <a:pos x="T0" y="T1"/>
                </a:cxn>
                <a:cxn ang="0">
                  <a:pos x="T2" y="T3"/>
                </a:cxn>
                <a:cxn ang="0">
                  <a:pos x="T4" y="T5"/>
                </a:cxn>
                <a:cxn ang="0">
                  <a:pos x="T6" y="T7"/>
                </a:cxn>
                <a:cxn ang="0">
                  <a:pos x="T8" y="T9"/>
                </a:cxn>
              </a:cxnLst>
              <a:rect l="0" t="0" r="r" b="b"/>
              <a:pathLst>
                <a:path w="212" h="784">
                  <a:moveTo>
                    <a:pt x="24" y="784"/>
                  </a:moveTo>
                  <a:lnTo>
                    <a:pt x="212" y="685"/>
                  </a:lnTo>
                  <a:lnTo>
                    <a:pt x="170" y="0"/>
                  </a:lnTo>
                  <a:lnTo>
                    <a:pt x="0" y="97"/>
                  </a:lnTo>
                  <a:lnTo>
                    <a:pt x="24" y="7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 name="Freeform: Shape 7"/>
            <p:cNvSpPr>
              <a:spLocks/>
            </p:cNvSpPr>
            <p:nvPr/>
          </p:nvSpPr>
          <p:spPr bwMode="auto">
            <a:xfrm>
              <a:off x="3017" y="1634"/>
              <a:ext cx="638" cy="1033"/>
            </a:xfrm>
            <a:custGeom>
              <a:avLst/>
              <a:gdLst>
                <a:gd name="T0" fmla="*/ 35 w 638"/>
                <a:gd name="T1" fmla="*/ 1033 h 1033"/>
                <a:gd name="T2" fmla="*/ 164 w 638"/>
                <a:gd name="T3" fmla="*/ 973 h 1033"/>
                <a:gd name="T4" fmla="*/ 150 w 638"/>
                <a:gd name="T5" fmla="*/ 366 h 1033"/>
                <a:gd name="T6" fmla="*/ 638 w 638"/>
                <a:gd name="T7" fmla="*/ 85 h 1033"/>
                <a:gd name="T8" fmla="*/ 638 w 638"/>
                <a:gd name="T9" fmla="*/ 0 h 1033"/>
                <a:gd name="T10" fmla="*/ 0 w 638"/>
                <a:gd name="T11" fmla="*/ 268 h 1033"/>
                <a:gd name="T12" fmla="*/ 35 w 638"/>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638" h="1033">
                  <a:moveTo>
                    <a:pt x="35" y="1033"/>
                  </a:moveTo>
                  <a:lnTo>
                    <a:pt x="164" y="973"/>
                  </a:lnTo>
                  <a:lnTo>
                    <a:pt x="150" y="366"/>
                  </a:lnTo>
                  <a:lnTo>
                    <a:pt x="638" y="85"/>
                  </a:lnTo>
                  <a:lnTo>
                    <a:pt x="638" y="0"/>
                  </a:lnTo>
                  <a:lnTo>
                    <a:pt x="0" y="268"/>
                  </a:lnTo>
                  <a:lnTo>
                    <a:pt x="35" y="1033"/>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 name="Freeform: Shape 8"/>
            <p:cNvSpPr>
              <a:spLocks/>
            </p:cNvSpPr>
            <p:nvPr/>
          </p:nvSpPr>
          <p:spPr bwMode="auto">
            <a:xfrm>
              <a:off x="4327" y="2740"/>
              <a:ext cx="95" cy="693"/>
            </a:xfrm>
            <a:custGeom>
              <a:avLst/>
              <a:gdLst>
                <a:gd name="T0" fmla="*/ 58 w 95"/>
                <a:gd name="T1" fmla="*/ 0 h 693"/>
                <a:gd name="T2" fmla="*/ 0 w 95"/>
                <a:gd name="T3" fmla="*/ 275 h 693"/>
                <a:gd name="T4" fmla="*/ 29 w 95"/>
                <a:gd name="T5" fmla="*/ 693 h 693"/>
                <a:gd name="T6" fmla="*/ 95 w 95"/>
                <a:gd name="T7" fmla="*/ 275 h 693"/>
                <a:gd name="T8" fmla="*/ 58 w 95"/>
                <a:gd name="T9" fmla="*/ 0 h 693"/>
              </a:gdLst>
              <a:ahLst/>
              <a:cxnLst>
                <a:cxn ang="0">
                  <a:pos x="T0" y="T1"/>
                </a:cxn>
                <a:cxn ang="0">
                  <a:pos x="T2" y="T3"/>
                </a:cxn>
                <a:cxn ang="0">
                  <a:pos x="T4" y="T5"/>
                </a:cxn>
                <a:cxn ang="0">
                  <a:pos x="T6" y="T7"/>
                </a:cxn>
                <a:cxn ang="0">
                  <a:pos x="T8" y="T9"/>
                </a:cxn>
              </a:cxnLst>
              <a:rect l="0" t="0" r="r" b="b"/>
              <a:pathLst>
                <a:path w="95" h="693">
                  <a:moveTo>
                    <a:pt x="58" y="0"/>
                  </a:moveTo>
                  <a:lnTo>
                    <a:pt x="0" y="275"/>
                  </a:lnTo>
                  <a:lnTo>
                    <a:pt x="29" y="693"/>
                  </a:lnTo>
                  <a:lnTo>
                    <a:pt x="95" y="275"/>
                  </a:lnTo>
                  <a:lnTo>
                    <a:pt x="58" y="0"/>
                  </a:lnTo>
                  <a:close/>
                </a:path>
              </a:pathLst>
            </a:custGeom>
            <a:solidFill>
              <a:srgbClr val="B81F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 name="Freeform: Shape 9"/>
            <p:cNvSpPr>
              <a:spLocks/>
            </p:cNvSpPr>
            <p:nvPr/>
          </p:nvSpPr>
          <p:spPr bwMode="auto">
            <a:xfrm>
              <a:off x="4117" y="2638"/>
              <a:ext cx="279" cy="795"/>
            </a:xfrm>
            <a:custGeom>
              <a:avLst/>
              <a:gdLst>
                <a:gd name="T0" fmla="*/ 279 w 279"/>
                <a:gd name="T1" fmla="*/ 102 h 795"/>
                <a:gd name="T2" fmla="*/ 82 w 279"/>
                <a:gd name="T3" fmla="*/ 0 h 795"/>
                <a:gd name="T4" fmla="*/ 0 w 279"/>
                <a:gd name="T5" fmla="*/ 29 h 795"/>
                <a:gd name="T6" fmla="*/ 24 w 279"/>
                <a:gd name="T7" fmla="*/ 151 h 795"/>
                <a:gd name="T8" fmla="*/ 113 w 279"/>
                <a:gd name="T9" fmla="*/ 199 h 795"/>
                <a:gd name="T10" fmla="*/ 199 w 279"/>
                <a:gd name="T11" fmla="*/ 769 h 795"/>
                <a:gd name="T12" fmla="*/ 250 w 279"/>
                <a:gd name="T13" fmla="*/ 795 h 795"/>
                <a:gd name="T14" fmla="*/ 279 w 279"/>
                <a:gd name="T15" fmla="*/ 102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795">
                  <a:moveTo>
                    <a:pt x="279" y="102"/>
                  </a:moveTo>
                  <a:lnTo>
                    <a:pt x="82" y="0"/>
                  </a:lnTo>
                  <a:lnTo>
                    <a:pt x="0" y="29"/>
                  </a:lnTo>
                  <a:lnTo>
                    <a:pt x="24" y="151"/>
                  </a:lnTo>
                  <a:lnTo>
                    <a:pt x="113" y="199"/>
                  </a:lnTo>
                  <a:lnTo>
                    <a:pt x="199" y="769"/>
                  </a:lnTo>
                  <a:lnTo>
                    <a:pt x="250" y="795"/>
                  </a:lnTo>
                  <a:lnTo>
                    <a:pt x="279" y="102"/>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 name="Freeform: Shape 10"/>
            <p:cNvSpPr>
              <a:spLocks/>
            </p:cNvSpPr>
            <p:nvPr/>
          </p:nvSpPr>
          <p:spPr bwMode="auto">
            <a:xfrm>
              <a:off x="3718" y="1375"/>
              <a:ext cx="562" cy="361"/>
            </a:xfrm>
            <a:custGeom>
              <a:avLst/>
              <a:gdLst>
                <a:gd name="T0" fmla="*/ 4 w 562"/>
                <a:gd name="T1" fmla="*/ 235 h 361"/>
                <a:gd name="T2" fmla="*/ 562 w 562"/>
                <a:gd name="T3" fmla="*/ 0 h 361"/>
                <a:gd name="T4" fmla="*/ 562 w 562"/>
                <a:gd name="T5" fmla="*/ 66 h 361"/>
                <a:gd name="T6" fmla="*/ 111 w 562"/>
                <a:gd name="T7" fmla="*/ 259 h 361"/>
                <a:gd name="T8" fmla="*/ 115 w 562"/>
                <a:gd name="T9" fmla="*/ 361 h 361"/>
                <a:gd name="T10" fmla="*/ 0 w 562"/>
                <a:gd name="T11" fmla="*/ 335 h 361"/>
                <a:gd name="T12" fmla="*/ 4 w 562"/>
                <a:gd name="T13" fmla="*/ 235 h 361"/>
              </a:gdLst>
              <a:ahLst/>
              <a:cxnLst>
                <a:cxn ang="0">
                  <a:pos x="T0" y="T1"/>
                </a:cxn>
                <a:cxn ang="0">
                  <a:pos x="T2" y="T3"/>
                </a:cxn>
                <a:cxn ang="0">
                  <a:pos x="T4" y="T5"/>
                </a:cxn>
                <a:cxn ang="0">
                  <a:pos x="T6" y="T7"/>
                </a:cxn>
                <a:cxn ang="0">
                  <a:pos x="T8" y="T9"/>
                </a:cxn>
                <a:cxn ang="0">
                  <a:pos x="T10" y="T11"/>
                </a:cxn>
                <a:cxn ang="0">
                  <a:pos x="T12" y="T13"/>
                </a:cxn>
              </a:cxnLst>
              <a:rect l="0" t="0" r="r" b="b"/>
              <a:pathLst>
                <a:path w="562" h="361">
                  <a:moveTo>
                    <a:pt x="4" y="235"/>
                  </a:moveTo>
                  <a:lnTo>
                    <a:pt x="562" y="0"/>
                  </a:lnTo>
                  <a:lnTo>
                    <a:pt x="562" y="66"/>
                  </a:lnTo>
                  <a:lnTo>
                    <a:pt x="111" y="259"/>
                  </a:lnTo>
                  <a:lnTo>
                    <a:pt x="115" y="361"/>
                  </a:lnTo>
                  <a:lnTo>
                    <a:pt x="0" y="335"/>
                  </a:lnTo>
                  <a:lnTo>
                    <a:pt x="4" y="2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 name="Freeform: Shape 11"/>
            <p:cNvSpPr>
              <a:spLocks/>
            </p:cNvSpPr>
            <p:nvPr/>
          </p:nvSpPr>
          <p:spPr bwMode="auto">
            <a:xfrm>
              <a:off x="3116" y="2689"/>
              <a:ext cx="1211" cy="427"/>
            </a:xfrm>
            <a:custGeom>
              <a:avLst/>
              <a:gdLst>
                <a:gd name="T0" fmla="*/ 0 w 1211"/>
                <a:gd name="T1" fmla="*/ 86 h 427"/>
                <a:gd name="T2" fmla="*/ 148 w 1211"/>
                <a:gd name="T3" fmla="*/ 0 h 427"/>
                <a:gd name="T4" fmla="*/ 1131 w 1211"/>
                <a:gd name="T5" fmla="*/ 44 h 427"/>
                <a:gd name="T6" fmla="*/ 1211 w 1211"/>
                <a:gd name="T7" fmla="*/ 86 h 427"/>
                <a:gd name="T8" fmla="*/ 607 w 1211"/>
                <a:gd name="T9" fmla="*/ 427 h 427"/>
                <a:gd name="T10" fmla="*/ 0 w 1211"/>
                <a:gd name="T11" fmla="*/ 86 h 427"/>
              </a:gdLst>
              <a:ahLst/>
              <a:cxnLst>
                <a:cxn ang="0">
                  <a:pos x="T0" y="T1"/>
                </a:cxn>
                <a:cxn ang="0">
                  <a:pos x="T2" y="T3"/>
                </a:cxn>
                <a:cxn ang="0">
                  <a:pos x="T4" y="T5"/>
                </a:cxn>
                <a:cxn ang="0">
                  <a:pos x="T6" y="T7"/>
                </a:cxn>
                <a:cxn ang="0">
                  <a:pos x="T8" y="T9"/>
                </a:cxn>
                <a:cxn ang="0">
                  <a:pos x="T10" y="T11"/>
                </a:cxn>
              </a:cxnLst>
              <a:rect l="0" t="0" r="r" b="b"/>
              <a:pathLst>
                <a:path w="1211" h="427">
                  <a:moveTo>
                    <a:pt x="0" y="86"/>
                  </a:moveTo>
                  <a:lnTo>
                    <a:pt x="148" y="0"/>
                  </a:lnTo>
                  <a:lnTo>
                    <a:pt x="1131" y="44"/>
                  </a:lnTo>
                  <a:lnTo>
                    <a:pt x="1211" y="86"/>
                  </a:lnTo>
                  <a:lnTo>
                    <a:pt x="607" y="427"/>
                  </a:lnTo>
                  <a:lnTo>
                    <a:pt x="0" y="8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 name="Freeform: Shape 12"/>
            <p:cNvSpPr>
              <a:spLocks/>
            </p:cNvSpPr>
            <p:nvPr/>
          </p:nvSpPr>
          <p:spPr bwMode="auto">
            <a:xfrm>
              <a:off x="4258" y="2328"/>
              <a:ext cx="658" cy="412"/>
            </a:xfrm>
            <a:custGeom>
              <a:avLst/>
              <a:gdLst>
                <a:gd name="T0" fmla="*/ 658 w 658"/>
                <a:gd name="T1" fmla="*/ 117 h 412"/>
                <a:gd name="T2" fmla="*/ 445 w 658"/>
                <a:gd name="T3" fmla="*/ 0 h 412"/>
                <a:gd name="T4" fmla="*/ 0 w 658"/>
                <a:gd name="T5" fmla="*/ 175 h 412"/>
                <a:gd name="T6" fmla="*/ 58 w 658"/>
                <a:gd name="T7" fmla="*/ 378 h 412"/>
                <a:gd name="T8" fmla="*/ 127 w 658"/>
                <a:gd name="T9" fmla="*/ 412 h 412"/>
                <a:gd name="T10" fmla="*/ 658 w 658"/>
                <a:gd name="T11" fmla="*/ 117 h 412"/>
              </a:gdLst>
              <a:ahLst/>
              <a:cxnLst>
                <a:cxn ang="0">
                  <a:pos x="T0" y="T1"/>
                </a:cxn>
                <a:cxn ang="0">
                  <a:pos x="T2" y="T3"/>
                </a:cxn>
                <a:cxn ang="0">
                  <a:pos x="T4" y="T5"/>
                </a:cxn>
                <a:cxn ang="0">
                  <a:pos x="T6" y="T7"/>
                </a:cxn>
                <a:cxn ang="0">
                  <a:pos x="T8" y="T9"/>
                </a:cxn>
                <a:cxn ang="0">
                  <a:pos x="T10" y="T11"/>
                </a:cxn>
              </a:cxnLst>
              <a:rect l="0" t="0" r="r" b="b"/>
              <a:pathLst>
                <a:path w="658" h="412">
                  <a:moveTo>
                    <a:pt x="658" y="117"/>
                  </a:moveTo>
                  <a:lnTo>
                    <a:pt x="445" y="0"/>
                  </a:lnTo>
                  <a:lnTo>
                    <a:pt x="0" y="175"/>
                  </a:lnTo>
                  <a:lnTo>
                    <a:pt x="58" y="378"/>
                  </a:lnTo>
                  <a:lnTo>
                    <a:pt x="127" y="412"/>
                  </a:lnTo>
                  <a:lnTo>
                    <a:pt x="658" y="1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 name="Freeform: Shape 13"/>
            <p:cNvSpPr>
              <a:spLocks/>
            </p:cNvSpPr>
            <p:nvPr/>
          </p:nvSpPr>
          <p:spPr bwMode="auto">
            <a:xfrm>
              <a:off x="2547" y="2330"/>
              <a:ext cx="598" cy="410"/>
            </a:xfrm>
            <a:custGeom>
              <a:avLst/>
              <a:gdLst>
                <a:gd name="T0" fmla="*/ 0 w 598"/>
                <a:gd name="T1" fmla="*/ 109 h 410"/>
                <a:gd name="T2" fmla="*/ 204 w 598"/>
                <a:gd name="T3" fmla="*/ 0 h 410"/>
                <a:gd name="T4" fmla="*/ 525 w 598"/>
                <a:gd name="T5" fmla="*/ 331 h 410"/>
                <a:gd name="T6" fmla="*/ 598 w 598"/>
                <a:gd name="T7" fmla="*/ 297 h 410"/>
                <a:gd name="T8" fmla="*/ 598 w 598"/>
                <a:gd name="T9" fmla="*/ 371 h 410"/>
                <a:gd name="T10" fmla="*/ 530 w 598"/>
                <a:gd name="T11" fmla="*/ 410 h 410"/>
                <a:gd name="T12" fmla="*/ 0 w 598"/>
                <a:gd name="T13" fmla="*/ 109 h 410"/>
              </a:gdLst>
              <a:ahLst/>
              <a:cxnLst>
                <a:cxn ang="0">
                  <a:pos x="T0" y="T1"/>
                </a:cxn>
                <a:cxn ang="0">
                  <a:pos x="T2" y="T3"/>
                </a:cxn>
                <a:cxn ang="0">
                  <a:pos x="T4" y="T5"/>
                </a:cxn>
                <a:cxn ang="0">
                  <a:pos x="T6" y="T7"/>
                </a:cxn>
                <a:cxn ang="0">
                  <a:pos x="T8" y="T9"/>
                </a:cxn>
                <a:cxn ang="0">
                  <a:pos x="T10" y="T11"/>
                </a:cxn>
                <a:cxn ang="0">
                  <a:pos x="T12" y="T13"/>
                </a:cxn>
              </a:cxnLst>
              <a:rect l="0" t="0" r="r" b="b"/>
              <a:pathLst>
                <a:path w="598" h="410">
                  <a:moveTo>
                    <a:pt x="0" y="109"/>
                  </a:moveTo>
                  <a:lnTo>
                    <a:pt x="204" y="0"/>
                  </a:lnTo>
                  <a:lnTo>
                    <a:pt x="525" y="331"/>
                  </a:lnTo>
                  <a:lnTo>
                    <a:pt x="598" y="297"/>
                  </a:lnTo>
                  <a:lnTo>
                    <a:pt x="598" y="371"/>
                  </a:lnTo>
                  <a:lnTo>
                    <a:pt x="530" y="410"/>
                  </a:lnTo>
                  <a:lnTo>
                    <a:pt x="0" y="10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 name="Freeform: Shape 14"/>
            <p:cNvSpPr>
              <a:spLocks/>
            </p:cNvSpPr>
            <p:nvPr/>
          </p:nvSpPr>
          <p:spPr bwMode="auto">
            <a:xfrm>
              <a:off x="2547" y="2441"/>
              <a:ext cx="554" cy="988"/>
            </a:xfrm>
            <a:custGeom>
              <a:avLst/>
              <a:gdLst>
                <a:gd name="T0" fmla="*/ 45 w 554"/>
                <a:gd name="T1" fmla="*/ 669 h 988"/>
                <a:gd name="T2" fmla="*/ 554 w 554"/>
                <a:gd name="T3" fmla="*/ 988 h 988"/>
                <a:gd name="T4" fmla="*/ 530 w 554"/>
                <a:gd name="T5" fmla="*/ 301 h 988"/>
                <a:gd name="T6" fmla="*/ 0 w 554"/>
                <a:gd name="T7" fmla="*/ 0 h 988"/>
                <a:gd name="T8" fmla="*/ 45 w 554"/>
                <a:gd name="T9" fmla="*/ 669 h 988"/>
              </a:gdLst>
              <a:ahLst/>
              <a:cxnLst>
                <a:cxn ang="0">
                  <a:pos x="T0" y="T1"/>
                </a:cxn>
                <a:cxn ang="0">
                  <a:pos x="T2" y="T3"/>
                </a:cxn>
                <a:cxn ang="0">
                  <a:pos x="T4" y="T5"/>
                </a:cxn>
                <a:cxn ang="0">
                  <a:pos x="T6" y="T7"/>
                </a:cxn>
                <a:cxn ang="0">
                  <a:pos x="T8" y="T9"/>
                </a:cxn>
              </a:cxnLst>
              <a:rect l="0" t="0" r="r" b="b"/>
              <a:pathLst>
                <a:path w="554" h="988">
                  <a:moveTo>
                    <a:pt x="45" y="669"/>
                  </a:moveTo>
                  <a:lnTo>
                    <a:pt x="554" y="988"/>
                  </a:lnTo>
                  <a:lnTo>
                    <a:pt x="530" y="301"/>
                  </a:lnTo>
                  <a:lnTo>
                    <a:pt x="0" y="0"/>
                  </a:lnTo>
                  <a:lnTo>
                    <a:pt x="45" y="6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Freeform: Shape 15"/>
            <p:cNvSpPr>
              <a:spLocks/>
            </p:cNvSpPr>
            <p:nvPr/>
          </p:nvSpPr>
          <p:spPr bwMode="auto">
            <a:xfrm>
              <a:off x="2474" y="1630"/>
              <a:ext cx="591" cy="1028"/>
            </a:xfrm>
            <a:custGeom>
              <a:avLst/>
              <a:gdLst>
                <a:gd name="T0" fmla="*/ 53 w 591"/>
                <a:gd name="T1" fmla="*/ 731 h 1028"/>
                <a:gd name="T2" fmla="*/ 591 w 591"/>
                <a:gd name="T3" fmla="*/ 1028 h 1028"/>
                <a:gd name="T4" fmla="*/ 556 w 591"/>
                <a:gd name="T5" fmla="*/ 263 h 1028"/>
                <a:gd name="T6" fmla="*/ 0 w 591"/>
                <a:gd name="T7" fmla="*/ 0 h 1028"/>
                <a:gd name="T8" fmla="*/ 53 w 591"/>
                <a:gd name="T9" fmla="*/ 731 h 1028"/>
              </a:gdLst>
              <a:ahLst/>
              <a:cxnLst>
                <a:cxn ang="0">
                  <a:pos x="T0" y="T1"/>
                </a:cxn>
                <a:cxn ang="0">
                  <a:pos x="T2" y="T3"/>
                </a:cxn>
                <a:cxn ang="0">
                  <a:pos x="T4" y="T5"/>
                </a:cxn>
                <a:cxn ang="0">
                  <a:pos x="T6" y="T7"/>
                </a:cxn>
                <a:cxn ang="0">
                  <a:pos x="T8" y="T9"/>
                </a:cxn>
              </a:cxnLst>
              <a:rect l="0" t="0" r="r" b="b"/>
              <a:pathLst>
                <a:path w="591" h="1028">
                  <a:moveTo>
                    <a:pt x="53" y="731"/>
                  </a:moveTo>
                  <a:lnTo>
                    <a:pt x="591" y="1028"/>
                  </a:lnTo>
                  <a:lnTo>
                    <a:pt x="556" y="263"/>
                  </a:lnTo>
                  <a:lnTo>
                    <a:pt x="0" y="0"/>
                  </a:lnTo>
                  <a:lnTo>
                    <a:pt x="53" y="73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 name="Freeform: Shape 16"/>
            <p:cNvSpPr>
              <a:spLocks/>
            </p:cNvSpPr>
            <p:nvPr/>
          </p:nvSpPr>
          <p:spPr bwMode="auto">
            <a:xfrm>
              <a:off x="3787" y="1639"/>
              <a:ext cx="635" cy="1028"/>
            </a:xfrm>
            <a:custGeom>
              <a:avLst/>
              <a:gdLst>
                <a:gd name="T0" fmla="*/ 0 w 635"/>
                <a:gd name="T1" fmla="*/ 0 h 1028"/>
                <a:gd name="T2" fmla="*/ 0 w 635"/>
                <a:gd name="T3" fmla="*/ 88 h 1028"/>
                <a:gd name="T4" fmla="*/ 503 w 635"/>
                <a:gd name="T5" fmla="*/ 310 h 1028"/>
                <a:gd name="T6" fmla="*/ 503 w 635"/>
                <a:gd name="T7" fmla="*/ 988 h 1028"/>
                <a:gd name="T8" fmla="*/ 598 w 635"/>
                <a:gd name="T9" fmla="*/ 1028 h 1028"/>
                <a:gd name="T10" fmla="*/ 635 w 635"/>
                <a:gd name="T11" fmla="*/ 265 h 1028"/>
                <a:gd name="T12" fmla="*/ 0 w 635"/>
                <a:gd name="T13" fmla="*/ 0 h 1028"/>
              </a:gdLst>
              <a:ahLst/>
              <a:cxnLst>
                <a:cxn ang="0">
                  <a:pos x="T0" y="T1"/>
                </a:cxn>
                <a:cxn ang="0">
                  <a:pos x="T2" y="T3"/>
                </a:cxn>
                <a:cxn ang="0">
                  <a:pos x="T4" y="T5"/>
                </a:cxn>
                <a:cxn ang="0">
                  <a:pos x="T6" y="T7"/>
                </a:cxn>
                <a:cxn ang="0">
                  <a:pos x="T8" y="T9"/>
                </a:cxn>
                <a:cxn ang="0">
                  <a:pos x="T10" y="T11"/>
                </a:cxn>
                <a:cxn ang="0">
                  <a:pos x="T12" y="T13"/>
                </a:cxn>
              </a:cxnLst>
              <a:rect l="0" t="0" r="r" b="b"/>
              <a:pathLst>
                <a:path w="635" h="1028">
                  <a:moveTo>
                    <a:pt x="0" y="0"/>
                  </a:moveTo>
                  <a:lnTo>
                    <a:pt x="0" y="88"/>
                  </a:lnTo>
                  <a:lnTo>
                    <a:pt x="503" y="310"/>
                  </a:lnTo>
                  <a:lnTo>
                    <a:pt x="503" y="988"/>
                  </a:lnTo>
                  <a:lnTo>
                    <a:pt x="598" y="1028"/>
                  </a:lnTo>
                  <a:lnTo>
                    <a:pt x="635" y="265"/>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 name="Freeform: Shape 17"/>
            <p:cNvSpPr>
              <a:spLocks/>
            </p:cNvSpPr>
            <p:nvPr/>
          </p:nvSpPr>
          <p:spPr bwMode="auto">
            <a:xfrm>
              <a:off x="3089" y="1933"/>
              <a:ext cx="634" cy="1097"/>
            </a:xfrm>
            <a:custGeom>
              <a:avLst/>
              <a:gdLst>
                <a:gd name="T0" fmla="*/ 0 w 634"/>
                <a:gd name="T1" fmla="*/ 0 h 1097"/>
                <a:gd name="T2" fmla="*/ 27 w 634"/>
                <a:gd name="T3" fmla="*/ 767 h 1097"/>
                <a:gd name="T4" fmla="*/ 634 w 634"/>
                <a:gd name="T5" fmla="*/ 1097 h 1097"/>
                <a:gd name="T6" fmla="*/ 634 w 634"/>
                <a:gd name="T7" fmla="*/ 300 h 1097"/>
                <a:gd name="T8" fmla="*/ 0 w 634"/>
                <a:gd name="T9" fmla="*/ 0 h 1097"/>
              </a:gdLst>
              <a:ahLst/>
              <a:cxnLst>
                <a:cxn ang="0">
                  <a:pos x="T0" y="T1"/>
                </a:cxn>
                <a:cxn ang="0">
                  <a:pos x="T2" y="T3"/>
                </a:cxn>
                <a:cxn ang="0">
                  <a:pos x="T4" y="T5"/>
                </a:cxn>
                <a:cxn ang="0">
                  <a:pos x="T6" y="T7"/>
                </a:cxn>
                <a:cxn ang="0">
                  <a:pos x="T8" y="T9"/>
                </a:cxn>
              </a:cxnLst>
              <a:rect l="0" t="0" r="r" b="b"/>
              <a:pathLst>
                <a:path w="634" h="1097">
                  <a:moveTo>
                    <a:pt x="0" y="0"/>
                  </a:moveTo>
                  <a:lnTo>
                    <a:pt x="27" y="767"/>
                  </a:lnTo>
                  <a:lnTo>
                    <a:pt x="634" y="1097"/>
                  </a:lnTo>
                  <a:lnTo>
                    <a:pt x="634" y="300"/>
                  </a:ln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 name="Freeform: Shape 18"/>
            <p:cNvSpPr>
              <a:spLocks/>
            </p:cNvSpPr>
            <p:nvPr/>
          </p:nvSpPr>
          <p:spPr bwMode="auto">
            <a:xfrm>
              <a:off x="3116" y="2775"/>
              <a:ext cx="607" cy="1057"/>
            </a:xfrm>
            <a:custGeom>
              <a:avLst/>
              <a:gdLst>
                <a:gd name="T0" fmla="*/ 607 w 607"/>
                <a:gd name="T1" fmla="*/ 1057 h 1057"/>
                <a:gd name="T2" fmla="*/ 607 w 607"/>
                <a:gd name="T3" fmla="*/ 341 h 1057"/>
                <a:gd name="T4" fmla="*/ 0 w 607"/>
                <a:gd name="T5" fmla="*/ 0 h 1057"/>
                <a:gd name="T6" fmla="*/ 30 w 607"/>
                <a:gd name="T7" fmla="*/ 693 h 1057"/>
                <a:gd name="T8" fmla="*/ 607 w 607"/>
                <a:gd name="T9" fmla="*/ 1057 h 1057"/>
              </a:gdLst>
              <a:ahLst/>
              <a:cxnLst>
                <a:cxn ang="0">
                  <a:pos x="T0" y="T1"/>
                </a:cxn>
                <a:cxn ang="0">
                  <a:pos x="T2" y="T3"/>
                </a:cxn>
                <a:cxn ang="0">
                  <a:pos x="T4" y="T5"/>
                </a:cxn>
                <a:cxn ang="0">
                  <a:pos x="T6" y="T7"/>
                </a:cxn>
                <a:cxn ang="0">
                  <a:pos x="T8" y="T9"/>
                </a:cxn>
              </a:cxnLst>
              <a:rect l="0" t="0" r="r" b="b"/>
              <a:pathLst>
                <a:path w="607" h="1057">
                  <a:moveTo>
                    <a:pt x="607" y="1057"/>
                  </a:moveTo>
                  <a:lnTo>
                    <a:pt x="607" y="341"/>
                  </a:lnTo>
                  <a:lnTo>
                    <a:pt x="0" y="0"/>
                  </a:lnTo>
                  <a:lnTo>
                    <a:pt x="30" y="693"/>
                  </a:lnTo>
                  <a:lnTo>
                    <a:pt x="607" y="105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 name="Freeform: Shape 19"/>
            <p:cNvSpPr>
              <a:spLocks/>
            </p:cNvSpPr>
            <p:nvPr/>
          </p:nvSpPr>
          <p:spPr bwMode="auto">
            <a:xfrm>
              <a:off x="3723" y="2775"/>
              <a:ext cx="604" cy="1057"/>
            </a:xfrm>
            <a:custGeom>
              <a:avLst/>
              <a:gdLst>
                <a:gd name="T0" fmla="*/ 0 w 604"/>
                <a:gd name="T1" fmla="*/ 341 h 1057"/>
                <a:gd name="T2" fmla="*/ 604 w 604"/>
                <a:gd name="T3" fmla="*/ 0 h 1057"/>
                <a:gd name="T4" fmla="*/ 580 w 604"/>
                <a:gd name="T5" fmla="*/ 693 h 1057"/>
                <a:gd name="T6" fmla="*/ 0 w 604"/>
                <a:gd name="T7" fmla="*/ 1057 h 1057"/>
                <a:gd name="T8" fmla="*/ 0 w 604"/>
                <a:gd name="T9" fmla="*/ 341 h 1057"/>
              </a:gdLst>
              <a:ahLst/>
              <a:cxnLst>
                <a:cxn ang="0">
                  <a:pos x="T0" y="T1"/>
                </a:cxn>
                <a:cxn ang="0">
                  <a:pos x="T2" y="T3"/>
                </a:cxn>
                <a:cxn ang="0">
                  <a:pos x="T4" y="T5"/>
                </a:cxn>
                <a:cxn ang="0">
                  <a:pos x="T6" y="T7"/>
                </a:cxn>
                <a:cxn ang="0">
                  <a:pos x="T8" y="T9"/>
                </a:cxn>
              </a:cxnLst>
              <a:rect l="0" t="0" r="r" b="b"/>
              <a:pathLst>
                <a:path w="604" h="1057">
                  <a:moveTo>
                    <a:pt x="0" y="341"/>
                  </a:moveTo>
                  <a:lnTo>
                    <a:pt x="604" y="0"/>
                  </a:lnTo>
                  <a:lnTo>
                    <a:pt x="580" y="693"/>
                  </a:lnTo>
                  <a:lnTo>
                    <a:pt x="0" y="1057"/>
                  </a:lnTo>
                  <a:lnTo>
                    <a:pt x="0" y="3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Freeform: Shape 20"/>
            <p:cNvSpPr>
              <a:spLocks/>
            </p:cNvSpPr>
            <p:nvPr/>
          </p:nvSpPr>
          <p:spPr bwMode="auto">
            <a:xfrm>
              <a:off x="3723" y="1933"/>
              <a:ext cx="633" cy="1097"/>
            </a:xfrm>
            <a:custGeom>
              <a:avLst/>
              <a:gdLst>
                <a:gd name="T0" fmla="*/ 0 w 633"/>
                <a:gd name="T1" fmla="*/ 300 h 1097"/>
                <a:gd name="T2" fmla="*/ 633 w 633"/>
                <a:gd name="T3" fmla="*/ 0 h 1097"/>
                <a:gd name="T4" fmla="*/ 604 w 633"/>
                <a:gd name="T5" fmla="*/ 767 h 1097"/>
                <a:gd name="T6" fmla="*/ 0 w 633"/>
                <a:gd name="T7" fmla="*/ 1097 h 1097"/>
                <a:gd name="T8" fmla="*/ 0 w 633"/>
                <a:gd name="T9" fmla="*/ 300 h 1097"/>
              </a:gdLst>
              <a:ahLst/>
              <a:cxnLst>
                <a:cxn ang="0">
                  <a:pos x="T0" y="T1"/>
                </a:cxn>
                <a:cxn ang="0">
                  <a:pos x="T2" y="T3"/>
                </a:cxn>
                <a:cxn ang="0">
                  <a:pos x="T4" y="T5"/>
                </a:cxn>
                <a:cxn ang="0">
                  <a:pos x="T6" y="T7"/>
                </a:cxn>
                <a:cxn ang="0">
                  <a:pos x="T8" y="T9"/>
                </a:cxn>
              </a:cxnLst>
              <a:rect l="0" t="0" r="r" b="b"/>
              <a:pathLst>
                <a:path w="633" h="1097">
                  <a:moveTo>
                    <a:pt x="0" y="300"/>
                  </a:moveTo>
                  <a:lnTo>
                    <a:pt x="633" y="0"/>
                  </a:lnTo>
                  <a:lnTo>
                    <a:pt x="604" y="767"/>
                  </a:lnTo>
                  <a:lnTo>
                    <a:pt x="0" y="1097"/>
                  </a:lnTo>
                  <a:lnTo>
                    <a:pt x="0" y="30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 name="Freeform: Shape 21"/>
            <p:cNvSpPr>
              <a:spLocks/>
            </p:cNvSpPr>
            <p:nvPr/>
          </p:nvSpPr>
          <p:spPr bwMode="auto">
            <a:xfrm>
              <a:off x="4374" y="1639"/>
              <a:ext cx="593" cy="1028"/>
            </a:xfrm>
            <a:custGeom>
              <a:avLst/>
              <a:gdLst>
                <a:gd name="T0" fmla="*/ 37 w 593"/>
                <a:gd name="T1" fmla="*/ 265 h 1028"/>
                <a:gd name="T2" fmla="*/ 0 w 593"/>
                <a:gd name="T3" fmla="*/ 1028 h 1028"/>
                <a:gd name="T4" fmla="*/ 538 w 593"/>
                <a:gd name="T5" fmla="*/ 729 h 1028"/>
                <a:gd name="T6" fmla="*/ 593 w 593"/>
                <a:gd name="T7" fmla="*/ 0 h 1028"/>
                <a:gd name="T8" fmla="*/ 37 w 593"/>
                <a:gd name="T9" fmla="*/ 265 h 1028"/>
              </a:gdLst>
              <a:ahLst/>
              <a:cxnLst>
                <a:cxn ang="0">
                  <a:pos x="T0" y="T1"/>
                </a:cxn>
                <a:cxn ang="0">
                  <a:pos x="T2" y="T3"/>
                </a:cxn>
                <a:cxn ang="0">
                  <a:pos x="T4" y="T5"/>
                </a:cxn>
                <a:cxn ang="0">
                  <a:pos x="T6" y="T7"/>
                </a:cxn>
                <a:cxn ang="0">
                  <a:pos x="T8" y="T9"/>
                </a:cxn>
              </a:cxnLst>
              <a:rect l="0" t="0" r="r" b="b"/>
              <a:pathLst>
                <a:path w="593" h="1028">
                  <a:moveTo>
                    <a:pt x="37" y="265"/>
                  </a:moveTo>
                  <a:lnTo>
                    <a:pt x="0" y="1028"/>
                  </a:lnTo>
                  <a:lnTo>
                    <a:pt x="538" y="729"/>
                  </a:lnTo>
                  <a:lnTo>
                    <a:pt x="593" y="0"/>
                  </a:lnTo>
                  <a:lnTo>
                    <a:pt x="37" y="26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Freeform: Shape 22"/>
            <p:cNvSpPr>
              <a:spLocks/>
            </p:cNvSpPr>
            <p:nvPr/>
          </p:nvSpPr>
          <p:spPr bwMode="auto">
            <a:xfrm>
              <a:off x="4356" y="2445"/>
              <a:ext cx="560" cy="988"/>
            </a:xfrm>
            <a:custGeom>
              <a:avLst/>
              <a:gdLst>
                <a:gd name="T0" fmla="*/ 0 w 560"/>
                <a:gd name="T1" fmla="*/ 988 h 988"/>
                <a:gd name="T2" fmla="*/ 29 w 560"/>
                <a:gd name="T3" fmla="*/ 295 h 988"/>
                <a:gd name="T4" fmla="*/ 560 w 560"/>
                <a:gd name="T5" fmla="*/ 0 h 988"/>
                <a:gd name="T6" fmla="*/ 511 w 560"/>
                <a:gd name="T7" fmla="*/ 665 h 988"/>
                <a:gd name="T8" fmla="*/ 0 w 560"/>
                <a:gd name="T9" fmla="*/ 988 h 988"/>
              </a:gdLst>
              <a:ahLst/>
              <a:cxnLst>
                <a:cxn ang="0">
                  <a:pos x="T0" y="T1"/>
                </a:cxn>
                <a:cxn ang="0">
                  <a:pos x="T2" y="T3"/>
                </a:cxn>
                <a:cxn ang="0">
                  <a:pos x="T4" y="T5"/>
                </a:cxn>
                <a:cxn ang="0">
                  <a:pos x="T6" y="T7"/>
                </a:cxn>
                <a:cxn ang="0">
                  <a:pos x="T8" y="T9"/>
                </a:cxn>
              </a:cxnLst>
              <a:rect l="0" t="0" r="r" b="b"/>
              <a:pathLst>
                <a:path w="560" h="988">
                  <a:moveTo>
                    <a:pt x="0" y="988"/>
                  </a:moveTo>
                  <a:lnTo>
                    <a:pt x="29" y="295"/>
                  </a:lnTo>
                  <a:lnTo>
                    <a:pt x="560" y="0"/>
                  </a:lnTo>
                  <a:lnTo>
                    <a:pt x="511" y="665"/>
                  </a:lnTo>
                  <a:lnTo>
                    <a:pt x="0" y="98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 name="Freeform: Shape 23"/>
            <p:cNvSpPr>
              <a:spLocks/>
            </p:cNvSpPr>
            <p:nvPr/>
          </p:nvSpPr>
          <p:spPr bwMode="auto">
            <a:xfrm>
              <a:off x="3089" y="1663"/>
              <a:ext cx="1267" cy="570"/>
            </a:xfrm>
            <a:custGeom>
              <a:avLst/>
              <a:gdLst>
                <a:gd name="T0" fmla="*/ 0 w 1267"/>
                <a:gd name="T1" fmla="*/ 270 h 570"/>
                <a:gd name="T2" fmla="*/ 634 w 1267"/>
                <a:gd name="T3" fmla="*/ 0 h 570"/>
                <a:gd name="T4" fmla="*/ 1267 w 1267"/>
                <a:gd name="T5" fmla="*/ 270 h 570"/>
                <a:gd name="T6" fmla="*/ 634 w 1267"/>
                <a:gd name="T7" fmla="*/ 570 h 570"/>
                <a:gd name="T8" fmla="*/ 0 w 1267"/>
                <a:gd name="T9" fmla="*/ 270 h 570"/>
              </a:gdLst>
              <a:ahLst/>
              <a:cxnLst>
                <a:cxn ang="0">
                  <a:pos x="T0" y="T1"/>
                </a:cxn>
                <a:cxn ang="0">
                  <a:pos x="T2" y="T3"/>
                </a:cxn>
                <a:cxn ang="0">
                  <a:pos x="T4" y="T5"/>
                </a:cxn>
                <a:cxn ang="0">
                  <a:pos x="T6" y="T7"/>
                </a:cxn>
                <a:cxn ang="0">
                  <a:pos x="T8" y="T9"/>
                </a:cxn>
              </a:cxnLst>
              <a:rect l="0" t="0" r="r" b="b"/>
              <a:pathLst>
                <a:path w="1267" h="570">
                  <a:moveTo>
                    <a:pt x="0" y="270"/>
                  </a:moveTo>
                  <a:lnTo>
                    <a:pt x="634" y="0"/>
                  </a:lnTo>
                  <a:lnTo>
                    <a:pt x="1267" y="270"/>
                  </a:lnTo>
                  <a:lnTo>
                    <a:pt x="634" y="570"/>
                  </a:lnTo>
                  <a:lnTo>
                    <a:pt x="0" y="27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 name="Freeform: Shape 24"/>
            <p:cNvSpPr>
              <a:spLocks/>
            </p:cNvSpPr>
            <p:nvPr/>
          </p:nvSpPr>
          <p:spPr bwMode="auto">
            <a:xfrm>
              <a:off x="2469" y="1399"/>
              <a:ext cx="1194" cy="503"/>
            </a:xfrm>
            <a:custGeom>
              <a:avLst/>
              <a:gdLst>
                <a:gd name="T0" fmla="*/ 0 w 1194"/>
                <a:gd name="T1" fmla="*/ 240 h 503"/>
                <a:gd name="T2" fmla="*/ 631 w 1194"/>
                <a:gd name="T3" fmla="*/ 0 h 503"/>
                <a:gd name="T4" fmla="*/ 1194 w 1194"/>
                <a:gd name="T5" fmla="*/ 235 h 503"/>
                <a:gd name="T6" fmla="*/ 556 w 1194"/>
                <a:gd name="T7" fmla="*/ 503 h 503"/>
                <a:gd name="T8" fmla="*/ 0 w 1194"/>
                <a:gd name="T9" fmla="*/ 240 h 503"/>
              </a:gdLst>
              <a:ahLst/>
              <a:cxnLst>
                <a:cxn ang="0">
                  <a:pos x="T0" y="T1"/>
                </a:cxn>
                <a:cxn ang="0">
                  <a:pos x="T2" y="T3"/>
                </a:cxn>
                <a:cxn ang="0">
                  <a:pos x="T4" y="T5"/>
                </a:cxn>
                <a:cxn ang="0">
                  <a:pos x="T6" y="T7"/>
                </a:cxn>
                <a:cxn ang="0">
                  <a:pos x="T8" y="T9"/>
                </a:cxn>
              </a:cxnLst>
              <a:rect l="0" t="0" r="r" b="b"/>
              <a:pathLst>
                <a:path w="1194" h="503">
                  <a:moveTo>
                    <a:pt x="0" y="240"/>
                  </a:moveTo>
                  <a:lnTo>
                    <a:pt x="631" y="0"/>
                  </a:lnTo>
                  <a:lnTo>
                    <a:pt x="1194" y="235"/>
                  </a:lnTo>
                  <a:lnTo>
                    <a:pt x="556" y="503"/>
                  </a:lnTo>
                  <a:lnTo>
                    <a:pt x="0" y="2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Freeform: Shape 25"/>
            <p:cNvSpPr>
              <a:spLocks/>
            </p:cNvSpPr>
            <p:nvPr/>
          </p:nvSpPr>
          <p:spPr bwMode="auto">
            <a:xfrm>
              <a:off x="3787" y="1399"/>
              <a:ext cx="1191" cy="505"/>
            </a:xfrm>
            <a:custGeom>
              <a:avLst/>
              <a:gdLst>
                <a:gd name="T0" fmla="*/ 635 w 1191"/>
                <a:gd name="T1" fmla="*/ 505 h 505"/>
                <a:gd name="T2" fmla="*/ 0 w 1191"/>
                <a:gd name="T3" fmla="*/ 240 h 505"/>
                <a:gd name="T4" fmla="*/ 564 w 1191"/>
                <a:gd name="T5" fmla="*/ 0 h 505"/>
                <a:gd name="T6" fmla="*/ 1191 w 1191"/>
                <a:gd name="T7" fmla="*/ 240 h 505"/>
                <a:gd name="T8" fmla="*/ 635 w 1191"/>
                <a:gd name="T9" fmla="*/ 505 h 505"/>
              </a:gdLst>
              <a:ahLst/>
              <a:cxnLst>
                <a:cxn ang="0">
                  <a:pos x="T0" y="T1"/>
                </a:cxn>
                <a:cxn ang="0">
                  <a:pos x="T2" y="T3"/>
                </a:cxn>
                <a:cxn ang="0">
                  <a:pos x="T4" y="T5"/>
                </a:cxn>
                <a:cxn ang="0">
                  <a:pos x="T6" y="T7"/>
                </a:cxn>
                <a:cxn ang="0">
                  <a:pos x="T8" y="T9"/>
                </a:cxn>
              </a:cxnLst>
              <a:rect l="0" t="0" r="r" b="b"/>
              <a:pathLst>
                <a:path w="1191" h="505">
                  <a:moveTo>
                    <a:pt x="635" y="505"/>
                  </a:moveTo>
                  <a:lnTo>
                    <a:pt x="0" y="240"/>
                  </a:lnTo>
                  <a:lnTo>
                    <a:pt x="564" y="0"/>
                  </a:lnTo>
                  <a:lnTo>
                    <a:pt x="1191" y="240"/>
                  </a:lnTo>
                  <a:lnTo>
                    <a:pt x="635" y="50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 name="Freeform: Shape 26"/>
            <p:cNvSpPr>
              <a:spLocks/>
            </p:cNvSpPr>
            <p:nvPr/>
          </p:nvSpPr>
          <p:spPr bwMode="auto">
            <a:xfrm>
              <a:off x="3162" y="1167"/>
              <a:ext cx="1123" cy="445"/>
            </a:xfrm>
            <a:custGeom>
              <a:avLst/>
              <a:gdLst>
                <a:gd name="T0" fmla="*/ 560 w 1123"/>
                <a:gd name="T1" fmla="*/ 0 h 445"/>
                <a:gd name="T2" fmla="*/ 1123 w 1123"/>
                <a:gd name="T3" fmla="*/ 208 h 445"/>
                <a:gd name="T4" fmla="*/ 560 w 1123"/>
                <a:gd name="T5" fmla="*/ 445 h 445"/>
                <a:gd name="T6" fmla="*/ 0 w 1123"/>
                <a:gd name="T7" fmla="*/ 208 h 445"/>
                <a:gd name="T8" fmla="*/ 560 w 1123"/>
                <a:gd name="T9" fmla="*/ 0 h 445"/>
              </a:gdLst>
              <a:ahLst/>
              <a:cxnLst>
                <a:cxn ang="0">
                  <a:pos x="T0" y="T1"/>
                </a:cxn>
                <a:cxn ang="0">
                  <a:pos x="T2" y="T3"/>
                </a:cxn>
                <a:cxn ang="0">
                  <a:pos x="T4" y="T5"/>
                </a:cxn>
                <a:cxn ang="0">
                  <a:pos x="T6" y="T7"/>
                </a:cxn>
                <a:cxn ang="0">
                  <a:pos x="T8" y="T9"/>
                </a:cxn>
              </a:cxnLst>
              <a:rect l="0" t="0" r="r" b="b"/>
              <a:pathLst>
                <a:path w="1123" h="445">
                  <a:moveTo>
                    <a:pt x="560" y="0"/>
                  </a:moveTo>
                  <a:lnTo>
                    <a:pt x="1123" y="208"/>
                  </a:lnTo>
                  <a:lnTo>
                    <a:pt x="560" y="445"/>
                  </a:lnTo>
                  <a:lnTo>
                    <a:pt x="0" y="208"/>
                  </a:lnTo>
                  <a:lnTo>
                    <a:pt x="5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825279" y="1487195"/>
            <a:ext cx="7540053" cy="4634561"/>
            <a:chOff x="3320425" y="1250002"/>
            <a:chExt cx="4733079" cy="667240"/>
          </a:xfrm>
        </p:grpSpPr>
        <p:sp>
          <p:nvSpPr>
            <p:cNvPr id="54" name="Freeform: Shape 45"/>
            <p:cNvSpPr>
              <a:spLocks/>
            </p:cNvSpPr>
            <p:nvPr/>
          </p:nvSpPr>
          <p:spPr bwMode="auto">
            <a:xfrm>
              <a:off x="3320425" y="1250002"/>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TextBox 53"/>
            <p:cNvSpPr txBox="1">
              <a:spLocks/>
            </p:cNvSpPr>
            <p:nvPr/>
          </p:nvSpPr>
          <p:spPr>
            <a:xfrm>
              <a:off x="3851402" y="1272306"/>
              <a:ext cx="4202102" cy="644936"/>
            </a:xfrm>
            <a:prstGeom prst="rect">
              <a:avLst/>
            </a:prstGeom>
            <a:ln>
              <a:noFill/>
            </a:ln>
          </p:spPr>
          <p:txBody>
            <a:bodyPr vert="horz" wrap="square" lIns="0" tIns="0" rIns="0" bIns="0" anchor="t" anchorCtr="0">
              <a:noAutofit/>
            </a:bodyPr>
            <a:lstStyle/>
            <a:p>
              <a:pPr>
                <a:lnSpc>
                  <a:spcPct val="120000"/>
                </a:lnSpc>
              </a:pPr>
              <a:r>
                <a:rPr lang="zh-CN" altLang="en-US" sz="1600" b="1" dirty="0">
                  <a:latin typeface="微软雅黑" panose="020B0503020204020204" pitchFamily="34" charset="-122"/>
                  <a:ea typeface="微软雅黑" panose="020B0503020204020204" pitchFamily="34" charset="-122"/>
                </a:rPr>
                <a:t>物资</a:t>
              </a:r>
              <a:r>
                <a:rPr lang="zh-CN" altLang="en-US" sz="1600" b="1" dirty="0" smtClean="0">
                  <a:latin typeface="微软雅黑" panose="020B0503020204020204" pitchFamily="34" charset="-122"/>
                  <a:ea typeface="微软雅黑" panose="020B0503020204020204" pitchFamily="34" charset="-122"/>
                </a:rPr>
                <a:t>准备：</a:t>
              </a:r>
              <a:endParaRPr lang="en-US" altLang="zh-CN" sz="1600" b="1"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）联系物资装备公司准备好</a:t>
              </a:r>
              <a:r>
                <a:rPr lang="zh-CN" altLang="en-US" sz="1600" b="1" dirty="0">
                  <a:solidFill>
                    <a:srgbClr val="FF0000"/>
                  </a:solidFill>
                  <a:latin typeface="微软雅黑" panose="020B0503020204020204" pitchFamily="34" charset="-122"/>
                  <a:ea typeface="微软雅黑" panose="020B0503020204020204" pitchFamily="34" charset="-122"/>
                </a:rPr>
                <a:t>所需的催化剂</a:t>
              </a:r>
              <a:r>
                <a:rPr lang="zh-CN" altLang="en-US" sz="1600" dirty="0">
                  <a:latin typeface="微软雅黑" panose="020B0503020204020204" pitchFamily="34" charset="-122"/>
                  <a:ea typeface="微软雅黑" panose="020B0503020204020204" pitchFamily="34" charset="-122"/>
                </a:rPr>
                <a:t>，并落实催化剂</a:t>
              </a:r>
              <a:r>
                <a:rPr lang="zh-CN" altLang="en-US" sz="1600" b="1" dirty="0">
                  <a:solidFill>
                    <a:srgbClr val="FF0000"/>
                  </a:solidFill>
                  <a:latin typeface="微软雅黑" panose="020B0503020204020204" pitchFamily="34" charset="-122"/>
                  <a:ea typeface="微软雅黑" panose="020B0503020204020204" pitchFamily="34" charset="-122"/>
                </a:rPr>
                <a:t>数量符合要求</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）联系物装公司准备好所需的瓷球，</a:t>
              </a:r>
              <a:r>
                <a:rPr lang="zh-CN" altLang="en-US" sz="1600" b="1" dirty="0">
                  <a:solidFill>
                    <a:srgbClr val="FF0000"/>
                  </a:solidFill>
                  <a:latin typeface="微软雅黑" panose="020B0503020204020204" pitchFamily="34" charset="-122"/>
                  <a:ea typeface="微软雅黑" panose="020B0503020204020204" pitchFamily="34" charset="-122"/>
                </a:rPr>
                <a:t>并运至装置现场</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a:p>
              <a:pPr>
                <a:lnSpc>
                  <a:spcPct val="12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）确认各反应器丝网已经按要求按照，与反应器器壁接触地方丝网已经全部填埋在衬里内。</a:t>
              </a:r>
            </a:p>
            <a:p>
              <a:pPr>
                <a:lnSpc>
                  <a:spcPct val="120000"/>
                </a:lnSpc>
              </a:pPr>
              <a:r>
                <a:rPr lang="zh-CN" altLang="en-US" sz="1600" b="1" dirty="0">
                  <a:latin typeface="微软雅黑" panose="020B0503020204020204" pitchFamily="34" charset="-122"/>
                  <a:ea typeface="微软雅黑" panose="020B0503020204020204" pitchFamily="34" charset="-122"/>
                </a:rPr>
                <a:t>工器具</a:t>
              </a:r>
              <a:r>
                <a:rPr lang="zh-CN" altLang="en-US" sz="1600" b="1" dirty="0" smtClean="0">
                  <a:latin typeface="微软雅黑" panose="020B0503020204020204" pitchFamily="34" charset="-122"/>
                  <a:ea typeface="微软雅黑" panose="020B0503020204020204" pitchFamily="34" charset="-122"/>
                </a:rPr>
                <a:t>准备：</a:t>
              </a:r>
              <a:endParaRPr lang="zh-CN" altLang="en-US" sz="1600" b="1" dirty="0">
                <a:latin typeface="微软雅黑" panose="020B0503020204020204" pitchFamily="34" charset="-122"/>
                <a:ea typeface="微软雅黑" panose="020B0503020204020204" pitchFamily="34" charset="-122"/>
              </a:endParaRPr>
            </a:p>
            <a:p>
              <a:pPr>
                <a:lnSpc>
                  <a:spcPct val="12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）准备好必要的</a:t>
              </a:r>
              <a:r>
                <a:rPr lang="zh-CN" altLang="en-US" sz="1600" b="1" dirty="0">
                  <a:solidFill>
                    <a:srgbClr val="FF0000"/>
                  </a:solidFill>
                  <a:latin typeface="微软雅黑" panose="020B0503020204020204" pitchFamily="34" charset="-122"/>
                  <a:ea typeface="微软雅黑" panose="020B0503020204020204" pitchFamily="34" charset="-122"/>
                </a:rPr>
                <a:t>手套，防尘口罩、检修服、保护眼镜</a:t>
              </a:r>
              <a:r>
                <a:rPr lang="zh-CN" altLang="en-US" sz="1600" dirty="0">
                  <a:latin typeface="微软雅黑" panose="020B0503020204020204" pitchFamily="34" charset="-122"/>
                  <a:ea typeface="微软雅黑" panose="020B0503020204020204" pitchFamily="34" charset="-122"/>
                </a:rPr>
                <a:t>等劳保用品。</a:t>
              </a:r>
            </a:p>
            <a:p>
              <a:pPr>
                <a:lnSpc>
                  <a:spcPct val="12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）联系好装填催化剂所用的</a:t>
              </a:r>
              <a:r>
                <a:rPr lang="zh-CN" altLang="en-US" sz="1600" b="1" dirty="0">
                  <a:solidFill>
                    <a:srgbClr val="FF0000"/>
                  </a:solidFill>
                  <a:latin typeface="微软雅黑" panose="020B0503020204020204" pitchFamily="34" charset="-122"/>
                  <a:ea typeface="微软雅黑" panose="020B0503020204020204" pitchFamily="34" charset="-122"/>
                </a:rPr>
                <a:t>运输车和吊车</a:t>
              </a:r>
              <a:r>
                <a:rPr lang="zh-CN" altLang="en-US" sz="1600" dirty="0">
                  <a:latin typeface="微软雅黑" panose="020B0503020204020204" pitchFamily="34" charset="-122"/>
                  <a:ea typeface="微软雅黑" panose="020B0503020204020204" pitchFamily="34" charset="-122"/>
                </a:rPr>
                <a:t>。</a:t>
              </a:r>
            </a:p>
            <a:p>
              <a:pPr>
                <a:lnSpc>
                  <a:spcPct val="120000"/>
                </a:lnSpc>
              </a:pPr>
              <a:r>
                <a:rPr lang="en-US" altLang="zh-CN" sz="1600" dirty="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）准备好</a:t>
              </a:r>
              <a:r>
                <a:rPr lang="zh-CN" altLang="en-US" sz="1600" b="1" dirty="0">
                  <a:solidFill>
                    <a:srgbClr val="FF0000"/>
                  </a:solidFill>
                  <a:latin typeface="微软雅黑" panose="020B0503020204020204" pitchFamily="34" charset="-122"/>
                  <a:ea typeface="微软雅黑" panose="020B0503020204020204" pitchFamily="34" charset="-122"/>
                </a:rPr>
                <a:t>记录笔、卷尺、铲子、手电筒</a:t>
              </a:r>
              <a:r>
                <a:rPr lang="zh-CN" altLang="en-US" sz="1600" dirty="0">
                  <a:latin typeface="微软雅黑" panose="020B0503020204020204" pitchFamily="34" charset="-122"/>
                  <a:ea typeface="微软雅黑" panose="020B0503020204020204" pitchFamily="34" charset="-122"/>
                </a:rPr>
                <a:t>等用具。</a:t>
              </a:r>
            </a:p>
            <a:p>
              <a:pPr>
                <a:lnSpc>
                  <a:spcPct val="120000"/>
                </a:lnSpc>
              </a:pPr>
              <a:r>
                <a:rPr lang="zh-CN" altLang="en-US" sz="1600" b="1" dirty="0">
                  <a:latin typeface="微软雅黑" panose="020B0503020204020204" pitchFamily="34" charset="-122"/>
                  <a:ea typeface="微软雅黑" panose="020B0503020204020204" pitchFamily="34" charset="-122"/>
                </a:rPr>
                <a:t>现场</a:t>
              </a:r>
              <a:r>
                <a:rPr lang="zh-CN" altLang="en-US" sz="1600" b="1" dirty="0" smtClean="0">
                  <a:latin typeface="微软雅黑" panose="020B0503020204020204" pitchFamily="34" charset="-122"/>
                  <a:ea typeface="微软雅黑" panose="020B0503020204020204" pitchFamily="34" charset="-122"/>
                </a:rPr>
                <a:t>准备：</a:t>
              </a:r>
              <a:endParaRPr lang="zh-CN" altLang="en-US" sz="1600" b="1" dirty="0">
                <a:latin typeface="微软雅黑" panose="020B0503020204020204" pitchFamily="34" charset="-122"/>
                <a:ea typeface="微软雅黑" panose="020B0503020204020204" pitchFamily="34" charset="-122"/>
              </a:endParaRPr>
            </a:p>
            <a:p>
              <a:pPr>
                <a:lnSpc>
                  <a:spcPct val="120000"/>
                </a:lnSpc>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）反应器</a:t>
              </a:r>
              <a:r>
                <a:rPr lang="zh-CN" altLang="en-US" sz="1600" b="1" dirty="0">
                  <a:solidFill>
                    <a:srgbClr val="FF0000"/>
                  </a:solidFill>
                  <a:latin typeface="微软雅黑" panose="020B0503020204020204" pitchFamily="34" charset="-122"/>
                  <a:ea typeface="微软雅黑" panose="020B0503020204020204" pitchFamily="34" charset="-122"/>
                </a:rPr>
                <a:t>顶部和下部人孔打开，上部人孔封严</a:t>
              </a:r>
              <a:r>
                <a:rPr lang="zh-CN" altLang="en-US" sz="1600" dirty="0">
                  <a:latin typeface="微软雅黑" panose="020B0503020204020204" pitchFamily="34" charset="-122"/>
                  <a:ea typeface="微软雅黑" panose="020B0503020204020204" pitchFamily="34" charset="-122"/>
                </a:rPr>
                <a:t>。</a:t>
              </a:r>
            </a:p>
            <a:p>
              <a:pPr>
                <a:lnSpc>
                  <a:spcPct val="120000"/>
                </a:lnSpc>
              </a:pP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）反应器</a:t>
              </a:r>
              <a:r>
                <a:rPr lang="zh-CN" altLang="en-US" sz="1600" b="1" dirty="0">
                  <a:solidFill>
                    <a:srgbClr val="FF0000"/>
                  </a:solidFill>
                  <a:latin typeface="微软雅黑" panose="020B0503020204020204" pitchFamily="34" charset="-122"/>
                  <a:ea typeface="微软雅黑" panose="020B0503020204020204" pitchFamily="34" charset="-122"/>
                </a:rPr>
                <a:t>衬里已干燥完毕</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内部温度降至常温</a:t>
              </a:r>
              <a:r>
                <a:rPr lang="zh-CN" altLang="en-US" sz="1600" dirty="0">
                  <a:latin typeface="微软雅黑" panose="020B0503020204020204" pitchFamily="34" charset="-122"/>
                  <a:ea typeface="微软雅黑" panose="020B0503020204020204" pitchFamily="34" charset="-122"/>
                </a:rPr>
                <a:t>。</a:t>
              </a:r>
            </a:p>
            <a:p>
              <a:pPr>
                <a:lnSpc>
                  <a:spcPct val="120000"/>
                </a:lnSpc>
              </a:pP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）入装置处</a:t>
              </a:r>
              <a:r>
                <a:rPr lang="zh-CN" altLang="en-US" sz="1600" b="1" dirty="0">
                  <a:solidFill>
                    <a:srgbClr val="FF0000"/>
                  </a:solidFill>
                  <a:latin typeface="微软雅黑" panose="020B0503020204020204" pitchFamily="34" charset="-122"/>
                  <a:ea typeface="微软雅黑" panose="020B0503020204020204" pitchFamily="34" charset="-122"/>
                </a:rPr>
                <a:t>瓦斯、氮气阀后已上盲板</a:t>
              </a:r>
              <a:r>
                <a:rPr lang="zh-CN" altLang="en-US" sz="1600" dirty="0">
                  <a:latin typeface="微软雅黑" panose="020B0503020204020204" pitchFamily="34" charset="-122"/>
                  <a:ea typeface="微软雅黑" panose="020B0503020204020204" pitchFamily="34" charset="-122"/>
                </a:rPr>
                <a:t>。</a:t>
              </a:r>
            </a:p>
            <a:p>
              <a:pPr>
                <a:lnSpc>
                  <a:spcPct val="120000"/>
                </a:lnSpc>
              </a:pP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）反应器内部已</a:t>
              </a:r>
              <a:r>
                <a:rPr lang="zh-CN" altLang="en-US" sz="1600" b="1" dirty="0">
                  <a:solidFill>
                    <a:srgbClr val="FF0000"/>
                  </a:solidFill>
                  <a:latin typeface="微软雅黑" panose="020B0503020204020204" pitchFamily="34" charset="-122"/>
                  <a:ea typeface="微软雅黑" panose="020B0503020204020204" pitchFamily="34" charset="-122"/>
                </a:rPr>
                <a:t>打扫干净，格栅安装平整，支架牢固，内衬符合要求</a:t>
              </a:r>
              <a:r>
                <a:rPr lang="zh-CN" altLang="en-US" sz="1600" dirty="0">
                  <a:latin typeface="微软雅黑" panose="020B0503020204020204" pitchFamily="34" charset="-122"/>
                  <a:ea typeface="微软雅黑" panose="020B0503020204020204" pitchFamily="34" charset="-122"/>
                </a:rPr>
                <a:t>。</a:t>
              </a:r>
            </a:p>
            <a:p>
              <a:pPr>
                <a:lnSpc>
                  <a:spcPct val="120000"/>
                </a:lnSpc>
              </a:pP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p:txBody>
        </p:sp>
      </p:grpSp>
      <p:sp>
        <p:nvSpPr>
          <p:cNvPr id="63" name="Oval 44"/>
          <p:cNvSpPr>
            <a:spLocks/>
          </p:cNvSpPr>
          <p:nvPr/>
        </p:nvSpPr>
        <p:spPr bwMode="auto">
          <a:xfrm>
            <a:off x="604379" y="1770688"/>
            <a:ext cx="776296" cy="858923"/>
          </a:xfrm>
          <a:prstGeom prst="ellipse">
            <a:avLst/>
          </a:prstGeom>
          <a:solidFill>
            <a:schemeClr val="accent2"/>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Freeform: Shape 45"/>
          <p:cNvSpPr>
            <a:spLocks/>
          </p:cNvSpPr>
          <p:nvPr/>
        </p:nvSpPr>
        <p:spPr bwMode="auto">
          <a:xfrm>
            <a:off x="855486" y="1998670"/>
            <a:ext cx="274071" cy="402959"/>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Oval 30"/>
          <p:cNvSpPr>
            <a:spLocks/>
          </p:cNvSpPr>
          <p:nvPr/>
        </p:nvSpPr>
        <p:spPr bwMode="auto">
          <a:xfrm>
            <a:off x="604379" y="3239455"/>
            <a:ext cx="785077" cy="882495"/>
          </a:xfrm>
          <a:prstGeom prst="ellipse">
            <a:avLst/>
          </a:prstGeom>
          <a:solidFill>
            <a:schemeClr val="accent1"/>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Freeform: Shape 31"/>
          <p:cNvSpPr>
            <a:spLocks/>
          </p:cNvSpPr>
          <p:nvPr/>
        </p:nvSpPr>
        <p:spPr bwMode="auto">
          <a:xfrm>
            <a:off x="858331" y="3473693"/>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sp>
        <p:nvSpPr>
          <p:cNvPr id="55" name="Oval 30"/>
          <p:cNvSpPr>
            <a:spLocks/>
          </p:cNvSpPr>
          <p:nvPr/>
        </p:nvSpPr>
        <p:spPr bwMode="auto">
          <a:xfrm>
            <a:off x="613413" y="4759077"/>
            <a:ext cx="785077" cy="882495"/>
          </a:xfrm>
          <a:prstGeom prst="ellipse">
            <a:avLst/>
          </a:prstGeom>
          <a:solidFill>
            <a:srgbClr val="92D050"/>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6" name="Freeform: Shape 31"/>
          <p:cNvSpPr>
            <a:spLocks/>
          </p:cNvSpPr>
          <p:nvPr/>
        </p:nvSpPr>
        <p:spPr bwMode="auto">
          <a:xfrm>
            <a:off x="867365" y="4993315"/>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4318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53</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517851" y="937269"/>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丝网、瓷球装填：</a:t>
            </a:r>
            <a:endParaRPr lang="en-US" altLang="zh-CN" sz="2000" b="1" dirty="0" smtClean="0">
              <a:latin typeface="微软雅黑" panose="020B0503020204020204" pitchFamily="34" charset="-122"/>
              <a:ea typeface="微软雅黑" panose="020B0503020204020204" pitchFamily="34" charset="-122"/>
            </a:endParaRPr>
          </a:p>
        </p:txBody>
      </p:sp>
      <p:graphicFrame>
        <p:nvGraphicFramePr>
          <p:cNvPr id="27" name="图示 26"/>
          <p:cNvGraphicFramePr/>
          <p:nvPr>
            <p:extLst>
              <p:ext uri="{D42A27DB-BD31-4B8C-83A1-F6EECF244321}">
                <p14:modId xmlns:p14="http://schemas.microsoft.com/office/powerpoint/2010/main" val="3311211610"/>
              </p:ext>
            </p:extLst>
          </p:nvPr>
        </p:nvGraphicFramePr>
        <p:xfrm>
          <a:off x="428596" y="1556792"/>
          <a:ext cx="8258204" cy="43270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942176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54</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86029" y="93726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催化剂装填：</a:t>
            </a:r>
            <a:endParaRPr lang="en-US" altLang="zh-CN" sz="2000" b="1" dirty="0" smtClean="0">
              <a:latin typeface="微软雅黑" panose="020B0503020204020204" pitchFamily="34" charset="-122"/>
              <a:ea typeface="微软雅黑" panose="020B0503020204020204" pitchFamily="34" charset="-122"/>
            </a:endParaRPr>
          </a:p>
        </p:txBody>
      </p:sp>
      <p:sp>
        <p:nvSpPr>
          <p:cNvPr id="13" name="Freeform 5"/>
          <p:cNvSpPr>
            <a:spLocks noChangeArrowheads="1"/>
          </p:cNvSpPr>
          <p:nvPr/>
        </p:nvSpPr>
        <p:spPr bwMode="auto">
          <a:xfrm>
            <a:off x="2407372" y="2818257"/>
            <a:ext cx="113957" cy="685101"/>
          </a:xfrm>
          <a:custGeom>
            <a:avLst/>
            <a:gdLst>
              <a:gd name="T0" fmla="*/ 46 w 69"/>
              <a:gd name="T1" fmla="*/ 416 h 416"/>
              <a:gd name="T2" fmla="*/ 31 w 69"/>
              <a:gd name="T3" fmla="*/ 409 h 416"/>
              <a:gd name="T4" fmla="*/ 9 w 69"/>
              <a:gd name="T5" fmla="*/ 306 h 416"/>
              <a:gd name="T6" fmla="*/ 6 w 69"/>
              <a:gd name="T7" fmla="*/ 207 h 416"/>
              <a:gd name="T8" fmla="*/ 32 w 69"/>
              <a:gd name="T9" fmla="*/ 4 h 416"/>
              <a:gd name="T10" fmla="*/ 57 w 69"/>
              <a:gd name="T11" fmla="*/ 5 h 416"/>
              <a:gd name="T12" fmla="*/ 69 w 69"/>
              <a:gd name="T13" fmla="*/ 33 h 416"/>
              <a:gd name="T14" fmla="*/ 63 w 69"/>
              <a:gd name="T15" fmla="*/ 39 h 416"/>
              <a:gd name="T16" fmla="*/ 57 w 69"/>
              <a:gd name="T17" fmla="*/ 33 h 416"/>
              <a:gd name="T18" fmla="*/ 50 w 69"/>
              <a:gd name="T19" fmla="*/ 15 h 416"/>
              <a:gd name="T20" fmla="*/ 36 w 69"/>
              <a:gd name="T21" fmla="*/ 16 h 416"/>
              <a:gd name="T22" fmla="*/ 35 w 69"/>
              <a:gd name="T23" fmla="*/ 16 h 416"/>
              <a:gd name="T24" fmla="*/ 18 w 69"/>
              <a:gd name="T25" fmla="*/ 207 h 416"/>
              <a:gd name="T26" fmla="*/ 21 w 69"/>
              <a:gd name="T27" fmla="*/ 306 h 416"/>
              <a:gd name="T28" fmla="*/ 40 w 69"/>
              <a:gd name="T29" fmla="*/ 401 h 416"/>
              <a:gd name="T30" fmla="*/ 45 w 69"/>
              <a:gd name="T31" fmla="*/ 404 h 416"/>
              <a:gd name="T32" fmla="*/ 45 w 69"/>
              <a:gd name="T33" fmla="*/ 404 h 416"/>
              <a:gd name="T34" fmla="*/ 52 w 69"/>
              <a:gd name="T35" fmla="*/ 409 h 416"/>
              <a:gd name="T36" fmla="*/ 46 w 69"/>
              <a:gd name="T37" fmla="*/ 416 h 416"/>
              <a:gd name="T38" fmla="*/ 46 w 69"/>
              <a:gd name="T39" fmla="*/ 416 h 4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416"/>
              <a:gd name="T62" fmla="*/ 69 w 69"/>
              <a:gd name="T63" fmla="*/ 416 h 4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416">
                <a:moveTo>
                  <a:pt x="46" y="416"/>
                </a:moveTo>
                <a:cubicBezTo>
                  <a:pt x="43" y="416"/>
                  <a:pt x="38" y="415"/>
                  <a:pt x="31" y="409"/>
                </a:cubicBezTo>
                <a:cubicBezTo>
                  <a:pt x="16" y="395"/>
                  <a:pt x="8" y="359"/>
                  <a:pt x="9" y="306"/>
                </a:cubicBezTo>
                <a:cubicBezTo>
                  <a:pt x="9" y="277"/>
                  <a:pt x="8" y="243"/>
                  <a:pt x="6" y="207"/>
                </a:cubicBezTo>
                <a:cubicBezTo>
                  <a:pt x="1" y="87"/>
                  <a:pt x="0" y="13"/>
                  <a:pt x="32" y="4"/>
                </a:cubicBezTo>
                <a:cubicBezTo>
                  <a:pt x="42" y="0"/>
                  <a:pt x="51" y="1"/>
                  <a:pt x="57" y="5"/>
                </a:cubicBezTo>
                <a:cubicBezTo>
                  <a:pt x="69" y="14"/>
                  <a:pt x="69" y="31"/>
                  <a:pt x="69" y="33"/>
                </a:cubicBezTo>
                <a:cubicBezTo>
                  <a:pt x="69" y="37"/>
                  <a:pt x="67" y="39"/>
                  <a:pt x="63" y="39"/>
                </a:cubicBezTo>
                <a:cubicBezTo>
                  <a:pt x="60" y="39"/>
                  <a:pt x="57" y="37"/>
                  <a:pt x="57" y="33"/>
                </a:cubicBezTo>
                <a:cubicBezTo>
                  <a:pt x="57" y="30"/>
                  <a:pt x="56" y="19"/>
                  <a:pt x="50" y="15"/>
                </a:cubicBezTo>
                <a:cubicBezTo>
                  <a:pt x="47" y="13"/>
                  <a:pt x="42" y="13"/>
                  <a:pt x="36" y="16"/>
                </a:cubicBezTo>
                <a:cubicBezTo>
                  <a:pt x="35" y="16"/>
                  <a:pt x="35" y="16"/>
                  <a:pt x="35" y="16"/>
                </a:cubicBezTo>
                <a:cubicBezTo>
                  <a:pt x="11" y="22"/>
                  <a:pt x="15" y="125"/>
                  <a:pt x="18" y="207"/>
                </a:cubicBezTo>
                <a:cubicBezTo>
                  <a:pt x="20" y="243"/>
                  <a:pt x="21" y="277"/>
                  <a:pt x="21" y="306"/>
                </a:cubicBezTo>
                <a:cubicBezTo>
                  <a:pt x="20" y="372"/>
                  <a:pt x="32" y="394"/>
                  <a:pt x="40" y="401"/>
                </a:cubicBezTo>
                <a:cubicBezTo>
                  <a:pt x="43" y="404"/>
                  <a:pt x="45" y="404"/>
                  <a:pt x="45" y="404"/>
                </a:cubicBezTo>
                <a:cubicBezTo>
                  <a:pt x="45" y="404"/>
                  <a:pt x="45" y="404"/>
                  <a:pt x="45" y="404"/>
                </a:cubicBezTo>
                <a:cubicBezTo>
                  <a:pt x="49" y="404"/>
                  <a:pt x="51" y="406"/>
                  <a:pt x="52" y="409"/>
                </a:cubicBezTo>
                <a:cubicBezTo>
                  <a:pt x="52" y="413"/>
                  <a:pt x="50" y="416"/>
                  <a:pt x="46" y="416"/>
                </a:cubicBezTo>
                <a:cubicBezTo>
                  <a:pt x="46" y="416"/>
                  <a:pt x="46" y="416"/>
                  <a:pt x="46" y="416"/>
                </a:cubicBezTo>
                <a:close/>
              </a:path>
            </a:pathLst>
          </a:custGeom>
          <a:solidFill>
            <a:srgbClr val="113035"/>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nvGrpSpPr>
          <p:cNvPr id="14" name="组合 42"/>
          <p:cNvGrpSpPr/>
          <p:nvPr/>
        </p:nvGrpSpPr>
        <p:grpSpPr bwMode="auto">
          <a:xfrm>
            <a:off x="345296" y="2134514"/>
            <a:ext cx="2370031" cy="824833"/>
            <a:chOff x="0" y="0"/>
            <a:chExt cx="3177519" cy="1103966"/>
          </a:xfrm>
          <a:solidFill>
            <a:srgbClr val="FF0000"/>
          </a:solidFill>
        </p:grpSpPr>
        <p:sp>
          <p:nvSpPr>
            <p:cNvPr id="15" name="Freeform 6"/>
            <p:cNvSpPr>
              <a:spLocks noChangeArrowheads="1"/>
            </p:cNvSpPr>
            <p:nvPr/>
          </p:nvSpPr>
          <p:spPr bwMode="auto">
            <a:xfrm>
              <a:off x="237964" y="223033"/>
              <a:ext cx="181039" cy="271559"/>
            </a:xfrm>
            <a:custGeom>
              <a:avLst/>
              <a:gdLst>
                <a:gd name="T0" fmla="*/ 0 w 82"/>
                <a:gd name="T1" fmla="*/ 116 h 123"/>
                <a:gd name="T2" fmla="*/ 0 w 82"/>
                <a:gd name="T3" fmla="*/ 90 h 123"/>
                <a:gd name="T4" fmla="*/ 16 w 82"/>
                <a:gd name="T5" fmla="*/ 99 h 123"/>
                <a:gd name="T6" fmla="*/ 33 w 82"/>
                <a:gd name="T7" fmla="*/ 102 h 123"/>
                <a:gd name="T8" fmla="*/ 42 w 82"/>
                <a:gd name="T9" fmla="*/ 101 h 123"/>
                <a:gd name="T10" fmla="*/ 48 w 82"/>
                <a:gd name="T11" fmla="*/ 98 h 123"/>
                <a:gd name="T12" fmla="*/ 52 w 82"/>
                <a:gd name="T13" fmla="*/ 94 h 123"/>
                <a:gd name="T14" fmla="*/ 53 w 82"/>
                <a:gd name="T15" fmla="*/ 90 h 123"/>
                <a:gd name="T16" fmla="*/ 51 w 82"/>
                <a:gd name="T17" fmla="*/ 83 h 123"/>
                <a:gd name="T18" fmla="*/ 46 w 82"/>
                <a:gd name="T19" fmla="*/ 78 h 123"/>
                <a:gd name="T20" fmla="*/ 38 w 82"/>
                <a:gd name="T21" fmla="*/ 74 h 123"/>
                <a:gd name="T22" fmla="*/ 28 w 82"/>
                <a:gd name="T23" fmla="*/ 69 h 123"/>
                <a:gd name="T24" fmla="*/ 7 w 82"/>
                <a:gd name="T25" fmla="*/ 55 h 123"/>
                <a:gd name="T26" fmla="*/ 0 w 82"/>
                <a:gd name="T27" fmla="*/ 35 h 123"/>
                <a:gd name="T28" fmla="*/ 4 w 82"/>
                <a:gd name="T29" fmla="*/ 19 h 123"/>
                <a:gd name="T30" fmla="*/ 14 w 82"/>
                <a:gd name="T31" fmla="*/ 8 h 123"/>
                <a:gd name="T32" fmla="*/ 29 w 82"/>
                <a:gd name="T33" fmla="*/ 2 h 123"/>
                <a:gd name="T34" fmla="*/ 47 w 82"/>
                <a:gd name="T35" fmla="*/ 0 h 123"/>
                <a:gd name="T36" fmla="*/ 63 w 82"/>
                <a:gd name="T37" fmla="*/ 1 h 123"/>
                <a:gd name="T38" fmla="*/ 76 w 82"/>
                <a:gd name="T39" fmla="*/ 4 h 123"/>
                <a:gd name="T40" fmla="*/ 76 w 82"/>
                <a:gd name="T41" fmla="*/ 29 h 123"/>
                <a:gd name="T42" fmla="*/ 70 w 82"/>
                <a:gd name="T43" fmla="*/ 25 h 123"/>
                <a:gd name="T44" fmla="*/ 63 w 82"/>
                <a:gd name="T45" fmla="*/ 23 h 123"/>
                <a:gd name="T46" fmla="*/ 55 w 82"/>
                <a:gd name="T47" fmla="*/ 21 h 123"/>
                <a:gd name="T48" fmla="*/ 48 w 82"/>
                <a:gd name="T49" fmla="*/ 21 h 123"/>
                <a:gd name="T50" fmla="*/ 40 w 82"/>
                <a:gd name="T51" fmla="*/ 22 h 123"/>
                <a:gd name="T52" fmla="*/ 34 w 82"/>
                <a:gd name="T53" fmla="*/ 24 h 123"/>
                <a:gd name="T54" fmla="*/ 30 w 82"/>
                <a:gd name="T55" fmla="*/ 28 h 123"/>
                <a:gd name="T56" fmla="*/ 28 w 82"/>
                <a:gd name="T57" fmla="*/ 33 h 123"/>
                <a:gd name="T58" fmla="*/ 30 w 82"/>
                <a:gd name="T59" fmla="*/ 38 h 123"/>
                <a:gd name="T60" fmla="*/ 34 w 82"/>
                <a:gd name="T61" fmla="*/ 43 h 123"/>
                <a:gd name="T62" fmla="*/ 41 w 82"/>
                <a:gd name="T63" fmla="*/ 47 h 123"/>
                <a:gd name="T64" fmla="*/ 51 w 82"/>
                <a:gd name="T65" fmla="*/ 51 h 123"/>
                <a:gd name="T66" fmla="*/ 64 w 82"/>
                <a:gd name="T67" fmla="*/ 57 h 123"/>
                <a:gd name="T68" fmla="*/ 73 w 82"/>
                <a:gd name="T69" fmla="*/ 65 h 123"/>
                <a:gd name="T70" fmla="*/ 80 w 82"/>
                <a:gd name="T71" fmla="*/ 75 h 123"/>
                <a:gd name="T72" fmla="*/ 82 w 82"/>
                <a:gd name="T73" fmla="*/ 87 h 123"/>
                <a:gd name="T74" fmla="*/ 78 w 82"/>
                <a:gd name="T75" fmla="*/ 104 h 123"/>
                <a:gd name="T76" fmla="*/ 68 w 82"/>
                <a:gd name="T77" fmla="*/ 115 h 123"/>
                <a:gd name="T78" fmla="*/ 53 w 82"/>
                <a:gd name="T79" fmla="*/ 121 h 123"/>
                <a:gd name="T80" fmla="*/ 34 w 82"/>
                <a:gd name="T81" fmla="*/ 123 h 123"/>
                <a:gd name="T82" fmla="*/ 16 w 82"/>
                <a:gd name="T83" fmla="*/ 121 h 123"/>
                <a:gd name="T84" fmla="*/ 0 w 82"/>
                <a:gd name="T85" fmla="*/ 116 h 1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123"/>
                <a:gd name="T131" fmla="*/ 82 w 82"/>
                <a:gd name="T132" fmla="*/ 123 h 1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123">
                  <a:moveTo>
                    <a:pt x="0" y="116"/>
                  </a:moveTo>
                  <a:cubicBezTo>
                    <a:pt x="0" y="90"/>
                    <a:pt x="0" y="90"/>
                    <a:pt x="0" y="90"/>
                  </a:cubicBezTo>
                  <a:cubicBezTo>
                    <a:pt x="5" y="94"/>
                    <a:pt x="11" y="97"/>
                    <a:pt x="16" y="99"/>
                  </a:cubicBezTo>
                  <a:cubicBezTo>
                    <a:pt x="22" y="101"/>
                    <a:pt x="28" y="102"/>
                    <a:pt x="33" y="102"/>
                  </a:cubicBezTo>
                  <a:cubicBezTo>
                    <a:pt x="37" y="102"/>
                    <a:pt x="40" y="101"/>
                    <a:pt x="42" y="101"/>
                  </a:cubicBezTo>
                  <a:cubicBezTo>
                    <a:pt x="45" y="100"/>
                    <a:pt x="47" y="99"/>
                    <a:pt x="48" y="98"/>
                  </a:cubicBezTo>
                  <a:cubicBezTo>
                    <a:pt x="50" y="97"/>
                    <a:pt x="51" y="96"/>
                    <a:pt x="52" y="94"/>
                  </a:cubicBezTo>
                  <a:cubicBezTo>
                    <a:pt x="53" y="93"/>
                    <a:pt x="53" y="91"/>
                    <a:pt x="53" y="90"/>
                  </a:cubicBezTo>
                  <a:cubicBezTo>
                    <a:pt x="53" y="87"/>
                    <a:pt x="53" y="85"/>
                    <a:pt x="51" y="83"/>
                  </a:cubicBezTo>
                  <a:cubicBezTo>
                    <a:pt x="50" y="82"/>
                    <a:pt x="48" y="80"/>
                    <a:pt x="46" y="78"/>
                  </a:cubicBezTo>
                  <a:cubicBezTo>
                    <a:pt x="44" y="77"/>
                    <a:pt x="41" y="75"/>
                    <a:pt x="38" y="74"/>
                  </a:cubicBezTo>
                  <a:cubicBezTo>
                    <a:pt x="35" y="72"/>
                    <a:pt x="31" y="71"/>
                    <a:pt x="28" y="69"/>
                  </a:cubicBezTo>
                  <a:cubicBezTo>
                    <a:pt x="18" y="66"/>
                    <a:pt x="11" y="61"/>
                    <a:pt x="7" y="55"/>
                  </a:cubicBezTo>
                  <a:cubicBezTo>
                    <a:pt x="2" y="50"/>
                    <a:pt x="0" y="43"/>
                    <a:pt x="0" y="35"/>
                  </a:cubicBezTo>
                  <a:cubicBezTo>
                    <a:pt x="0" y="29"/>
                    <a:pt x="1" y="23"/>
                    <a:pt x="4" y="19"/>
                  </a:cubicBezTo>
                  <a:cubicBezTo>
                    <a:pt x="6" y="15"/>
                    <a:pt x="10" y="11"/>
                    <a:pt x="14" y="8"/>
                  </a:cubicBezTo>
                  <a:cubicBezTo>
                    <a:pt x="18" y="5"/>
                    <a:pt x="23" y="3"/>
                    <a:pt x="29" y="2"/>
                  </a:cubicBezTo>
                  <a:cubicBezTo>
                    <a:pt x="34" y="0"/>
                    <a:pt x="40" y="0"/>
                    <a:pt x="47" y="0"/>
                  </a:cubicBezTo>
                  <a:cubicBezTo>
                    <a:pt x="53" y="0"/>
                    <a:pt x="58" y="0"/>
                    <a:pt x="63" y="1"/>
                  </a:cubicBezTo>
                  <a:cubicBezTo>
                    <a:pt x="68" y="1"/>
                    <a:pt x="72" y="3"/>
                    <a:pt x="76" y="4"/>
                  </a:cubicBezTo>
                  <a:cubicBezTo>
                    <a:pt x="76" y="29"/>
                    <a:pt x="76" y="29"/>
                    <a:pt x="76" y="29"/>
                  </a:cubicBezTo>
                  <a:cubicBezTo>
                    <a:pt x="74" y="28"/>
                    <a:pt x="72" y="26"/>
                    <a:pt x="70" y="25"/>
                  </a:cubicBezTo>
                  <a:cubicBezTo>
                    <a:pt x="68" y="24"/>
                    <a:pt x="65" y="23"/>
                    <a:pt x="63" y="23"/>
                  </a:cubicBezTo>
                  <a:cubicBezTo>
                    <a:pt x="60" y="22"/>
                    <a:pt x="58" y="22"/>
                    <a:pt x="55" y="21"/>
                  </a:cubicBezTo>
                  <a:cubicBezTo>
                    <a:pt x="53" y="21"/>
                    <a:pt x="50" y="21"/>
                    <a:pt x="48" y="21"/>
                  </a:cubicBezTo>
                  <a:cubicBezTo>
                    <a:pt x="45" y="21"/>
                    <a:pt x="42" y="21"/>
                    <a:pt x="40" y="22"/>
                  </a:cubicBezTo>
                  <a:cubicBezTo>
                    <a:pt x="37" y="22"/>
                    <a:pt x="35" y="23"/>
                    <a:pt x="34" y="24"/>
                  </a:cubicBezTo>
                  <a:cubicBezTo>
                    <a:pt x="32" y="25"/>
                    <a:pt x="31" y="26"/>
                    <a:pt x="30" y="28"/>
                  </a:cubicBezTo>
                  <a:cubicBezTo>
                    <a:pt x="29" y="29"/>
                    <a:pt x="28" y="31"/>
                    <a:pt x="28" y="33"/>
                  </a:cubicBezTo>
                  <a:cubicBezTo>
                    <a:pt x="28" y="35"/>
                    <a:pt x="29" y="37"/>
                    <a:pt x="30" y="38"/>
                  </a:cubicBezTo>
                  <a:cubicBezTo>
                    <a:pt x="31" y="40"/>
                    <a:pt x="32" y="41"/>
                    <a:pt x="34" y="43"/>
                  </a:cubicBezTo>
                  <a:cubicBezTo>
                    <a:pt x="36" y="44"/>
                    <a:pt x="39" y="45"/>
                    <a:pt x="41" y="47"/>
                  </a:cubicBezTo>
                  <a:cubicBezTo>
                    <a:pt x="44" y="48"/>
                    <a:pt x="47" y="49"/>
                    <a:pt x="51" y="51"/>
                  </a:cubicBezTo>
                  <a:cubicBezTo>
                    <a:pt x="55" y="53"/>
                    <a:pt x="60" y="55"/>
                    <a:pt x="64" y="57"/>
                  </a:cubicBezTo>
                  <a:cubicBezTo>
                    <a:pt x="67" y="60"/>
                    <a:pt x="71" y="62"/>
                    <a:pt x="73" y="65"/>
                  </a:cubicBezTo>
                  <a:cubicBezTo>
                    <a:pt x="76" y="68"/>
                    <a:pt x="78" y="71"/>
                    <a:pt x="80" y="75"/>
                  </a:cubicBezTo>
                  <a:cubicBezTo>
                    <a:pt x="81" y="78"/>
                    <a:pt x="82" y="82"/>
                    <a:pt x="82" y="87"/>
                  </a:cubicBezTo>
                  <a:cubicBezTo>
                    <a:pt x="82" y="94"/>
                    <a:pt x="80" y="99"/>
                    <a:pt x="78" y="104"/>
                  </a:cubicBezTo>
                  <a:cubicBezTo>
                    <a:pt x="75" y="108"/>
                    <a:pt x="72" y="112"/>
                    <a:pt x="68" y="115"/>
                  </a:cubicBezTo>
                  <a:cubicBezTo>
                    <a:pt x="63" y="118"/>
                    <a:pt x="58" y="120"/>
                    <a:pt x="53" y="121"/>
                  </a:cubicBezTo>
                  <a:cubicBezTo>
                    <a:pt x="47" y="122"/>
                    <a:pt x="41" y="123"/>
                    <a:pt x="34" y="123"/>
                  </a:cubicBezTo>
                  <a:cubicBezTo>
                    <a:pt x="28" y="123"/>
                    <a:pt x="22" y="122"/>
                    <a:pt x="16" y="121"/>
                  </a:cubicBezTo>
                  <a:cubicBezTo>
                    <a:pt x="10" y="120"/>
                    <a:pt x="5" y="118"/>
                    <a:pt x="0" y="116"/>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 name="Freeform 7"/>
            <p:cNvSpPr>
              <a:spLocks noChangeArrowheads="1"/>
            </p:cNvSpPr>
            <p:nvPr/>
          </p:nvSpPr>
          <p:spPr bwMode="auto">
            <a:xfrm>
              <a:off x="459131" y="227699"/>
              <a:ext cx="215567" cy="266893"/>
            </a:xfrm>
            <a:custGeom>
              <a:avLst/>
              <a:gdLst>
                <a:gd name="T0" fmla="*/ 98 w 98"/>
                <a:gd name="T1" fmla="*/ 67 h 121"/>
                <a:gd name="T2" fmla="*/ 48 w 98"/>
                <a:gd name="T3" fmla="*/ 121 h 121"/>
                <a:gd name="T4" fmla="*/ 0 w 98"/>
                <a:gd name="T5" fmla="*/ 68 h 121"/>
                <a:gd name="T6" fmla="*/ 0 w 98"/>
                <a:gd name="T7" fmla="*/ 0 h 121"/>
                <a:gd name="T8" fmla="*/ 27 w 98"/>
                <a:gd name="T9" fmla="*/ 0 h 121"/>
                <a:gd name="T10" fmla="*/ 27 w 98"/>
                <a:gd name="T11" fmla="*/ 69 h 121"/>
                <a:gd name="T12" fmla="*/ 49 w 98"/>
                <a:gd name="T13" fmla="*/ 98 h 121"/>
                <a:gd name="T14" fmla="*/ 71 w 98"/>
                <a:gd name="T15" fmla="*/ 70 h 121"/>
                <a:gd name="T16" fmla="*/ 71 w 98"/>
                <a:gd name="T17" fmla="*/ 0 h 121"/>
                <a:gd name="T18" fmla="*/ 98 w 98"/>
                <a:gd name="T19" fmla="*/ 0 h 121"/>
                <a:gd name="T20" fmla="*/ 98 w 98"/>
                <a:gd name="T21" fmla="*/ 67 h 1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8"/>
                <a:gd name="T34" fmla="*/ 0 h 121"/>
                <a:gd name="T35" fmla="*/ 98 w 98"/>
                <a:gd name="T36" fmla="*/ 121 h 1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8" h="121">
                  <a:moveTo>
                    <a:pt x="98" y="67"/>
                  </a:moveTo>
                  <a:cubicBezTo>
                    <a:pt x="98" y="103"/>
                    <a:pt x="82" y="121"/>
                    <a:pt x="48" y="121"/>
                  </a:cubicBezTo>
                  <a:cubicBezTo>
                    <a:pt x="16" y="121"/>
                    <a:pt x="0" y="103"/>
                    <a:pt x="0" y="68"/>
                  </a:cubicBezTo>
                  <a:cubicBezTo>
                    <a:pt x="0" y="0"/>
                    <a:pt x="0" y="0"/>
                    <a:pt x="0" y="0"/>
                  </a:cubicBezTo>
                  <a:cubicBezTo>
                    <a:pt x="27" y="0"/>
                    <a:pt x="27" y="0"/>
                    <a:pt x="27" y="0"/>
                  </a:cubicBezTo>
                  <a:cubicBezTo>
                    <a:pt x="27" y="69"/>
                    <a:pt x="27" y="69"/>
                    <a:pt x="27" y="69"/>
                  </a:cubicBezTo>
                  <a:cubicBezTo>
                    <a:pt x="27" y="88"/>
                    <a:pt x="34" y="98"/>
                    <a:pt x="49" y="98"/>
                  </a:cubicBezTo>
                  <a:cubicBezTo>
                    <a:pt x="64" y="98"/>
                    <a:pt x="71" y="88"/>
                    <a:pt x="71" y="70"/>
                  </a:cubicBezTo>
                  <a:cubicBezTo>
                    <a:pt x="71" y="0"/>
                    <a:pt x="71" y="0"/>
                    <a:pt x="71" y="0"/>
                  </a:cubicBezTo>
                  <a:cubicBezTo>
                    <a:pt x="98" y="0"/>
                    <a:pt x="98" y="0"/>
                    <a:pt x="98" y="0"/>
                  </a:cubicBezTo>
                  <a:lnTo>
                    <a:pt x="98" y="67"/>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Freeform 8"/>
            <p:cNvSpPr>
              <a:spLocks noChangeArrowheads="1"/>
            </p:cNvSpPr>
            <p:nvPr/>
          </p:nvSpPr>
          <p:spPr bwMode="auto">
            <a:xfrm>
              <a:off x="716692" y="223033"/>
              <a:ext cx="203436" cy="271559"/>
            </a:xfrm>
            <a:custGeom>
              <a:avLst/>
              <a:gdLst>
                <a:gd name="T0" fmla="*/ 92 w 92"/>
                <a:gd name="T1" fmla="*/ 116 h 123"/>
                <a:gd name="T2" fmla="*/ 58 w 92"/>
                <a:gd name="T3" fmla="*/ 123 h 123"/>
                <a:gd name="T4" fmla="*/ 15 w 92"/>
                <a:gd name="T5" fmla="*/ 107 h 123"/>
                <a:gd name="T6" fmla="*/ 0 w 92"/>
                <a:gd name="T7" fmla="*/ 64 h 123"/>
                <a:gd name="T8" fmla="*/ 17 w 92"/>
                <a:gd name="T9" fmla="*/ 17 h 123"/>
                <a:gd name="T10" fmla="*/ 63 w 92"/>
                <a:gd name="T11" fmla="*/ 0 h 123"/>
                <a:gd name="T12" fmla="*/ 92 w 92"/>
                <a:gd name="T13" fmla="*/ 4 h 123"/>
                <a:gd name="T14" fmla="*/ 92 w 92"/>
                <a:gd name="T15" fmla="*/ 30 h 123"/>
                <a:gd name="T16" fmla="*/ 65 w 92"/>
                <a:gd name="T17" fmla="*/ 23 h 123"/>
                <a:gd name="T18" fmla="*/ 38 w 92"/>
                <a:gd name="T19" fmla="*/ 33 h 123"/>
                <a:gd name="T20" fmla="*/ 28 w 92"/>
                <a:gd name="T21" fmla="*/ 62 h 123"/>
                <a:gd name="T22" fmla="*/ 38 w 92"/>
                <a:gd name="T23" fmla="*/ 89 h 123"/>
                <a:gd name="T24" fmla="*/ 64 w 92"/>
                <a:gd name="T25" fmla="*/ 100 h 123"/>
                <a:gd name="T26" fmla="*/ 92 w 92"/>
                <a:gd name="T27" fmla="*/ 92 h 123"/>
                <a:gd name="T28" fmla="*/ 92 w 92"/>
                <a:gd name="T29" fmla="*/ 116 h 1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123"/>
                <a:gd name="T47" fmla="*/ 92 w 92"/>
                <a:gd name="T48" fmla="*/ 123 h 1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123">
                  <a:moveTo>
                    <a:pt x="92" y="116"/>
                  </a:moveTo>
                  <a:cubicBezTo>
                    <a:pt x="84" y="121"/>
                    <a:pt x="72" y="123"/>
                    <a:pt x="58" y="123"/>
                  </a:cubicBezTo>
                  <a:cubicBezTo>
                    <a:pt x="40" y="123"/>
                    <a:pt x="26" y="117"/>
                    <a:pt x="15" y="107"/>
                  </a:cubicBezTo>
                  <a:cubicBezTo>
                    <a:pt x="5" y="96"/>
                    <a:pt x="0" y="82"/>
                    <a:pt x="0" y="64"/>
                  </a:cubicBezTo>
                  <a:cubicBezTo>
                    <a:pt x="0" y="45"/>
                    <a:pt x="6" y="29"/>
                    <a:pt x="17" y="17"/>
                  </a:cubicBezTo>
                  <a:cubicBezTo>
                    <a:pt x="29" y="6"/>
                    <a:pt x="44" y="0"/>
                    <a:pt x="63" y="0"/>
                  </a:cubicBezTo>
                  <a:cubicBezTo>
                    <a:pt x="75" y="0"/>
                    <a:pt x="85" y="1"/>
                    <a:pt x="92" y="4"/>
                  </a:cubicBezTo>
                  <a:cubicBezTo>
                    <a:pt x="92" y="30"/>
                    <a:pt x="92" y="30"/>
                    <a:pt x="92" y="30"/>
                  </a:cubicBezTo>
                  <a:cubicBezTo>
                    <a:pt x="85" y="25"/>
                    <a:pt x="75" y="23"/>
                    <a:pt x="65" y="23"/>
                  </a:cubicBezTo>
                  <a:cubicBezTo>
                    <a:pt x="54" y="23"/>
                    <a:pt x="45" y="26"/>
                    <a:pt x="38" y="33"/>
                  </a:cubicBezTo>
                  <a:cubicBezTo>
                    <a:pt x="31" y="40"/>
                    <a:pt x="28" y="50"/>
                    <a:pt x="28" y="62"/>
                  </a:cubicBezTo>
                  <a:cubicBezTo>
                    <a:pt x="28" y="73"/>
                    <a:pt x="31" y="82"/>
                    <a:pt x="38" y="89"/>
                  </a:cubicBezTo>
                  <a:cubicBezTo>
                    <a:pt x="44" y="96"/>
                    <a:pt x="53" y="100"/>
                    <a:pt x="64" y="100"/>
                  </a:cubicBezTo>
                  <a:cubicBezTo>
                    <a:pt x="74" y="100"/>
                    <a:pt x="84" y="97"/>
                    <a:pt x="92" y="92"/>
                  </a:cubicBezTo>
                  <a:lnTo>
                    <a:pt x="92" y="116"/>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 name="Freeform 9"/>
            <p:cNvSpPr>
              <a:spLocks noChangeArrowheads="1"/>
            </p:cNvSpPr>
            <p:nvPr/>
          </p:nvSpPr>
          <p:spPr bwMode="auto">
            <a:xfrm>
              <a:off x="939724" y="223033"/>
              <a:ext cx="205302" cy="271559"/>
            </a:xfrm>
            <a:custGeom>
              <a:avLst/>
              <a:gdLst>
                <a:gd name="T0" fmla="*/ 93 w 93"/>
                <a:gd name="T1" fmla="*/ 116 h 123"/>
                <a:gd name="T2" fmla="*/ 59 w 93"/>
                <a:gd name="T3" fmla="*/ 123 h 123"/>
                <a:gd name="T4" fmla="*/ 16 w 93"/>
                <a:gd name="T5" fmla="*/ 107 h 123"/>
                <a:gd name="T6" fmla="*/ 0 w 93"/>
                <a:gd name="T7" fmla="*/ 64 h 123"/>
                <a:gd name="T8" fmla="*/ 18 w 93"/>
                <a:gd name="T9" fmla="*/ 17 h 123"/>
                <a:gd name="T10" fmla="*/ 64 w 93"/>
                <a:gd name="T11" fmla="*/ 0 h 123"/>
                <a:gd name="T12" fmla="*/ 93 w 93"/>
                <a:gd name="T13" fmla="*/ 4 h 123"/>
                <a:gd name="T14" fmla="*/ 93 w 93"/>
                <a:gd name="T15" fmla="*/ 30 h 123"/>
                <a:gd name="T16" fmla="*/ 66 w 93"/>
                <a:gd name="T17" fmla="*/ 23 h 123"/>
                <a:gd name="T18" fmla="*/ 39 w 93"/>
                <a:gd name="T19" fmla="*/ 33 h 123"/>
                <a:gd name="T20" fmla="*/ 28 w 93"/>
                <a:gd name="T21" fmla="*/ 62 h 123"/>
                <a:gd name="T22" fmla="*/ 38 w 93"/>
                <a:gd name="T23" fmla="*/ 89 h 123"/>
                <a:gd name="T24" fmla="*/ 64 w 93"/>
                <a:gd name="T25" fmla="*/ 100 h 123"/>
                <a:gd name="T26" fmla="*/ 93 w 93"/>
                <a:gd name="T27" fmla="*/ 92 h 123"/>
                <a:gd name="T28" fmla="*/ 93 w 93"/>
                <a:gd name="T29" fmla="*/ 116 h 1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
                <a:gd name="T46" fmla="*/ 0 h 123"/>
                <a:gd name="T47" fmla="*/ 93 w 93"/>
                <a:gd name="T48" fmla="*/ 123 h 1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 h="123">
                  <a:moveTo>
                    <a:pt x="93" y="116"/>
                  </a:moveTo>
                  <a:cubicBezTo>
                    <a:pt x="84" y="121"/>
                    <a:pt x="73" y="123"/>
                    <a:pt x="59" y="123"/>
                  </a:cubicBezTo>
                  <a:cubicBezTo>
                    <a:pt x="41" y="123"/>
                    <a:pt x="26" y="117"/>
                    <a:pt x="16" y="107"/>
                  </a:cubicBezTo>
                  <a:cubicBezTo>
                    <a:pt x="5" y="96"/>
                    <a:pt x="0" y="82"/>
                    <a:pt x="0" y="64"/>
                  </a:cubicBezTo>
                  <a:cubicBezTo>
                    <a:pt x="0" y="45"/>
                    <a:pt x="6" y="29"/>
                    <a:pt x="18" y="17"/>
                  </a:cubicBezTo>
                  <a:cubicBezTo>
                    <a:pt x="30" y="6"/>
                    <a:pt x="45" y="0"/>
                    <a:pt x="64" y="0"/>
                  </a:cubicBezTo>
                  <a:cubicBezTo>
                    <a:pt x="75" y="0"/>
                    <a:pt x="85" y="1"/>
                    <a:pt x="93" y="4"/>
                  </a:cubicBezTo>
                  <a:cubicBezTo>
                    <a:pt x="93" y="30"/>
                    <a:pt x="93" y="30"/>
                    <a:pt x="93" y="30"/>
                  </a:cubicBezTo>
                  <a:cubicBezTo>
                    <a:pt x="85" y="25"/>
                    <a:pt x="76" y="23"/>
                    <a:pt x="66" y="23"/>
                  </a:cubicBezTo>
                  <a:cubicBezTo>
                    <a:pt x="55" y="23"/>
                    <a:pt x="46" y="26"/>
                    <a:pt x="39" y="33"/>
                  </a:cubicBezTo>
                  <a:cubicBezTo>
                    <a:pt x="32" y="40"/>
                    <a:pt x="28" y="50"/>
                    <a:pt x="28" y="62"/>
                  </a:cubicBezTo>
                  <a:cubicBezTo>
                    <a:pt x="28" y="73"/>
                    <a:pt x="32" y="82"/>
                    <a:pt x="38" y="89"/>
                  </a:cubicBezTo>
                  <a:cubicBezTo>
                    <a:pt x="45" y="96"/>
                    <a:pt x="53" y="100"/>
                    <a:pt x="64" y="100"/>
                  </a:cubicBezTo>
                  <a:cubicBezTo>
                    <a:pt x="75" y="100"/>
                    <a:pt x="84" y="97"/>
                    <a:pt x="93" y="92"/>
                  </a:cubicBezTo>
                  <a:lnTo>
                    <a:pt x="93" y="116"/>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Freeform 10"/>
            <p:cNvSpPr>
              <a:spLocks noChangeArrowheads="1"/>
            </p:cNvSpPr>
            <p:nvPr/>
          </p:nvSpPr>
          <p:spPr bwMode="auto">
            <a:xfrm>
              <a:off x="1191686" y="227699"/>
              <a:ext cx="156776" cy="262227"/>
            </a:xfrm>
            <a:custGeom>
              <a:avLst/>
              <a:gdLst>
                <a:gd name="T0" fmla="*/ 168 w 168"/>
                <a:gd name="T1" fmla="*/ 281 h 281"/>
                <a:gd name="T2" fmla="*/ 0 w 168"/>
                <a:gd name="T3" fmla="*/ 281 h 281"/>
                <a:gd name="T4" fmla="*/ 0 w 168"/>
                <a:gd name="T5" fmla="*/ 0 h 281"/>
                <a:gd name="T6" fmla="*/ 161 w 168"/>
                <a:gd name="T7" fmla="*/ 0 h 281"/>
                <a:gd name="T8" fmla="*/ 161 w 168"/>
                <a:gd name="T9" fmla="*/ 50 h 281"/>
                <a:gd name="T10" fmla="*/ 64 w 168"/>
                <a:gd name="T11" fmla="*/ 50 h 281"/>
                <a:gd name="T12" fmla="*/ 64 w 168"/>
                <a:gd name="T13" fmla="*/ 113 h 281"/>
                <a:gd name="T14" fmla="*/ 153 w 168"/>
                <a:gd name="T15" fmla="*/ 113 h 281"/>
                <a:gd name="T16" fmla="*/ 153 w 168"/>
                <a:gd name="T17" fmla="*/ 165 h 281"/>
                <a:gd name="T18" fmla="*/ 64 w 168"/>
                <a:gd name="T19" fmla="*/ 165 h 281"/>
                <a:gd name="T20" fmla="*/ 64 w 168"/>
                <a:gd name="T21" fmla="*/ 229 h 281"/>
                <a:gd name="T22" fmla="*/ 168 w 168"/>
                <a:gd name="T23" fmla="*/ 229 h 281"/>
                <a:gd name="T24" fmla="*/ 168 w 168"/>
                <a:gd name="T25" fmla="*/ 281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281"/>
                <a:gd name="T41" fmla="*/ 168 w 168"/>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281">
                  <a:moveTo>
                    <a:pt x="168" y="281"/>
                  </a:moveTo>
                  <a:lnTo>
                    <a:pt x="0" y="281"/>
                  </a:lnTo>
                  <a:lnTo>
                    <a:pt x="0" y="0"/>
                  </a:lnTo>
                  <a:lnTo>
                    <a:pt x="161" y="0"/>
                  </a:lnTo>
                  <a:lnTo>
                    <a:pt x="161" y="50"/>
                  </a:lnTo>
                  <a:lnTo>
                    <a:pt x="64" y="50"/>
                  </a:lnTo>
                  <a:lnTo>
                    <a:pt x="64" y="113"/>
                  </a:lnTo>
                  <a:lnTo>
                    <a:pt x="153" y="113"/>
                  </a:lnTo>
                  <a:lnTo>
                    <a:pt x="153" y="165"/>
                  </a:lnTo>
                  <a:lnTo>
                    <a:pt x="64" y="165"/>
                  </a:lnTo>
                  <a:lnTo>
                    <a:pt x="64" y="229"/>
                  </a:lnTo>
                  <a:lnTo>
                    <a:pt x="168" y="229"/>
                  </a:lnTo>
                  <a:lnTo>
                    <a:pt x="168" y="281"/>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Freeform 11"/>
            <p:cNvSpPr>
              <a:spLocks noChangeArrowheads="1"/>
            </p:cNvSpPr>
            <p:nvPr/>
          </p:nvSpPr>
          <p:spPr bwMode="auto">
            <a:xfrm>
              <a:off x="1376458" y="223033"/>
              <a:ext cx="181039" cy="271559"/>
            </a:xfrm>
            <a:custGeom>
              <a:avLst/>
              <a:gdLst>
                <a:gd name="T0" fmla="*/ 1 w 82"/>
                <a:gd name="T1" fmla="*/ 116 h 123"/>
                <a:gd name="T2" fmla="*/ 1 w 82"/>
                <a:gd name="T3" fmla="*/ 90 h 123"/>
                <a:gd name="T4" fmla="*/ 16 w 82"/>
                <a:gd name="T5" fmla="*/ 99 h 123"/>
                <a:gd name="T6" fmla="*/ 33 w 82"/>
                <a:gd name="T7" fmla="*/ 102 h 123"/>
                <a:gd name="T8" fmla="*/ 42 w 82"/>
                <a:gd name="T9" fmla="*/ 101 h 123"/>
                <a:gd name="T10" fmla="*/ 49 w 82"/>
                <a:gd name="T11" fmla="*/ 98 h 123"/>
                <a:gd name="T12" fmla="*/ 52 w 82"/>
                <a:gd name="T13" fmla="*/ 94 h 123"/>
                <a:gd name="T14" fmla="*/ 54 w 82"/>
                <a:gd name="T15" fmla="*/ 90 h 123"/>
                <a:gd name="T16" fmla="*/ 52 w 82"/>
                <a:gd name="T17" fmla="*/ 83 h 123"/>
                <a:gd name="T18" fmla="*/ 46 w 82"/>
                <a:gd name="T19" fmla="*/ 78 h 123"/>
                <a:gd name="T20" fmla="*/ 38 w 82"/>
                <a:gd name="T21" fmla="*/ 74 h 123"/>
                <a:gd name="T22" fmla="*/ 28 w 82"/>
                <a:gd name="T23" fmla="*/ 69 h 123"/>
                <a:gd name="T24" fmla="*/ 7 w 82"/>
                <a:gd name="T25" fmla="*/ 55 h 123"/>
                <a:gd name="T26" fmla="*/ 0 w 82"/>
                <a:gd name="T27" fmla="*/ 35 h 123"/>
                <a:gd name="T28" fmla="*/ 4 w 82"/>
                <a:gd name="T29" fmla="*/ 19 h 123"/>
                <a:gd name="T30" fmla="*/ 14 w 82"/>
                <a:gd name="T31" fmla="*/ 8 h 123"/>
                <a:gd name="T32" fmla="*/ 29 w 82"/>
                <a:gd name="T33" fmla="*/ 2 h 123"/>
                <a:gd name="T34" fmla="*/ 47 w 82"/>
                <a:gd name="T35" fmla="*/ 0 h 123"/>
                <a:gd name="T36" fmla="*/ 63 w 82"/>
                <a:gd name="T37" fmla="*/ 1 h 123"/>
                <a:gd name="T38" fmla="*/ 77 w 82"/>
                <a:gd name="T39" fmla="*/ 4 h 123"/>
                <a:gd name="T40" fmla="*/ 77 w 82"/>
                <a:gd name="T41" fmla="*/ 29 h 123"/>
                <a:gd name="T42" fmla="*/ 70 w 82"/>
                <a:gd name="T43" fmla="*/ 25 h 123"/>
                <a:gd name="T44" fmla="*/ 63 w 82"/>
                <a:gd name="T45" fmla="*/ 23 h 123"/>
                <a:gd name="T46" fmla="*/ 55 w 82"/>
                <a:gd name="T47" fmla="*/ 21 h 123"/>
                <a:gd name="T48" fmla="*/ 48 w 82"/>
                <a:gd name="T49" fmla="*/ 21 h 123"/>
                <a:gd name="T50" fmla="*/ 40 w 82"/>
                <a:gd name="T51" fmla="*/ 22 h 123"/>
                <a:gd name="T52" fmla="*/ 34 w 82"/>
                <a:gd name="T53" fmla="*/ 24 h 123"/>
                <a:gd name="T54" fmla="*/ 30 w 82"/>
                <a:gd name="T55" fmla="*/ 28 h 123"/>
                <a:gd name="T56" fmla="*/ 28 w 82"/>
                <a:gd name="T57" fmla="*/ 33 h 123"/>
                <a:gd name="T58" fmla="*/ 30 w 82"/>
                <a:gd name="T59" fmla="*/ 38 h 123"/>
                <a:gd name="T60" fmla="*/ 34 w 82"/>
                <a:gd name="T61" fmla="*/ 43 h 123"/>
                <a:gd name="T62" fmla="*/ 42 w 82"/>
                <a:gd name="T63" fmla="*/ 47 h 123"/>
                <a:gd name="T64" fmla="*/ 51 w 82"/>
                <a:gd name="T65" fmla="*/ 51 h 123"/>
                <a:gd name="T66" fmla="*/ 64 w 82"/>
                <a:gd name="T67" fmla="*/ 57 h 123"/>
                <a:gd name="T68" fmla="*/ 73 w 82"/>
                <a:gd name="T69" fmla="*/ 65 h 123"/>
                <a:gd name="T70" fmla="*/ 80 w 82"/>
                <a:gd name="T71" fmla="*/ 75 h 123"/>
                <a:gd name="T72" fmla="*/ 82 w 82"/>
                <a:gd name="T73" fmla="*/ 87 h 123"/>
                <a:gd name="T74" fmla="*/ 78 w 82"/>
                <a:gd name="T75" fmla="*/ 104 h 123"/>
                <a:gd name="T76" fmla="*/ 68 w 82"/>
                <a:gd name="T77" fmla="*/ 115 h 123"/>
                <a:gd name="T78" fmla="*/ 53 w 82"/>
                <a:gd name="T79" fmla="*/ 121 h 123"/>
                <a:gd name="T80" fmla="*/ 35 w 82"/>
                <a:gd name="T81" fmla="*/ 123 h 123"/>
                <a:gd name="T82" fmla="*/ 16 w 82"/>
                <a:gd name="T83" fmla="*/ 121 h 123"/>
                <a:gd name="T84" fmla="*/ 1 w 82"/>
                <a:gd name="T85" fmla="*/ 116 h 1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123"/>
                <a:gd name="T131" fmla="*/ 82 w 82"/>
                <a:gd name="T132" fmla="*/ 123 h 1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123">
                  <a:moveTo>
                    <a:pt x="1" y="116"/>
                  </a:moveTo>
                  <a:cubicBezTo>
                    <a:pt x="1" y="90"/>
                    <a:pt x="1" y="90"/>
                    <a:pt x="1" y="90"/>
                  </a:cubicBezTo>
                  <a:cubicBezTo>
                    <a:pt x="6" y="94"/>
                    <a:pt x="11" y="97"/>
                    <a:pt x="16" y="99"/>
                  </a:cubicBezTo>
                  <a:cubicBezTo>
                    <a:pt x="22" y="101"/>
                    <a:pt x="28" y="102"/>
                    <a:pt x="33" y="102"/>
                  </a:cubicBezTo>
                  <a:cubicBezTo>
                    <a:pt x="37" y="102"/>
                    <a:pt x="40" y="101"/>
                    <a:pt x="42" y="101"/>
                  </a:cubicBezTo>
                  <a:cubicBezTo>
                    <a:pt x="45" y="100"/>
                    <a:pt x="47" y="99"/>
                    <a:pt x="49" y="98"/>
                  </a:cubicBezTo>
                  <a:cubicBezTo>
                    <a:pt x="50" y="97"/>
                    <a:pt x="52" y="96"/>
                    <a:pt x="52" y="94"/>
                  </a:cubicBezTo>
                  <a:cubicBezTo>
                    <a:pt x="53" y="93"/>
                    <a:pt x="54" y="91"/>
                    <a:pt x="54" y="90"/>
                  </a:cubicBezTo>
                  <a:cubicBezTo>
                    <a:pt x="54" y="87"/>
                    <a:pt x="53" y="85"/>
                    <a:pt x="52" y="83"/>
                  </a:cubicBezTo>
                  <a:cubicBezTo>
                    <a:pt x="50" y="82"/>
                    <a:pt x="49" y="80"/>
                    <a:pt x="46" y="78"/>
                  </a:cubicBezTo>
                  <a:cubicBezTo>
                    <a:pt x="44" y="77"/>
                    <a:pt x="41" y="75"/>
                    <a:pt x="38" y="74"/>
                  </a:cubicBezTo>
                  <a:cubicBezTo>
                    <a:pt x="35" y="72"/>
                    <a:pt x="32" y="71"/>
                    <a:pt x="28" y="69"/>
                  </a:cubicBezTo>
                  <a:cubicBezTo>
                    <a:pt x="19" y="66"/>
                    <a:pt x="12" y="61"/>
                    <a:pt x="7" y="55"/>
                  </a:cubicBezTo>
                  <a:cubicBezTo>
                    <a:pt x="2" y="50"/>
                    <a:pt x="0" y="43"/>
                    <a:pt x="0" y="35"/>
                  </a:cubicBezTo>
                  <a:cubicBezTo>
                    <a:pt x="0" y="29"/>
                    <a:pt x="1" y="23"/>
                    <a:pt x="4" y="19"/>
                  </a:cubicBezTo>
                  <a:cubicBezTo>
                    <a:pt x="6" y="15"/>
                    <a:pt x="10" y="11"/>
                    <a:pt x="14" y="8"/>
                  </a:cubicBezTo>
                  <a:cubicBezTo>
                    <a:pt x="18" y="5"/>
                    <a:pt x="23" y="3"/>
                    <a:pt x="29" y="2"/>
                  </a:cubicBezTo>
                  <a:cubicBezTo>
                    <a:pt x="35" y="0"/>
                    <a:pt x="41" y="0"/>
                    <a:pt x="47" y="0"/>
                  </a:cubicBezTo>
                  <a:cubicBezTo>
                    <a:pt x="53" y="0"/>
                    <a:pt x="59" y="0"/>
                    <a:pt x="63" y="1"/>
                  </a:cubicBezTo>
                  <a:cubicBezTo>
                    <a:pt x="68" y="1"/>
                    <a:pt x="73" y="3"/>
                    <a:pt x="77" y="4"/>
                  </a:cubicBezTo>
                  <a:cubicBezTo>
                    <a:pt x="77" y="29"/>
                    <a:pt x="77" y="29"/>
                    <a:pt x="77" y="29"/>
                  </a:cubicBezTo>
                  <a:cubicBezTo>
                    <a:pt x="75" y="28"/>
                    <a:pt x="72" y="26"/>
                    <a:pt x="70" y="25"/>
                  </a:cubicBezTo>
                  <a:cubicBezTo>
                    <a:pt x="68" y="24"/>
                    <a:pt x="65" y="23"/>
                    <a:pt x="63" y="23"/>
                  </a:cubicBezTo>
                  <a:cubicBezTo>
                    <a:pt x="60" y="22"/>
                    <a:pt x="58" y="22"/>
                    <a:pt x="55" y="21"/>
                  </a:cubicBezTo>
                  <a:cubicBezTo>
                    <a:pt x="53" y="21"/>
                    <a:pt x="51" y="21"/>
                    <a:pt x="48" y="21"/>
                  </a:cubicBezTo>
                  <a:cubicBezTo>
                    <a:pt x="45" y="21"/>
                    <a:pt x="43" y="21"/>
                    <a:pt x="40" y="22"/>
                  </a:cubicBezTo>
                  <a:cubicBezTo>
                    <a:pt x="38" y="22"/>
                    <a:pt x="36" y="23"/>
                    <a:pt x="34" y="24"/>
                  </a:cubicBezTo>
                  <a:cubicBezTo>
                    <a:pt x="32" y="25"/>
                    <a:pt x="31" y="26"/>
                    <a:pt x="30" y="28"/>
                  </a:cubicBezTo>
                  <a:cubicBezTo>
                    <a:pt x="29" y="29"/>
                    <a:pt x="28" y="31"/>
                    <a:pt x="28" y="33"/>
                  </a:cubicBezTo>
                  <a:cubicBezTo>
                    <a:pt x="28" y="35"/>
                    <a:pt x="29" y="37"/>
                    <a:pt x="30" y="38"/>
                  </a:cubicBezTo>
                  <a:cubicBezTo>
                    <a:pt x="31" y="40"/>
                    <a:pt x="33" y="41"/>
                    <a:pt x="34" y="43"/>
                  </a:cubicBezTo>
                  <a:cubicBezTo>
                    <a:pt x="36" y="44"/>
                    <a:pt x="39" y="45"/>
                    <a:pt x="42" y="47"/>
                  </a:cubicBezTo>
                  <a:cubicBezTo>
                    <a:pt x="44" y="48"/>
                    <a:pt x="47" y="49"/>
                    <a:pt x="51" y="51"/>
                  </a:cubicBezTo>
                  <a:cubicBezTo>
                    <a:pt x="56" y="53"/>
                    <a:pt x="60" y="55"/>
                    <a:pt x="64" y="57"/>
                  </a:cubicBezTo>
                  <a:cubicBezTo>
                    <a:pt x="68" y="60"/>
                    <a:pt x="71" y="62"/>
                    <a:pt x="73" y="65"/>
                  </a:cubicBezTo>
                  <a:cubicBezTo>
                    <a:pt x="76" y="68"/>
                    <a:pt x="78" y="71"/>
                    <a:pt x="80" y="75"/>
                  </a:cubicBezTo>
                  <a:cubicBezTo>
                    <a:pt x="81" y="78"/>
                    <a:pt x="82" y="82"/>
                    <a:pt x="82" y="87"/>
                  </a:cubicBezTo>
                  <a:cubicBezTo>
                    <a:pt x="82" y="94"/>
                    <a:pt x="81" y="99"/>
                    <a:pt x="78" y="104"/>
                  </a:cubicBezTo>
                  <a:cubicBezTo>
                    <a:pt x="76" y="108"/>
                    <a:pt x="72" y="112"/>
                    <a:pt x="68" y="115"/>
                  </a:cubicBezTo>
                  <a:cubicBezTo>
                    <a:pt x="64" y="118"/>
                    <a:pt x="59" y="120"/>
                    <a:pt x="53" y="121"/>
                  </a:cubicBezTo>
                  <a:cubicBezTo>
                    <a:pt x="47" y="122"/>
                    <a:pt x="41" y="123"/>
                    <a:pt x="35" y="123"/>
                  </a:cubicBezTo>
                  <a:cubicBezTo>
                    <a:pt x="28" y="123"/>
                    <a:pt x="22" y="122"/>
                    <a:pt x="16" y="121"/>
                  </a:cubicBezTo>
                  <a:cubicBezTo>
                    <a:pt x="10" y="120"/>
                    <a:pt x="5" y="118"/>
                    <a:pt x="1" y="116"/>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 name="Freeform 12"/>
            <p:cNvSpPr>
              <a:spLocks noChangeArrowheads="1"/>
            </p:cNvSpPr>
            <p:nvPr/>
          </p:nvSpPr>
          <p:spPr bwMode="auto">
            <a:xfrm>
              <a:off x="1586427" y="223033"/>
              <a:ext cx="181039" cy="271559"/>
            </a:xfrm>
            <a:custGeom>
              <a:avLst/>
              <a:gdLst>
                <a:gd name="T0" fmla="*/ 1 w 82"/>
                <a:gd name="T1" fmla="*/ 116 h 123"/>
                <a:gd name="T2" fmla="*/ 1 w 82"/>
                <a:gd name="T3" fmla="*/ 90 h 123"/>
                <a:gd name="T4" fmla="*/ 17 w 82"/>
                <a:gd name="T5" fmla="*/ 99 h 123"/>
                <a:gd name="T6" fmla="*/ 34 w 82"/>
                <a:gd name="T7" fmla="*/ 102 h 123"/>
                <a:gd name="T8" fmla="*/ 43 w 82"/>
                <a:gd name="T9" fmla="*/ 101 h 123"/>
                <a:gd name="T10" fmla="*/ 49 w 82"/>
                <a:gd name="T11" fmla="*/ 98 h 123"/>
                <a:gd name="T12" fmla="*/ 53 w 82"/>
                <a:gd name="T13" fmla="*/ 94 h 123"/>
                <a:gd name="T14" fmla="*/ 54 w 82"/>
                <a:gd name="T15" fmla="*/ 90 h 123"/>
                <a:gd name="T16" fmla="*/ 52 w 82"/>
                <a:gd name="T17" fmla="*/ 83 h 123"/>
                <a:gd name="T18" fmla="*/ 47 w 82"/>
                <a:gd name="T19" fmla="*/ 78 h 123"/>
                <a:gd name="T20" fmla="*/ 38 w 82"/>
                <a:gd name="T21" fmla="*/ 74 h 123"/>
                <a:gd name="T22" fmla="*/ 28 w 82"/>
                <a:gd name="T23" fmla="*/ 69 h 123"/>
                <a:gd name="T24" fmla="*/ 7 w 82"/>
                <a:gd name="T25" fmla="*/ 55 h 123"/>
                <a:gd name="T26" fmla="*/ 0 w 82"/>
                <a:gd name="T27" fmla="*/ 35 h 123"/>
                <a:gd name="T28" fmla="*/ 4 w 82"/>
                <a:gd name="T29" fmla="*/ 19 h 123"/>
                <a:gd name="T30" fmla="*/ 14 w 82"/>
                <a:gd name="T31" fmla="*/ 8 h 123"/>
                <a:gd name="T32" fmla="*/ 29 w 82"/>
                <a:gd name="T33" fmla="*/ 2 h 123"/>
                <a:gd name="T34" fmla="*/ 47 w 82"/>
                <a:gd name="T35" fmla="*/ 0 h 123"/>
                <a:gd name="T36" fmla="*/ 64 w 82"/>
                <a:gd name="T37" fmla="*/ 1 h 123"/>
                <a:gd name="T38" fmla="*/ 77 w 82"/>
                <a:gd name="T39" fmla="*/ 4 h 123"/>
                <a:gd name="T40" fmla="*/ 77 w 82"/>
                <a:gd name="T41" fmla="*/ 29 h 123"/>
                <a:gd name="T42" fmla="*/ 70 w 82"/>
                <a:gd name="T43" fmla="*/ 25 h 123"/>
                <a:gd name="T44" fmla="*/ 63 w 82"/>
                <a:gd name="T45" fmla="*/ 23 h 123"/>
                <a:gd name="T46" fmla="*/ 56 w 82"/>
                <a:gd name="T47" fmla="*/ 21 h 123"/>
                <a:gd name="T48" fmla="*/ 49 w 82"/>
                <a:gd name="T49" fmla="*/ 21 h 123"/>
                <a:gd name="T50" fmla="*/ 40 w 82"/>
                <a:gd name="T51" fmla="*/ 22 h 123"/>
                <a:gd name="T52" fmla="*/ 34 w 82"/>
                <a:gd name="T53" fmla="*/ 24 h 123"/>
                <a:gd name="T54" fmla="*/ 30 w 82"/>
                <a:gd name="T55" fmla="*/ 28 h 123"/>
                <a:gd name="T56" fmla="*/ 29 w 82"/>
                <a:gd name="T57" fmla="*/ 33 h 123"/>
                <a:gd name="T58" fmla="*/ 30 w 82"/>
                <a:gd name="T59" fmla="*/ 38 h 123"/>
                <a:gd name="T60" fmla="*/ 35 w 82"/>
                <a:gd name="T61" fmla="*/ 43 h 123"/>
                <a:gd name="T62" fmla="*/ 42 w 82"/>
                <a:gd name="T63" fmla="*/ 47 h 123"/>
                <a:gd name="T64" fmla="*/ 51 w 82"/>
                <a:gd name="T65" fmla="*/ 51 h 123"/>
                <a:gd name="T66" fmla="*/ 64 w 82"/>
                <a:gd name="T67" fmla="*/ 57 h 123"/>
                <a:gd name="T68" fmla="*/ 74 w 82"/>
                <a:gd name="T69" fmla="*/ 65 h 123"/>
                <a:gd name="T70" fmla="*/ 80 w 82"/>
                <a:gd name="T71" fmla="*/ 75 h 123"/>
                <a:gd name="T72" fmla="*/ 82 w 82"/>
                <a:gd name="T73" fmla="*/ 87 h 123"/>
                <a:gd name="T74" fmla="*/ 78 w 82"/>
                <a:gd name="T75" fmla="*/ 104 h 123"/>
                <a:gd name="T76" fmla="*/ 68 w 82"/>
                <a:gd name="T77" fmla="*/ 115 h 123"/>
                <a:gd name="T78" fmla="*/ 53 w 82"/>
                <a:gd name="T79" fmla="*/ 121 h 123"/>
                <a:gd name="T80" fmla="*/ 35 w 82"/>
                <a:gd name="T81" fmla="*/ 123 h 123"/>
                <a:gd name="T82" fmla="*/ 16 w 82"/>
                <a:gd name="T83" fmla="*/ 121 h 123"/>
                <a:gd name="T84" fmla="*/ 1 w 82"/>
                <a:gd name="T85" fmla="*/ 116 h 1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123"/>
                <a:gd name="T131" fmla="*/ 82 w 82"/>
                <a:gd name="T132" fmla="*/ 123 h 1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123">
                  <a:moveTo>
                    <a:pt x="1" y="116"/>
                  </a:moveTo>
                  <a:cubicBezTo>
                    <a:pt x="1" y="90"/>
                    <a:pt x="1" y="90"/>
                    <a:pt x="1" y="90"/>
                  </a:cubicBezTo>
                  <a:cubicBezTo>
                    <a:pt x="6" y="94"/>
                    <a:pt x="11" y="97"/>
                    <a:pt x="17" y="99"/>
                  </a:cubicBezTo>
                  <a:cubicBezTo>
                    <a:pt x="22" y="101"/>
                    <a:pt x="28" y="102"/>
                    <a:pt x="34" y="102"/>
                  </a:cubicBezTo>
                  <a:cubicBezTo>
                    <a:pt x="37" y="102"/>
                    <a:pt x="40" y="101"/>
                    <a:pt x="43" y="101"/>
                  </a:cubicBezTo>
                  <a:cubicBezTo>
                    <a:pt x="45" y="100"/>
                    <a:pt x="47" y="99"/>
                    <a:pt x="49" y="98"/>
                  </a:cubicBezTo>
                  <a:cubicBezTo>
                    <a:pt x="51" y="97"/>
                    <a:pt x="52" y="96"/>
                    <a:pt x="53" y="94"/>
                  </a:cubicBezTo>
                  <a:cubicBezTo>
                    <a:pt x="54" y="93"/>
                    <a:pt x="54" y="91"/>
                    <a:pt x="54" y="90"/>
                  </a:cubicBezTo>
                  <a:cubicBezTo>
                    <a:pt x="54" y="87"/>
                    <a:pt x="53" y="85"/>
                    <a:pt x="52" y="83"/>
                  </a:cubicBezTo>
                  <a:cubicBezTo>
                    <a:pt x="51" y="82"/>
                    <a:pt x="49" y="80"/>
                    <a:pt x="47" y="78"/>
                  </a:cubicBezTo>
                  <a:cubicBezTo>
                    <a:pt x="44" y="77"/>
                    <a:pt x="41" y="75"/>
                    <a:pt x="38" y="74"/>
                  </a:cubicBezTo>
                  <a:cubicBezTo>
                    <a:pt x="35" y="72"/>
                    <a:pt x="32" y="71"/>
                    <a:pt x="28" y="69"/>
                  </a:cubicBezTo>
                  <a:cubicBezTo>
                    <a:pt x="19" y="66"/>
                    <a:pt x="12" y="61"/>
                    <a:pt x="7" y="55"/>
                  </a:cubicBezTo>
                  <a:cubicBezTo>
                    <a:pt x="3" y="50"/>
                    <a:pt x="0" y="43"/>
                    <a:pt x="0" y="35"/>
                  </a:cubicBezTo>
                  <a:cubicBezTo>
                    <a:pt x="0" y="29"/>
                    <a:pt x="2" y="23"/>
                    <a:pt x="4" y="19"/>
                  </a:cubicBezTo>
                  <a:cubicBezTo>
                    <a:pt x="7" y="15"/>
                    <a:pt x="10" y="11"/>
                    <a:pt x="14" y="8"/>
                  </a:cubicBezTo>
                  <a:cubicBezTo>
                    <a:pt x="19" y="5"/>
                    <a:pt x="24" y="3"/>
                    <a:pt x="29" y="2"/>
                  </a:cubicBezTo>
                  <a:cubicBezTo>
                    <a:pt x="35" y="0"/>
                    <a:pt x="41" y="0"/>
                    <a:pt x="47" y="0"/>
                  </a:cubicBezTo>
                  <a:cubicBezTo>
                    <a:pt x="53" y="0"/>
                    <a:pt x="59" y="0"/>
                    <a:pt x="64" y="1"/>
                  </a:cubicBezTo>
                  <a:cubicBezTo>
                    <a:pt x="68" y="1"/>
                    <a:pt x="73" y="3"/>
                    <a:pt x="77" y="4"/>
                  </a:cubicBezTo>
                  <a:cubicBezTo>
                    <a:pt x="77" y="29"/>
                    <a:pt x="77" y="29"/>
                    <a:pt x="77" y="29"/>
                  </a:cubicBezTo>
                  <a:cubicBezTo>
                    <a:pt x="75" y="28"/>
                    <a:pt x="73" y="26"/>
                    <a:pt x="70" y="25"/>
                  </a:cubicBezTo>
                  <a:cubicBezTo>
                    <a:pt x="68" y="24"/>
                    <a:pt x="66" y="23"/>
                    <a:pt x="63" y="23"/>
                  </a:cubicBezTo>
                  <a:cubicBezTo>
                    <a:pt x="61" y="22"/>
                    <a:pt x="58" y="22"/>
                    <a:pt x="56" y="21"/>
                  </a:cubicBezTo>
                  <a:cubicBezTo>
                    <a:pt x="53" y="21"/>
                    <a:pt x="51" y="21"/>
                    <a:pt x="49" y="21"/>
                  </a:cubicBezTo>
                  <a:cubicBezTo>
                    <a:pt x="46" y="21"/>
                    <a:pt x="43" y="21"/>
                    <a:pt x="40" y="22"/>
                  </a:cubicBezTo>
                  <a:cubicBezTo>
                    <a:pt x="38" y="22"/>
                    <a:pt x="36" y="23"/>
                    <a:pt x="34" y="24"/>
                  </a:cubicBezTo>
                  <a:cubicBezTo>
                    <a:pt x="32" y="25"/>
                    <a:pt x="31" y="26"/>
                    <a:pt x="30" y="28"/>
                  </a:cubicBezTo>
                  <a:cubicBezTo>
                    <a:pt x="29" y="29"/>
                    <a:pt x="29" y="31"/>
                    <a:pt x="29" y="33"/>
                  </a:cubicBezTo>
                  <a:cubicBezTo>
                    <a:pt x="29" y="35"/>
                    <a:pt x="29" y="37"/>
                    <a:pt x="30" y="38"/>
                  </a:cubicBezTo>
                  <a:cubicBezTo>
                    <a:pt x="31" y="40"/>
                    <a:pt x="33" y="41"/>
                    <a:pt x="35" y="43"/>
                  </a:cubicBezTo>
                  <a:cubicBezTo>
                    <a:pt x="37" y="44"/>
                    <a:pt x="39" y="45"/>
                    <a:pt x="42" y="47"/>
                  </a:cubicBezTo>
                  <a:cubicBezTo>
                    <a:pt x="45" y="48"/>
                    <a:pt x="48" y="49"/>
                    <a:pt x="51" y="51"/>
                  </a:cubicBezTo>
                  <a:cubicBezTo>
                    <a:pt x="56" y="53"/>
                    <a:pt x="60" y="55"/>
                    <a:pt x="64" y="57"/>
                  </a:cubicBezTo>
                  <a:cubicBezTo>
                    <a:pt x="68" y="60"/>
                    <a:pt x="71" y="62"/>
                    <a:pt x="74" y="65"/>
                  </a:cubicBezTo>
                  <a:cubicBezTo>
                    <a:pt x="76" y="68"/>
                    <a:pt x="79" y="71"/>
                    <a:pt x="80" y="75"/>
                  </a:cubicBezTo>
                  <a:cubicBezTo>
                    <a:pt x="81" y="78"/>
                    <a:pt x="82" y="82"/>
                    <a:pt x="82" y="87"/>
                  </a:cubicBezTo>
                  <a:cubicBezTo>
                    <a:pt x="82" y="94"/>
                    <a:pt x="81" y="99"/>
                    <a:pt x="78" y="104"/>
                  </a:cubicBezTo>
                  <a:cubicBezTo>
                    <a:pt x="76" y="108"/>
                    <a:pt x="72" y="112"/>
                    <a:pt x="68" y="115"/>
                  </a:cubicBezTo>
                  <a:cubicBezTo>
                    <a:pt x="64" y="118"/>
                    <a:pt x="59" y="120"/>
                    <a:pt x="53" y="121"/>
                  </a:cubicBezTo>
                  <a:cubicBezTo>
                    <a:pt x="47" y="122"/>
                    <a:pt x="41" y="123"/>
                    <a:pt x="35" y="123"/>
                  </a:cubicBezTo>
                  <a:cubicBezTo>
                    <a:pt x="28" y="123"/>
                    <a:pt x="22" y="122"/>
                    <a:pt x="16" y="121"/>
                  </a:cubicBezTo>
                  <a:cubicBezTo>
                    <a:pt x="10" y="120"/>
                    <a:pt x="5" y="118"/>
                    <a:pt x="1" y="116"/>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Freeform 13"/>
            <p:cNvSpPr>
              <a:spLocks noEditPoints="1" noChangeArrowheads="1"/>
            </p:cNvSpPr>
            <p:nvPr/>
          </p:nvSpPr>
          <p:spPr bwMode="auto">
            <a:xfrm>
              <a:off x="2168738" y="0"/>
              <a:ext cx="1008781" cy="1103966"/>
            </a:xfrm>
            <a:custGeom>
              <a:avLst/>
              <a:gdLst>
                <a:gd name="T0" fmla="*/ 0 w 457"/>
                <a:gd name="T1" fmla="*/ 250 h 500"/>
                <a:gd name="T2" fmla="*/ 228 w 457"/>
                <a:gd name="T3" fmla="*/ 500 h 500"/>
                <a:gd name="T4" fmla="*/ 457 w 457"/>
                <a:gd name="T5" fmla="*/ 250 h 500"/>
                <a:gd name="T6" fmla="*/ 228 w 457"/>
                <a:gd name="T7" fmla="*/ 0 h 500"/>
                <a:gd name="T8" fmla="*/ 0 w 457"/>
                <a:gd name="T9" fmla="*/ 250 h 500"/>
                <a:gd name="T10" fmla="*/ 60 w 457"/>
                <a:gd name="T11" fmla="*/ 250 h 500"/>
                <a:gd name="T12" fmla="*/ 228 w 457"/>
                <a:gd name="T13" fmla="*/ 66 h 500"/>
                <a:gd name="T14" fmla="*/ 397 w 457"/>
                <a:gd name="T15" fmla="*/ 250 h 500"/>
                <a:gd name="T16" fmla="*/ 228 w 457"/>
                <a:gd name="T17" fmla="*/ 434 h 500"/>
                <a:gd name="T18" fmla="*/ 60 w 457"/>
                <a:gd name="T19" fmla="*/ 250 h 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7"/>
                <a:gd name="T31" fmla="*/ 0 h 500"/>
                <a:gd name="T32" fmla="*/ 457 w 457"/>
                <a:gd name="T33" fmla="*/ 500 h 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7" h="500">
                  <a:moveTo>
                    <a:pt x="0" y="250"/>
                  </a:moveTo>
                  <a:cubicBezTo>
                    <a:pt x="0" y="388"/>
                    <a:pt x="102" y="500"/>
                    <a:pt x="228" y="500"/>
                  </a:cubicBezTo>
                  <a:cubicBezTo>
                    <a:pt x="355" y="500"/>
                    <a:pt x="457" y="388"/>
                    <a:pt x="457" y="250"/>
                  </a:cubicBezTo>
                  <a:cubicBezTo>
                    <a:pt x="457" y="112"/>
                    <a:pt x="355" y="0"/>
                    <a:pt x="228" y="0"/>
                  </a:cubicBezTo>
                  <a:cubicBezTo>
                    <a:pt x="102" y="0"/>
                    <a:pt x="0" y="112"/>
                    <a:pt x="0" y="250"/>
                  </a:cubicBezTo>
                  <a:close/>
                  <a:moveTo>
                    <a:pt x="60" y="250"/>
                  </a:moveTo>
                  <a:cubicBezTo>
                    <a:pt x="60" y="148"/>
                    <a:pt x="135" y="66"/>
                    <a:pt x="228" y="66"/>
                  </a:cubicBezTo>
                  <a:cubicBezTo>
                    <a:pt x="321" y="66"/>
                    <a:pt x="397" y="148"/>
                    <a:pt x="397" y="250"/>
                  </a:cubicBezTo>
                  <a:cubicBezTo>
                    <a:pt x="397" y="352"/>
                    <a:pt x="321" y="434"/>
                    <a:pt x="228" y="434"/>
                  </a:cubicBezTo>
                  <a:cubicBezTo>
                    <a:pt x="135" y="434"/>
                    <a:pt x="60" y="352"/>
                    <a:pt x="60" y="25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4" name="Freeform 14"/>
            <p:cNvSpPr>
              <a:spLocks noChangeArrowheads="1"/>
            </p:cNvSpPr>
            <p:nvPr/>
          </p:nvSpPr>
          <p:spPr bwMode="auto">
            <a:xfrm>
              <a:off x="1853320" y="311686"/>
              <a:ext cx="423669" cy="485260"/>
            </a:xfrm>
            <a:custGeom>
              <a:avLst/>
              <a:gdLst>
                <a:gd name="T0" fmla="*/ 192 w 192"/>
                <a:gd name="T1" fmla="*/ 58 h 220"/>
                <a:gd name="T2" fmla="*/ 134 w 192"/>
                <a:gd name="T3" fmla="*/ 0 h 220"/>
                <a:gd name="T4" fmla="*/ 58 w 192"/>
                <a:gd name="T5" fmla="*/ 0 h 220"/>
                <a:gd name="T6" fmla="*/ 0 w 192"/>
                <a:gd name="T7" fmla="*/ 58 h 220"/>
                <a:gd name="T8" fmla="*/ 0 w 192"/>
                <a:gd name="T9" fmla="*/ 162 h 220"/>
                <a:gd name="T10" fmla="*/ 58 w 192"/>
                <a:gd name="T11" fmla="*/ 220 h 220"/>
                <a:gd name="T12" fmla="*/ 134 w 192"/>
                <a:gd name="T13" fmla="*/ 220 h 220"/>
                <a:gd name="T14" fmla="*/ 192 w 192"/>
                <a:gd name="T15" fmla="*/ 162 h 220"/>
                <a:gd name="T16" fmla="*/ 192 w 192"/>
                <a:gd name="T17" fmla="*/ 58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220"/>
                <a:gd name="T29" fmla="*/ 192 w 192"/>
                <a:gd name="T30" fmla="*/ 220 h 2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220">
                  <a:moveTo>
                    <a:pt x="192" y="58"/>
                  </a:moveTo>
                  <a:cubicBezTo>
                    <a:pt x="192" y="26"/>
                    <a:pt x="166" y="0"/>
                    <a:pt x="134" y="0"/>
                  </a:cubicBezTo>
                  <a:cubicBezTo>
                    <a:pt x="58" y="0"/>
                    <a:pt x="58" y="0"/>
                    <a:pt x="58" y="0"/>
                  </a:cubicBezTo>
                  <a:cubicBezTo>
                    <a:pt x="26" y="0"/>
                    <a:pt x="0" y="26"/>
                    <a:pt x="0" y="58"/>
                  </a:cubicBezTo>
                  <a:cubicBezTo>
                    <a:pt x="0" y="162"/>
                    <a:pt x="0" y="162"/>
                    <a:pt x="0" y="162"/>
                  </a:cubicBezTo>
                  <a:cubicBezTo>
                    <a:pt x="0" y="194"/>
                    <a:pt x="26" y="220"/>
                    <a:pt x="58" y="220"/>
                  </a:cubicBezTo>
                  <a:cubicBezTo>
                    <a:pt x="134" y="220"/>
                    <a:pt x="134" y="220"/>
                    <a:pt x="134" y="220"/>
                  </a:cubicBezTo>
                  <a:cubicBezTo>
                    <a:pt x="166" y="220"/>
                    <a:pt x="192" y="194"/>
                    <a:pt x="192" y="162"/>
                  </a:cubicBezTo>
                  <a:lnTo>
                    <a:pt x="192" y="58"/>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 name="Freeform 15"/>
            <p:cNvSpPr>
              <a:spLocks noChangeArrowheads="1"/>
            </p:cNvSpPr>
            <p:nvPr/>
          </p:nvSpPr>
          <p:spPr bwMode="auto">
            <a:xfrm>
              <a:off x="0" y="479661"/>
              <a:ext cx="2011962" cy="167041"/>
            </a:xfrm>
            <a:custGeom>
              <a:avLst/>
              <a:gdLst>
                <a:gd name="T0" fmla="*/ 912 w 912"/>
                <a:gd name="T1" fmla="*/ 37 h 76"/>
                <a:gd name="T2" fmla="*/ 875 w 912"/>
                <a:gd name="T3" fmla="*/ 0 h 76"/>
                <a:gd name="T4" fmla="*/ 37 w 912"/>
                <a:gd name="T5" fmla="*/ 0 h 76"/>
                <a:gd name="T6" fmla="*/ 0 w 912"/>
                <a:gd name="T7" fmla="*/ 37 h 76"/>
                <a:gd name="T8" fmla="*/ 0 w 912"/>
                <a:gd name="T9" fmla="*/ 39 h 76"/>
                <a:gd name="T10" fmla="*/ 37 w 912"/>
                <a:gd name="T11" fmla="*/ 76 h 76"/>
                <a:gd name="T12" fmla="*/ 875 w 912"/>
                <a:gd name="T13" fmla="*/ 76 h 76"/>
                <a:gd name="T14" fmla="*/ 912 w 912"/>
                <a:gd name="T15" fmla="*/ 39 h 76"/>
                <a:gd name="T16" fmla="*/ 912 w 912"/>
                <a:gd name="T17" fmla="*/ 37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2"/>
                <a:gd name="T28" fmla="*/ 0 h 76"/>
                <a:gd name="T29" fmla="*/ 912 w 912"/>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2" h="76">
                  <a:moveTo>
                    <a:pt x="912" y="37"/>
                  </a:moveTo>
                  <a:cubicBezTo>
                    <a:pt x="912" y="17"/>
                    <a:pt x="895" y="0"/>
                    <a:pt x="875" y="0"/>
                  </a:cubicBezTo>
                  <a:cubicBezTo>
                    <a:pt x="37" y="0"/>
                    <a:pt x="37" y="0"/>
                    <a:pt x="37" y="0"/>
                  </a:cubicBezTo>
                  <a:cubicBezTo>
                    <a:pt x="17" y="0"/>
                    <a:pt x="0" y="17"/>
                    <a:pt x="0" y="37"/>
                  </a:cubicBezTo>
                  <a:cubicBezTo>
                    <a:pt x="0" y="39"/>
                    <a:pt x="0" y="39"/>
                    <a:pt x="0" y="39"/>
                  </a:cubicBezTo>
                  <a:cubicBezTo>
                    <a:pt x="0" y="59"/>
                    <a:pt x="17" y="76"/>
                    <a:pt x="37" y="76"/>
                  </a:cubicBezTo>
                  <a:cubicBezTo>
                    <a:pt x="875" y="76"/>
                    <a:pt x="875" y="76"/>
                    <a:pt x="875" y="76"/>
                  </a:cubicBezTo>
                  <a:cubicBezTo>
                    <a:pt x="895" y="76"/>
                    <a:pt x="912" y="59"/>
                    <a:pt x="912" y="39"/>
                  </a:cubicBezTo>
                  <a:lnTo>
                    <a:pt x="912" y="37"/>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 name="Freeform 16"/>
            <p:cNvSpPr>
              <a:spLocks noChangeArrowheads="1"/>
            </p:cNvSpPr>
            <p:nvPr/>
          </p:nvSpPr>
          <p:spPr bwMode="auto">
            <a:xfrm>
              <a:off x="661633" y="426469"/>
              <a:ext cx="106384" cy="299555"/>
            </a:xfrm>
            <a:custGeom>
              <a:avLst/>
              <a:gdLst>
                <a:gd name="T0" fmla="*/ 48 w 48"/>
                <a:gd name="T1" fmla="*/ 23 h 136"/>
                <a:gd name="T2" fmla="*/ 25 w 48"/>
                <a:gd name="T3" fmla="*/ 0 h 136"/>
                <a:gd name="T4" fmla="*/ 23 w 48"/>
                <a:gd name="T5" fmla="*/ 0 h 136"/>
                <a:gd name="T6" fmla="*/ 0 w 48"/>
                <a:gd name="T7" fmla="*/ 23 h 136"/>
                <a:gd name="T8" fmla="*/ 0 w 48"/>
                <a:gd name="T9" fmla="*/ 113 h 136"/>
                <a:gd name="T10" fmla="*/ 23 w 48"/>
                <a:gd name="T11" fmla="*/ 136 h 136"/>
                <a:gd name="T12" fmla="*/ 25 w 48"/>
                <a:gd name="T13" fmla="*/ 136 h 136"/>
                <a:gd name="T14" fmla="*/ 48 w 48"/>
                <a:gd name="T15" fmla="*/ 113 h 136"/>
                <a:gd name="T16" fmla="*/ 48 w 48"/>
                <a:gd name="T17" fmla="*/ 23 h 1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136"/>
                <a:gd name="T29" fmla="*/ 48 w 48"/>
                <a:gd name="T30" fmla="*/ 136 h 1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136">
                  <a:moveTo>
                    <a:pt x="48" y="23"/>
                  </a:moveTo>
                  <a:cubicBezTo>
                    <a:pt x="48" y="10"/>
                    <a:pt x="38" y="0"/>
                    <a:pt x="25" y="0"/>
                  </a:cubicBezTo>
                  <a:cubicBezTo>
                    <a:pt x="23" y="0"/>
                    <a:pt x="23" y="0"/>
                    <a:pt x="23" y="0"/>
                  </a:cubicBezTo>
                  <a:cubicBezTo>
                    <a:pt x="10" y="0"/>
                    <a:pt x="0" y="10"/>
                    <a:pt x="0" y="23"/>
                  </a:cubicBezTo>
                  <a:cubicBezTo>
                    <a:pt x="0" y="113"/>
                    <a:pt x="0" y="113"/>
                    <a:pt x="0" y="113"/>
                  </a:cubicBezTo>
                  <a:cubicBezTo>
                    <a:pt x="0" y="126"/>
                    <a:pt x="10" y="136"/>
                    <a:pt x="23" y="136"/>
                  </a:cubicBezTo>
                  <a:cubicBezTo>
                    <a:pt x="25" y="136"/>
                    <a:pt x="25" y="136"/>
                    <a:pt x="25" y="136"/>
                  </a:cubicBezTo>
                  <a:cubicBezTo>
                    <a:pt x="38" y="136"/>
                    <a:pt x="48" y="126"/>
                    <a:pt x="48" y="113"/>
                  </a:cubicBezTo>
                  <a:lnTo>
                    <a:pt x="48" y="23"/>
                  </a:ln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Freeform 17"/>
            <p:cNvSpPr>
              <a:spLocks noChangeArrowheads="1"/>
            </p:cNvSpPr>
            <p:nvPr/>
          </p:nvSpPr>
          <p:spPr bwMode="auto">
            <a:xfrm>
              <a:off x="132513" y="611241"/>
              <a:ext cx="379809" cy="371410"/>
            </a:xfrm>
            <a:custGeom>
              <a:avLst/>
              <a:gdLst>
                <a:gd name="T0" fmla="*/ 45 w 172"/>
                <a:gd name="T1" fmla="*/ 0 h 168"/>
                <a:gd name="T2" fmla="*/ 128 w 172"/>
                <a:gd name="T3" fmla="*/ 0 h 168"/>
                <a:gd name="T4" fmla="*/ 172 w 172"/>
                <a:gd name="T5" fmla="*/ 42 h 168"/>
                <a:gd name="T6" fmla="*/ 172 w 172"/>
                <a:gd name="T7" fmla="*/ 121 h 168"/>
                <a:gd name="T8" fmla="*/ 140 w 172"/>
                <a:gd name="T9" fmla="*/ 164 h 168"/>
                <a:gd name="T10" fmla="*/ 140 w 172"/>
                <a:gd name="T11" fmla="*/ 91 h 168"/>
                <a:gd name="T12" fmla="*/ 120 w 172"/>
                <a:gd name="T13" fmla="*/ 72 h 168"/>
                <a:gd name="T14" fmla="*/ 118 w 172"/>
                <a:gd name="T15" fmla="*/ 72 h 168"/>
                <a:gd name="T16" fmla="*/ 100 w 172"/>
                <a:gd name="T17" fmla="*/ 91 h 168"/>
                <a:gd name="T18" fmla="*/ 100 w 172"/>
                <a:gd name="T19" fmla="*/ 168 h 168"/>
                <a:gd name="T20" fmla="*/ 64 w 172"/>
                <a:gd name="T21" fmla="*/ 168 h 168"/>
                <a:gd name="T22" fmla="*/ 64 w 172"/>
                <a:gd name="T23" fmla="*/ 91 h 168"/>
                <a:gd name="T24" fmla="*/ 45 w 172"/>
                <a:gd name="T25" fmla="*/ 72 h 168"/>
                <a:gd name="T26" fmla="*/ 43 w 172"/>
                <a:gd name="T27" fmla="*/ 72 h 168"/>
                <a:gd name="T28" fmla="*/ 24 w 172"/>
                <a:gd name="T29" fmla="*/ 91 h 168"/>
                <a:gd name="T30" fmla="*/ 24 w 172"/>
                <a:gd name="T31" fmla="*/ 162 h 168"/>
                <a:gd name="T32" fmla="*/ 0 w 172"/>
                <a:gd name="T33" fmla="*/ 121 h 168"/>
                <a:gd name="T34" fmla="*/ 0 w 172"/>
                <a:gd name="T35" fmla="*/ 42 h 168"/>
                <a:gd name="T36" fmla="*/ 45 w 17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2"/>
                <a:gd name="T58" fmla="*/ 0 h 168"/>
                <a:gd name="T59" fmla="*/ 172 w 17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2" h="168">
                  <a:moveTo>
                    <a:pt x="45" y="0"/>
                  </a:moveTo>
                  <a:cubicBezTo>
                    <a:pt x="128" y="0"/>
                    <a:pt x="128" y="0"/>
                    <a:pt x="128" y="0"/>
                  </a:cubicBezTo>
                  <a:cubicBezTo>
                    <a:pt x="153" y="0"/>
                    <a:pt x="172" y="17"/>
                    <a:pt x="172" y="42"/>
                  </a:cubicBezTo>
                  <a:cubicBezTo>
                    <a:pt x="172" y="121"/>
                    <a:pt x="172" y="121"/>
                    <a:pt x="172" y="121"/>
                  </a:cubicBezTo>
                  <a:cubicBezTo>
                    <a:pt x="172" y="142"/>
                    <a:pt x="160" y="159"/>
                    <a:pt x="140" y="164"/>
                  </a:cubicBezTo>
                  <a:cubicBezTo>
                    <a:pt x="140" y="91"/>
                    <a:pt x="140" y="91"/>
                    <a:pt x="140" y="91"/>
                  </a:cubicBezTo>
                  <a:cubicBezTo>
                    <a:pt x="140" y="78"/>
                    <a:pt x="130" y="72"/>
                    <a:pt x="120" y="72"/>
                  </a:cubicBezTo>
                  <a:cubicBezTo>
                    <a:pt x="118" y="72"/>
                    <a:pt x="118" y="72"/>
                    <a:pt x="118" y="72"/>
                  </a:cubicBezTo>
                  <a:cubicBezTo>
                    <a:pt x="109" y="72"/>
                    <a:pt x="100" y="78"/>
                    <a:pt x="100" y="91"/>
                  </a:cubicBezTo>
                  <a:cubicBezTo>
                    <a:pt x="100" y="168"/>
                    <a:pt x="100" y="168"/>
                    <a:pt x="100" y="168"/>
                  </a:cubicBezTo>
                  <a:cubicBezTo>
                    <a:pt x="64" y="168"/>
                    <a:pt x="64" y="168"/>
                    <a:pt x="64" y="168"/>
                  </a:cubicBezTo>
                  <a:cubicBezTo>
                    <a:pt x="64" y="91"/>
                    <a:pt x="64" y="91"/>
                    <a:pt x="64" y="91"/>
                  </a:cubicBezTo>
                  <a:cubicBezTo>
                    <a:pt x="64" y="78"/>
                    <a:pt x="55" y="72"/>
                    <a:pt x="45" y="72"/>
                  </a:cubicBezTo>
                  <a:cubicBezTo>
                    <a:pt x="43" y="72"/>
                    <a:pt x="43" y="72"/>
                    <a:pt x="43" y="72"/>
                  </a:cubicBezTo>
                  <a:cubicBezTo>
                    <a:pt x="33" y="72"/>
                    <a:pt x="24" y="78"/>
                    <a:pt x="24" y="91"/>
                  </a:cubicBezTo>
                  <a:cubicBezTo>
                    <a:pt x="24" y="162"/>
                    <a:pt x="24" y="162"/>
                    <a:pt x="24" y="162"/>
                  </a:cubicBezTo>
                  <a:cubicBezTo>
                    <a:pt x="8" y="154"/>
                    <a:pt x="0" y="139"/>
                    <a:pt x="0" y="121"/>
                  </a:cubicBezTo>
                  <a:cubicBezTo>
                    <a:pt x="0" y="42"/>
                    <a:pt x="0" y="42"/>
                    <a:pt x="0" y="42"/>
                  </a:cubicBezTo>
                  <a:cubicBezTo>
                    <a:pt x="0" y="17"/>
                    <a:pt x="20" y="0"/>
                    <a:pt x="45" y="0"/>
                  </a:cubicBezTo>
                  <a:close/>
                </a:path>
              </a:pathLst>
            </a:cu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2" name="Freeform 18"/>
          <p:cNvSpPr>
            <a:spLocks noChangeArrowheads="1"/>
          </p:cNvSpPr>
          <p:nvPr/>
        </p:nvSpPr>
        <p:spPr bwMode="auto">
          <a:xfrm>
            <a:off x="1767043" y="3302576"/>
            <a:ext cx="1016116" cy="2509773"/>
          </a:xfrm>
          <a:custGeom>
            <a:avLst/>
            <a:gdLst>
              <a:gd name="T0" fmla="*/ 191 w 617"/>
              <a:gd name="T1" fmla="*/ 76 h 1524"/>
              <a:gd name="T2" fmla="*/ 287 w 617"/>
              <a:gd name="T3" fmla="*/ 7 h 1524"/>
              <a:gd name="T4" fmla="*/ 538 w 617"/>
              <a:gd name="T5" fmla="*/ 42 h 1524"/>
              <a:gd name="T6" fmla="*/ 610 w 617"/>
              <a:gd name="T7" fmla="*/ 135 h 1524"/>
              <a:gd name="T8" fmla="*/ 425 w 617"/>
              <a:gd name="T9" fmla="*/ 1445 h 1524"/>
              <a:gd name="T10" fmla="*/ 329 w 617"/>
              <a:gd name="T11" fmla="*/ 1517 h 1524"/>
              <a:gd name="T12" fmla="*/ 79 w 617"/>
              <a:gd name="T13" fmla="*/ 1482 h 1524"/>
              <a:gd name="T14" fmla="*/ 7 w 617"/>
              <a:gd name="T15" fmla="*/ 1386 h 1524"/>
              <a:gd name="T16" fmla="*/ 191 w 617"/>
              <a:gd name="T17" fmla="*/ 76 h 15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7"/>
              <a:gd name="T28" fmla="*/ 0 h 1524"/>
              <a:gd name="T29" fmla="*/ 617 w 617"/>
              <a:gd name="T30" fmla="*/ 1524 h 15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7" h="1524">
                <a:moveTo>
                  <a:pt x="191" y="76"/>
                </a:moveTo>
                <a:cubicBezTo>
                  <a:pt x="198" y="30"/>
                  <a:pt x="241" y="0"/>
                  <a:pt x="287" y="7"/>
                </a:cubicBezTo>
                <a:cubicBezTo>
                  <a:pt x="538" y="42"/>
                  <a:pt x="538" y="42"/>
                  <a:pt x="538" y="42"/>
                </a:cubicBezTo>
                <a:cubicBezTo>
                  <a:pt x="584" y="49"/>
                  <a:pt x="617" y="89"/>
                  <a:pt x="610" y="135"/>
                </a:cubicBezTo>
                <a:cubicBezTo>
                  <a:pt x="425" y="1445"/>
                  <a:pt x="425" y="1445"/>
                  <a:pt x="425" y="1445"/>
                </a:cubicBezTo>
                <a:cubicBezTo>
                  <a:pt x="419" y="1492"/>
                  <a:pt x="376" y="1524"/>
                  <a:pt x="329" y="1517"/>
                </a:cubicBezTo>
                <a:cubicBezTo>
                  <a:pt x="79" y="1482"/>
                  <a:pt x="79" y="1482"/>
                  <a:pt x="79" y="1482"/>
                </a:cubicBezTo>
                <a:cubicBezTo>
                  <a:pt x="32" y="1475"/>
                  <a:pt x="0" y="1432"/>
                  <a:pt x="7" y="1386"/>
                </a:cubicBezTo>
                <a:lnTo>
                  <a:pt x="191" y="76"/>
                </a:lnTo>
                <a:close/>
              </a:path>
            </a:pathLst>
          </a:cu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Freeform 19"/>
          <p:cNvSpPr>
            <a:spLocks noChangeArrowheads="1"/>
          </p:cNvSpPr>
          <p:nvPr/>
        </p:nvSpPr>
        <p:spPr bwMode="auto">
          <a:xfrm>
            <a:off x="2259500" y="3424673"/>
            <a:ext cx="214347" cy="214348"/>
          </a:xfrm>
          <a:custGeom>
            <a:avLst/>
            <a:gdLst>
              <a:gd name="T0" fmla="*/ 118 w 130"/>
              <a:gd name="T1" fmla="*/ 43 h 130"/>
              <a:gd name="T2" fmla="*/ 43 w 130"/>
              <a:gd name="T3" fmla="*/ 12 h 130"/>
              <a:gd name="T4" fmla="*/ 12 w 130"/>
              <a:gd name="T5" fmla="*/ 86 h 130"/>
              <a:gd name="T6" fmla="*/ 86 w 130"/>
              <a:gd name="T7" fmla="*/ 118 h 130"/>
              <a:gd name="T8" fmla="*/ 118 w 130"/>
              <a:gd name="T9" fmla="*/ 43 h 130"/>
              <a:gd name="T10" fmla="*/ 0 60000 65536"/>
              <a:gd name="T11" fmla="*/ 0 60000 65536"/>
              <a:gd name="T12" fmla="*/ 0 60000 65536"/>
              <a:gd name="T13" fmla="*/ 0 60000 65536"/>
              <a:gd name="T14" fmla="*/ 0 60000 65536"/>
              <a:gd name="T15" fmla="*/ 0 w 130"/>
              <a:gd name="T16" fmla="*/ 0 h 130"/>
              <a:gd name="T17" fmla="*/ 130 w 130"/>
              <a:gd name="T18" fmla="*/ 130 h 130"/>
            </a:gdLst>
            <a:ahLst/>
            <a:cxnLst>
              <a:cxn ang="T10">
                <a:pos x="T0" y="T1"/>
              </a:cxn>
              <a:cxn ang="T11">
                <a:pos x="T2" y="T3"/>
              </a:cxn>
              <a:cxn ang="T12">
                <a:pos x="T4" y="T5"/>
              </a:cxn>
              <a:cxn ang="T13">
                <a:pos x="T6" y="T7"/>
              </a:cxn>
              <a:cxn ang="T14">
                <a:pos x="T8" y="T9"/>
              </a:cxn>
            </a:cxnLst>
            <a:rect l="T15" t="T16" r="T17" b="T18"/>
            <a:pathLst>
              <a:path w="130" h="130">
                <a:moveTo>
                  <a:pt x="118" y="43"/>
                </a:moveTo>
                <a:cubicBezTo>
                  <a:pt x="106" y="14"/>
                  <a:pt x="73" y="0"/>
                  <a:pt x="43" y="12"/>
                </a:cubicBezTo>
                <a:cubicBezTo>
                  <a:pt x="14" y="23"/>
                  <a:pt x="0" y="57"/>
                  <a:pt x="12" y="86"/>
                </a:cubicBezTo>
                <a:cubicBezTo>
                  <a:pt x="24" y="115"/>
                  <a:pt x="57" y="130"/>
                  <a:pt x="86" y="118"/>
                </a:cubicBezTo>
                <a:cubicBezTo>
                  <a:pt x="116" y="106"/>
                  <a:pt x="130" y="73"/>
                  <a:pt x="118" y="43"/>
                </a:cubicBezTo>
                <a:close/>
              </a:path>
            </a:pathLst>
          </a:custGeom>
          <a:solidFill>
            <a:srgbClr val="1D475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4" name="Freeform 20"/>
          <p:cNvSpPr>
            <a:spLocks noChangeArrowheads="1"/>
          </p:cNvSpPr>
          <p:nvPr/>
        </p:nvSpPr>
        <p:spPr bwMode="auto">
          <a:xfrm>
            <a:off x="2259500" y="3431456"/>
            <a:ext cx="161438" cy="192642"/>
          </a:xfrm>
          <a:custGeom>
            <a:avLst/>
            <a:gdLst>
              <a:gd name="T0" fmla="*/ 66 w 98"/>
              <a:gd name="T1" fmla="*/ 17 h 117"/>
              <a:gd name="T2" fmla="*/ 98 w 98"/>
              <a:gd name="T3" fmla="*/ 14 h 117"/>
              <a:gd name="T4" fmla="*/ 43 w 98"/>
              <a:gd name="T5" fmla="*/ 8 h 117"/>
              <a:gd name="T6" fmla="*/ 12 w 98"/>
              <a:gd name="T7" fmla="*/ 82 h 117"/>
              <a:gd name="T8" fmla="*/ 55 w 98"/>
              <a:gd name="T9" fmla="*/ 117 h 117"/>
              <a:gd name="T10" fmla="*/ 35 w 98"/>
              <a:gd name="T11" fmla="*/ 92 h 117"/>
              <a:gd name="T12" fmla="*/ 66 w 98"/>
              <a:gd name="T13" fmla="*/ 17 h 117"/>
              <a:gd name="T14" fmla="*/ 0 60000 65536"/>
              <a:gd name="T15" fmla="*/ 0 60000 65536"/>
              <a:gd name="T16" fmla="*/ 0 60000 65536"/>
              <a:gd name="T17" fmla="*/ 0 60000 65536"/>
              <a:gd name="T18" fmla="*/ 0 60000 65536"/>
              <a:gd name="T19" fmla="*/ 0 60000 65536"/>
              <a:gd name="T20" fmla="*/ 0 60000 65536"/>
              <a:gd name="T21" fmla="*/ 0 w 98"/>
              <a:gd name="T22" fmla="*/ 0 h 117"/>
              <a:gd name="T23" fmla="*/ 98 w 98"/>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 h="117">
                <a:moveTo>
                  <a:pt x="66" y="17"/>
                </a:moveTo>
                <a:cubicBezTo>
                  <a:pt x="77" y="13"/>
                  <a:pt x="88" y="12"/>
                  <a:pt x="98" y="14"/>
                </a:cubicBezTo>
                <a:cubicBezTo>
                  <a:pt x="83" y="3"/>
                  <a:pt x="62" y="0"/>
                  <a:pt x="43" y="8"/>
                </a:cubicBezTo>
                <a:cubicBezTo>
                  <a:pt x="14" y="19"/>
                  <a:pt x="0" y="53"/>
                  <a:pt x="12" y="82"/>
                </a:cubicBezTo>
                <a:cubicBezTo>
                  <a:pt x="19" y="101"/>
                  <a:pt x="36" y="114"/>
                  <a:pt x="55" y="117"/>
                </a:cubicBezTo>
                <a:cubicBezTo>
                  <a:pt x="46" y="111"/>
                  <a:pt x="39" y="102"/>
                  <a:pt x="35" y="92"/>
                </a:cubicBezTo>
                <a:cubicBezTo>
                  <a:pt x="23" y="63"/>
                  <a:pt x="37" y="29"/>
                  <a:pt x="66" y="17"/>
                </a:cubicBezTo>
                <a:close/>
              </a:path>
            </a:pathLst>
          </a:custGeom>
          <a:solidFill>
            <a:srgbClr val="13353A"/>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5" name="Freeform 21"/>
          <p:cNvSpPr>
            <a:spLocks noChangeArrowheads="1"/>
          </p:cNvSpPr>
          <p:nvPr/>
        </p:nvSpPr>
        <p:spPr bwMode="auto">
          <a:xfrm>
            <a:off x="2498267" y="3226605"/>
            <a:ext cx="1252168" cy="2517913"/>
          </a:xfrm>
          <a:custGeom>
            <a:avLst/>
            <a:gdLst>
              <a:gd name="T0" fmla="*/ 12 w 761"/>
              <a:gd name="T1" fmla="*/ 175 h 1529"/>
              <a:gd name="T2" fmla="*/ 73 w 761"/>
              <a:gd name="T3" fmla="*/ 75 h 1529"/>
              <a:gd name="T4" fmla="*/ 319 w 761"/>
              <a:gd name="T5" fmla="*/ 12 h 1529"/>
              <a:gd name="T6" fmla="*/ 421 w 761"/>
              <a:gd name="T7" fmla="*/ 70 h 1529"/>
              <a:gd name="T8" fmla="*/ 750 w 761"/>
              <a:gd name="T9" fmla="*/ 1352 h 1529"/>
              <a:gd name="T10" fmla="*/ 689 w 761"/>
              <a:gd name="T11" fmla="*/ 1454 h 1529"/>
              <a:gd name="T12" fmla="*/ 443 w 761"/>
              <a:gd name="T13" fmla="*/ 1517 h 1529"/>
              <a:gd name="T14" fmla="*/ 340 w 761"/>
              <a:gd name="T15" fmla="*/ 1457 h 1529"/>
              <a:gd name="T16" fmla="*/ 12 w 761"/>
              <a:gd name="T17" fmla="*/ 175 h 15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1"/>
              <a:gd name="T28" fmla="*/ 0 h 1529"/>
              <a:gd name="T29" fmla="*/ 761 w 761"/>
              <a:gd name="T30" fmla="*/ 1529 h 15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1" h="1529">
                <a:moveTo>
                  <a:pt x="12" y="175"/>
                </a:moveTo>
                <a:cubicBezTo>
                  <a:pt x="0" y="130"/>
                  <a:pt x="28" y="86"/>
                  <a:pt x="73" y="75"/>
                </a:cubicBezTo>
                <a:cubicBezTo>
                  <a:pt x="319" y="12"/>
                  <a:pt x="319" y="12"/>
                  <a:pt x="319" y="12"/>
                </a:cubicBezTo>
                <a:cubicBezTo>
                  <a:pt x="364" y="0"/>
                  <a:pt x="410" y="25"/>
                  <a:pt x="421" y="70"/>
                </a:cubicBezTo>
                <a:cubicBezTo>
                  <a:pt x="750" y="1352"/>
                  <a:pt x="750" y="1352"/>
                  <a:pt x="750" y="1352"/>
                </a:cubicBezTo>
                <a:cubicBezTo>
                  <a:pt x="761" y="1397"/>
                  <a:pt x="734" y="1443"/>
                  <a:pt x="689" y="1454"/>
                </a:cubicBezTo>
                <a:cubicBezTo>
                  <a:pt x="443" y="1517"/>
                  <a:pt x="443" y="1517"/>
                  <a:pt x="443" y="1517"/>
                </a:cubicBezTo>
                <a:cubicBezTo>
                  <a:pt x="398" y="1529"/>
                  <a:pt x="352" y="1502"/>
                  <a:pt x="340" y="1457"/>
                </a:cubicBezTo>
                <a:lnTo>
                  <a:pt x="12" y="175"/>
                </a:lnTo>
                <a:close/>
              </a:path>
            </a:pathLst>
          </a:custGeom>
          <a:solidFill>
            <a:srgbClr val="92D050"/>
          </a:solidFill>
          <a:ln w="19050" cap="flat" cmpd="sng">
            <a:solidFill>
              <a:schemeClr val="bg1"/>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Freeform 22"/>
          <p:cNvSpPr>
            <a:spLocks noChangeArrowheads="1"/>
          </p:cNvSpPr>
          <p:nvPr/>
        </p:nvSpPr>
        <p:spPr bwMode="auto">
          <a:xfrm>
            <a:off x="2715327" y="3397541"/>
            <a:ext cx="207564" cy="207565"/>
          </a:xfrm>
          <a:custGeom>
            <a:avLst/>
            <a:gdLst>
              <a:gd name="T0" fmla="*/ 104 w 126"/>
              <a:gd name="T1" fmla="*/ 23 h 126"/>
              <a:gd name="T2" fmla="*/ 23 w 126"/>
              <a:gd name="T3" fmla="*/ 22 h 126"/>
              <a:gd name="T4" fmla="*/ 22 w 126"/>
              <a:gd name="T5" fmla="*/ 103 h 126"/>
              <a:gd name="T6" fmla="*/ 103 w 126"/>
              <a:gd name="T7" fmla="*/ 104 h 126"/>
              <a:gd name="T8" fmla="*/ 104 w 126"/>
              <a:gd name="T9" fmla="*/ 23 h 126"/>
              <a:gd name="T10" fmla="*/ 0 60000 65536"/>
              <a:gd name="T11" fmla="*/ 0 60000 65536"/>
              <a:gd name="T12" fmla="*/ 0 60000 65536"/>
              <a:gd name="T13" fmla="*/ 0 60000 65536"/>
              <a:gd name="T14" fmla="*/ 0 60000 65536"/>
              <a:gd name="T15" fmla="*/ 0 w 126"/>
              <a:gd name="T16" fmla="*/ 0 h 126"/>
              <a:gd name="T17" fmla="*/ 126 w 126"/>
              <a:gd name="T18" fmla="*/ 126 h 126"/>
            </a:gdLst>
            <a:ahLst/>
            <a:cxnLst>
              <a:cxn ang="T10">
                <a:pos x="T0" y="T1"/>
              </a:cxn>
              <a:cxn ang="T11">
                <a:pos x="T2" y="T3"/>
              </a:cxn>
              <a:cxn ang="T12">
                <a:pos x="T4" y="T5"/>
              </a:cxn>
              <a:cxn ang="T13">
                <a:pos x="T6" y="T7"/>
              </a:cxn>
              <a:cxn ang="T14">
                <a:pos x="T8" y="T9"/>
              </a:cxn>
            </a:cxnLst>
            <a:rect l="T15" t="T16" r="T17" b="T18"/>
            <a:pathLst>
              <a:path w="126" h="126">
                <a:moveTo>
                  <a:pt x="104" y="23"/>
                </a:moveTo>
                <a:cubicBezTo>
                  <a:pt x="82" y="0"/>
                  <a:pt x="46" y="0"/>
                  <a:pt x="23" y="22"/>
                </a:cubicBezTo>
                <a:cubicBezTo>
                  <a:pt x="0" y="44"/>
                  <a:pt x="0" y="81"/>
                  <a:pt x="22" y="103"/>
                </a:cubicBezTo>
                <a:cubicBezTo>
                  <a:pt x="44" y="126"/>
                  <a:pt x="81" y="126"/>
                  <a:pt x="103" y="104"/>
                </a:cubicBezTo>
                <a:cubicBezTo>
                  <a:pt x="126" y="82"/>
                  <a:pt x="126" y="46"/>
                  <a:pt x="104" y="23"/>
                </a:cubicBezTo>
                <a:close/>
              </a:path>
            </a:pathLst>
          </a:custGeom>
          <a:solidFill>
            <a:srgbClr val="1D475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7" name="Freeform 23"/>
          <p:cNvSpPr>
            <a:spLocks noChangeArrowheads="1"/>
          </p:cNvSpPr>
          <p:nvPr/>
        </p:nvSpPr>
        <p:spPr bwMode="auto">
          <a:xfrm>
            <a:off x="2715327" y="3404323"/>
            <a:ext cx="124810" cy="196712"/>
          </a:xfrm>
          <a:custGeom>
            <a:avLst/>
            <a:gdLst>
              <a:gd name="T0" fmla="*/ 48 w 76"/>
              <a:gd name="T1" fmla="*/ 19 h 120"/>
              <a:gd name="T2" fmla="*/ 76 w 76"/>
              <a:gd name="T3" fmla="*/ 4 h 120"/>
              <a:gd name="T4" fmla="*/ 23 w 76"/>
              <a:gd name="T5" fmla="*/ 19 h 120"/>
              <a:gd name="T6" fmla="*/ 22 w 76"/>
              <a:gd name="T7" fmla="*/ 100 h 120"/>
              <a:gd name="T8" fmla="*/ 75 w 76"/>
              <a:gd name="T9" fmla="*/ 116 h 120"/>
              <a:gd name="T10" fmla="*/ 47 w 76"/>
              <a:gd name="T11" fmla="*/ 100 h 120"/>
              <a:gd name="T12" fmla="*/ 48 w 76"/>
              <a:gd name="T13" fmla="*/ 19 h 120"/>
              <a:gd name="T14" fmla="*/ 0 60000 65536"/>
              <a:gd name="T15" fmla="*/ 0 60000 65536"/>
              <a:gd name="T16" fmla="*/ 0 60000 65536"/>
              <a:gd name="T17" fmla="*/ 0 60000 65536"/>
              <a:gd name="T18" fmla="*/ 0 60000 65536"/>
              <a:gd name="T19" fmla="*/ 0 60000 65536"/>
              <a:gd name="T20" fmla="*/ 0 60000 65536"/>
              <a:gd name="T21" fmla="*/ 0 w 76"/>
              <a:gd name="T22" fmla="*/ 0 h 120"/>
              <a:gd name="T23" fmla="*/ 76 w 76"/>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120">
                <a:moveTo>
                  <a:pt x="48" y="19"/>
                </a:moveTo>
                <a:cubicBezTo>
                  <a:pt x="56" y="12"/>
                  <a:pt x="66" y="7"/>
                  <a:pt x="76" y="4"/>
                </a:cubicBezTo>
                <a:cubicBezTo>
                  <a:pt x="58" y="0"/>
                  <a:pt x="38" y="5"/>
                  <a:pt x="23" y="19"/>
                </a:cubicBezTo>
                <a:cubicBezTo>
                  <a:pt x="0" y="41"/>
                  <a:pt x="0" y="78"/>
                  <a:pt x="22" y="100"/>
                </a:cubicBezTo>
                <a:cubicBezTo>
                  <a:pt x="36" y="115"/>
                  <a:pt x="56" y="120"/>
                  <a:pt x="75" y="116"/>
                </a:cubicBezTo>
                <a:cubicBezTo>
                  <a:pt x="65" y="114"/>
                  <a:pt x="55" y="108"/>
                  <a:pt x="47" y="100"/>
                </a:cubicBezTo>
                <a:cubicBezTo>
                  <a:pt x="25" y="78"/>
                  <a:pt x="25" y="42"/>
                  <a:pt x="48" y="19"/>
                </a:cubicBezTo>
                <a:close/>
              </a:path>
            </a:pathLst>
          </a:custGeom>
          <a:solidFill>
            <a:srgbClr val="13353A"/>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38" name="Freeform 24"/>
          <p:cNvSpPr>
            <a:spLocks noChangeArrowheads="1"/>
          </p:cNvSpPr>
          <p:nvPr/>
        </p:nvSpPr>
        <p:spPr bwMode="auto">
          <a:xfrm>
            <a:off x="2906612" y="2941712"/>
            <a:ext cx="1953546" cy="2306278"/>
          </a:xfrm>
          <a:custGeom>
            <a:avLst/>
            <a:gdLst>
              <a:gd name="T0" fmla="*/ 28 w 1187"/>
              <a:gd name="T1" fmla="*/ 296 h 1400"/>
              <a:gd name="T2" fmla="*/ 47 w 1187"/>
              <a:gd name="T3" fmla="*/ 180 h 1400"/>
              <a:gd name="T4" fmla="*/ 250 w 1187"/>
              <a:gd name="T5" fmla="*/ 28 h 1400"/>
              <a:gd name="T6" fmla="*/ 367 w 1187"/>
              <a:gd name="T7" fmla="*/ 43 h 1400"/>
              <a:gd name="T8" fmla="*/ 1159 w 1187"/>
              <a:gd name="T9" fmla="*/ 1102 h 1400"/>
              <a:gd name="T10" fmla="*/ 1142 w 1187"/>
              <a:gd name="T11" fmla="*/ 1221 h 1400"/>
              <a:gd name="T12" fmla="*/ 939 w 1187"/>
              <a:gd name="T13" fmla="*/ 1373 h 1400"/>
              <a:gd name="T14" fmla="*/ 821 w 1187"/>
              <a:gd name="T15" fmla="*/ 1356 h 1400"/>
              <a:gd name="T16" fmla="*/ 28 w 1187"/>
              <a:gd name="T17" fmla="*/ 296 h 14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7"/>
              <a:gd name="T28" fmla="*/ 0 h 1400"/>
              <a:gd name="T29" fmla="*/ 1187 w 1187"/>
              <a:gd name="T30" fmla="*/ 1400 h 14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7" h="1400">
                <a:moveTo>
                  <a:pt x="28" y="296"/>
                </a:moveTo>
                <a:cubicBezTo>
                  <a:pt x="0" y="259"/>
                  <a:pt x="10" y="208"/>
                  <a:pt x="47" y="180"/>
                </a:cubicBezTo>
                <a:cubicBezTo>
                  <a:pt x="250" y="28"/>
                  <a:pt x="250" y="28"/>
                  <a:pt x="250" y="28"/>
                </a:cubicBezTo>
                <a:cubicBezTo>
                  <a:pt x="287" y="0"/>
                  <a:pt x="339" y="6"/>
                  <a:pt x="367" y="43"/>
                </a:cubicBezTo>
                <a:cubicBezTo>
                  <a:pt x="1159" y="1102"/>
                  <a:pt x="1159" y="1102"/>
                  <a:pt x="1159" y="1102"/>
                </a:cubicBezTo>
                <a:cubicBezTo>
                  <a:pt x="1187" y="1140"/>
                  <a:pt x="1179" y="1193"/>
                  <a:pt x="1142" y="1221"/>
                </a:cubicBezTo>
                <a:cubicBezTo>
                  <a:pt x="939" y="1373"/>
                  <a:pt x="939" y="1373"/>
                  <a:pt x="939" y="1373"/>
                </a:cubicBezTo>
                <a:cubicBezTo>
                  <a:pt x="902" y="1400"/>
                  <a:pt x="849" y="1393"/>
                  <a:pt x="821" y="1356"/>
                </a:cubicBezTo>
                <a:lnTo>
                  <a:pt x="28" y="296"/>
                </a:lnTo>
                <a:close/>
              </a:path>
            </a:pathLst>
          </a:custGeom>
          <a:solidFill>
            <a:srgbClr val="7030A0"/>
          </a:solidFill>
          <a:ln w="19050" cap="flat" cmpd="sng">
            <a:solidFill>
              <a:schemeClr val="bg1"/>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Freeform 25"/>
          <p:cNvSpPr>
            <a:spLocks noChangeArrowheads="1"/>
          </p:cNvSpPr>
          <p:nvPr/>
        </p:nvSpPr>
        <p:spPr bwMode="auto">
          <a:xfrm>
            <a:off x="3119603" y="3195402"/>
            <a:ext cx="214347" cy="214348"/>
          </a:xfrm>
          <a:custGeom>
            <a:avLst/>
            <a:gdLst>
              <a:gd name="T0" fmla="*/ 87 w 130"/>
              <a:gd name="T1" fmla="*/ 12 h 130"/>
              <a:gd name="T2" fmla="*/ 12 w 130"/>
              <a:gd name="T3" fmla="*/ 42 h 130"/>
              <a:gd name="T4" fmla="*/ 42 w 130"/>
              <a:gd name="T5" fmla="*/ 117 h 130"/>
              <a:gd name="T6" fmla="*/ 117 w 130"/>
              <a:gd name="T7" fmla="*/ 87 h 130"/>
              <a:gd name="T8" fmla="*/ 87 w 130"/>
              <a:gd name="T9" fmla="*/ 12 h 130"/>
              <a:gd name="T10" fmla="*/ 0 60000 65536"/>
              <a:gd name="T11" fmla="*/ 0 60000 65536"/>
              <a:gd name="T12" fmla="*/ 0 60000 65536"/>
              <a:gd name="T13" fmla="*/ 0 60000 65536"/>
              <a:gd name="T14" fmla="*/ 0 60000 65536"/>
              <a:gd name="T15" fmla="*/ 0 w 130"/>
              <a:gd name="T16" fmla="*/ 0 h 130"/>
              <a:gd name="T17" fmla="*/ 130 w 130"/>
              <a:gd name="T18" fmla="*/ 130 h 130"/>
            </a:gdLst>
            <a:ahLst/>
            <a:cxnLst>
              <a:cxn ang="T10">
                <a:pos x="T0" y="T1"/>
              </a:cxn>
              <a:cxn ang="T11">
                <a:pos x="T2" y="T3"/>
              </a:cxn>
              <a:cxn ang="T12">
                <a:pos x="T4" y="T5"/>
              </a:cxn>
              <a:cxn ang="T13">
                <a:pos x="T6" y="T7"/>
              </a:cxn>
              <a:cxn ang="T14">
                <a:pos x="T8" y="T9"/>
              </a:cxn>
            </a:cxnLst>
            <a:rect l="T15" t="T16" r="T17" b="T18"/>
            <a:pathLst>
              <a:path w="130" h="130">
                <a:moveTo>
                  <a:pt x="87" y="12"/>
                </a:moveTo>
                <a:cubicBezTo>
                  <a:pt x="58" y="0"/>
                  <a:pt x="25" y="13"/>
                  <a:pt x="12" y="42"/>
                </a:cubicBezTo>
                <a:cubicBezTo>
                  <a:pt x="0" y="71"/>
                  <a:pt x="13" y="105"/>
                  <a:pt x="42" y="117"/>
                </a:cubicBezTo>
                <a:cubicBezTo>
                  <a:pt x="71" y="130"/>
                  <a:pt x="105" y="116"/>
                  <a:pt x="117" y="87"/>
                </a:cubicBezTo>
                <a:cubicBezTo>
                  <a:pt x="130" y="58"/>
                  <a:pt x="116" y="25"/>
                  <a:pt x="87" y="12"/>
                </a:cubicBezTo>
                <a:close/>
              </a:path>
            </a:pathLst>
          </a:custGeom>
          <a:solidFill>
            <a:srgbClr val="1D475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40" name="Freeform 26"/>
          <p:cNvSpPr>
            <a:spLocks noChangeArrowheads="1"/>
          </p:cNvSpPr>
          <p:nvPr/>
        </p:nvSpPr>
        <p:spPr bwMode="auto">
          <a:xfrm>
            <a:off x="3119603" y="3208968"/>
            <a:ext cx="160082" cy="192642"/>
          </a:xfrm>
          <a:custGeom>
            <a:avLst/>
            <a:gdLst>
              <a:gd name="T0" fmla="*/ 35 w 97"/>
              <a:gd name="T1" fmla="*/ 25 h 117"/>
              <a:gd name="T2" fmla="*/ 56 w 97"/>
              <a:gd name="T3" fmla="*/ 0 h 117"/>
              <a:gd name="T4" fmla="*/ 12 w 97"/>
              <a:gd name="T5" fmla="*/ 34 h 117"/>
              <a:gd name="T6" fmla="*/ 42 w 97"/>
              <a:gd name="T7" fmla="*/ 109 h 117"/>
              <a:gd name="T8" fmla="*/ 97 w 97"/>
              <a:gd name="T9" fmla="*/ 104 h 117"/>
              <a:gd name="T10" fmla="*/ 65 w 97"/>
              <a:gd name="T11" fmla="*/ 100 h 117"/>
              <a:gd name="T12" fmla="*/ 35 w 97"/>
              <a:gd name="T13" fmla="*/ 25 h 117"/>
              <a:gd name="T14" fmla="*/ 0 60000 65536"/>
              <a:gd name="T15" fmla="*/ 0 60000 65536"/>
              <a:gd name="T16" fmla="*/ 0 60000 65536"/>
              <a:gd name="T17" fmla="*/ 0 60000 65536"/>
              <a:gd name="T18" fmla="*/ 0 60000 65536"/>
              <a:gd name="T19" fmla="*/ 0 60000 65536"/>
              <a:gd name="T20" fmla="*/ 0 60000 65536"/>
              <a:gd name="T21" fmla="*/ 0 w 97"/>
              <a:gd name="T22" fmla="*/ 0 h 117"/>
              <a:gd name="T23" fmla="*/ 97 w 97"/>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7" h="117">
                <a:moveTo>
                  <a:pt x="35" y="25"/>
                </a:moveTo>
                <a:cubicBezTo>
                  <a:pt x="40" y="15"/>
                  <a:pt x="47" y="6"/>
                  <a:pt x="56" y="0"/>
                </a:cubicBezTo>
                <a:cubicBezTo>
                  <a:pt x="37" y="3"/>
                  <a:pt x="20" y="16"/>
                  <a:pt x="12" y="34"/>
                </a:cubicBezTo>
                <a:cubicBezTo>
                  <a:pt x="0" y="63"/>
                  <a:pt x="13" y="97"/>
                  <a:pt x="42" y="109"/>
                </a:cubicBezTo>
                <a:cubicBezTo>
                  <a:pt x="61" y="117"/>
                  <a:pt x="81" y="115"/>
                  <a:pt x="97" y="104"/>
                </a:cubicBezTo>
                <a:cubicBezTo>
                  <a:pt x="87" y="106"/>
                  <a:pt x="76" y="105"/>
                  <a:pt x="65" y="100"/>
                </a:cubicBezTo>
                <a:cubicBezTo>
                  <a:pt x="36" y="88"/>
                  <a:pt x="23" y="54"/>
                  <a:pt x="35" y="25"/>
                </a:cubicBezTo>
                <a:close/>
              </a:path>
            </a:pathLst>
          </a:custGeom>
          <a:solidFill>
            <a:srgbClr val="13353A"/>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41" name="Freeform 27"/>
          <p:cNvSpPr>
            <a:spLocks noChangeArrowheads="1"/>
          </p:cNvSpPr>
          <p:nvPr/>
        </p:nvSpPr>
        <p:spPr bwMode="auto">
          <a:xfrm>
            <a:off x="2301555" y="2778916"/>
            <a:ext cx="113957" cy="685100"/>
          </a:xfrm>
          <a:custGeom>
            <a:avLst/>
            <a:gdLst>
              <a:gd name="T0" fmla="*/ 46 w 69"/>
              <a:gd name="T1" fmla="*/ 416 h 416"/>
              <a:gd name="T2" fmla="*/ 31 w 69"/>
              <a:gd name="T3" fmla="*/ 409 h 416"/>
              <a:gd name="T4" fmla="*/ 9 w 69"/>
              <a:gd name="T5" fmla="*/ 306 h 416"/>
              <a:gd name="T6" fmla="*/ 6 w 69"/>
              <a:gd name="T7" fmla="*/ 207 h 416"/>
              <a:gd name="T8" fmla="*/ 32 w 69"/>
              <a:gd name="T9" fmla="*/ 4 h 416"/>
              <a:gd name="T10" fmla="*/ 57 w 69"/>
              <a:gd name="T11" fmla="*/ 5 h 416"/>
              <a:gd name="T12" fmla="*/ 69 w 69"/>
              <a:gd name="T13" fmla="*/ 33 h 416"/>
              <a:gd name="T14" fmla="*/ 63 w 69"/>
              <a:gd name="T15" fmla="*/ 39 h 416"/>
              <a:gd name="T16" fmla="*/ 57 w 69"/>
              <a:gd name="T17" fmla="*/ 33 h 416"/>
              <a:gd name="T18" fmla="*/ 50 w 69"/>
              <a:gd name="T19" fmla="*/ 15 h 416"/>
              <a:gd name="T20" fmla="*/ 36 w 69"/>
              <a:gd name="T21" fmla="*/ 16 h 416"/>
              <a:gd name="T22" fmla="*/ 35 w 69"/>
              <a:gd name="T23" fmla="*/ 16 h 416"/>
              <a:gd name="T24" fmla="*/ 18 w 69"/>
              <a:gd name="T25" fmla="*/ 207 h 416"/>
              <a:gd name="T26" fmla="*/ 21 w 69"/>
              <a:gd name="T27" fmla="*/ 306 h 416"/>
              <a:gd name="T28" fmla="*/ 40 w 69"/>
              <a:gd name="T29" fmla="*/ 401 h 416"/>
              <a:gd name="T30" fmla="*/ 45 w 69"/>
              <a:gd name="T31" fmla="*/ 404 h 416"/>
              <a:gd name="T32" fmla="*/ 45 w 69"/>
              <a:gd name="T33" fmla="*/ 404 h 416"/>
              <a:gd name="T34" fmla="*/ 52 w 69"/>
              <a:gd name="T35" fmla="*/ 409 h 416"/>
              <a:gd name="T36" fmla="*/ 46 w 69"/>
              <a:gd name="T37" fmla="*/ 416 h 416"/>
              <a:gd name="T38" fmla="*/ 46 w 69"/>
              <a:gd name="T39" fmla="*/ 416 h 4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9"/>
              <a:gd name="T61" fmla="*/ 0 h 416"/>
              <a:gd name="T62" fmla="*/ 69 w 69"/>
              <a:gd name="T63" fmla="*/ 416 h 4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9" h="416">
                <a:moveTo>
                  <a:pt x="46" y="416"/>
                </a:moveTo>
                <a:cubicBezTo>
                  <a:pt x="43" y="416"/>
                  <a:pt x="38" y="415"/>
                  <a:pt x="31" y="409"/>
                </a:cubicBezTo>
                <a:cubicBezTo>
                  <a:pt x="16" y="395"/>
                  <a:pt x="8" y="359"/>
                  <a:pt x="9" y="306"/>
                </a:cubicBezTo>
                <a:cubicBezTo>
                  <a:pt x="9" y="277"/>
                  <a:pt x="8" y="243"/>
                  <a:pt x="6" y="207"/>
                </a:cubicBezTo>
                <a:cubicBezTo>
                  <a:pt x="1" y="87"/>
                  <a:pt x="0" y="13"/>
                  <a:pt x="32" y="4"/>
                </a:cubicBezTo>
                <a:cubicBezTo>
                  <a:pt x="42" y="0"/>
                  <a:pt x="51" y="1"/>
                  <a:pt x="57" y="5"/>
                </a:cubicBezTo>
                <a:cubicBezTo>
                  <a:pt x="69" y="14"/>
                  <a:pt x="69" y="31"/>
                  <a:pt x="69" y="33"/>
                </a:cubicBezTo>
                <a:cubicBezTo>
                  <a:pt x="69" y="37"/>
                  <a:pt x="67" y="39"/>
                  <a:pt x="63" y="39"/>
                </a:cubicBezTo>
                <a:cubicBezTo>
                  <a:pt x="60" y="39"/>
                  <a:pt x="57" y="37"/>
                  <a:pt x="57" y="33"/>
                </a:cubicBezTo>
                <a:cubicBezTo>
                  <a:pt x="57" y="30"/>
                  <a:pt x="56" y="19"/>
                  <a:pt x="50" y="15"/>
                </a:cubicBezTo>
                <a:cubicBezTo>
                  <a:pt x="47" y="13"/>
                  <a:pt x="42" y="13"/>
                  <a:pt x="36" y="16"/>
                </a:cubicBezTo>
                <a:cubicBezTo>
                  <a:pt x="35" y="16"/>
                  <a:pt x="35" y="16"/>
                  <a:pt x="35" y="16"/>
                </a:cubicBezTo>
                <a:cubicBezTo>
                  <a:pt x="11" y="22"/>
                  <a:pt x="15" y="125"/>
                  <a:pt x="18" y="207"/>
                </a:cubicBezTo>
                <a:cubicBezTo>
                  <a:pt x="20" y="243"/>
                  <a:pt x="21" y="277"/>
                  <a:pt x="21" y="306"/>
                </a:cubicBezTo>
                <a:cubicBezTo>
                  <a:pt x="20" y="372"/>
                  <a:pt x="32" y="394"/>
                  <a:pt x="40" y="401"/>
                </a:cubicBezTo>
                <a:cubicBezTo>
                  <a:pt x="43" y="404"/>
                  <a:pt x="45" y="404"/>
                  <a:pt x="45" y="404"/>
                </a:cubicBezTo>
                <a:cubicBezTo>
                  <a:pt x="45" y="404"/>
                  <a:pt x="45" y="404"/>
                  <a:pt x="45" y="404"/>
                </a:cubicBezTo>
                <a:cubicBezTo>
                  <a:pt x="49" y="404"/>
                  <a:pt x="51" y="406"/>
                  <a:pt x="52" y="409"/>
                </a:cubicBezTo>
                <a:cubicBezTo>
                  <a:pt x="52" y="413"/>
                  <a:pt x="50" y="416"/>
                  <a:pt x="46" y="416"/>
                </a:cubicBezTo>
                <a:cubicBezTo>
                  <a:pt x="46" y="416"/>
                  <a:pt x="46" y="416"/>
                  <a:pt x="46" y="416"/>
                </a:cubicBezTo>
                <a:close/>
              </a:path>
            </a:pathLst>
          </a:custGeom>
          <a:solidFill>
            <a:srgbClr val="F8E9B2"/>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42" name="Freeform 28"/>
          <p:cNvSpPr>
            <a:spLocks noChangeArrowheads="1"/>
          </p:cNvSpPr>
          <p:nvPr/>
        </p:nvSpPr>
        <p:spPr bwMode="auto">
          <a:xfrm>
            <a:off x="2406016" y="2947138"/>
            <a:ext cx="46125" cy="401564"/>
          </a:xfrm>
          <a:custGeom>
            <a:avLst/>
            <a:gdLst>
              <a:gd name="T0" fmla="*/ 12 w 28"/>
              <a:gd name="T1" fmla="*/ 244 h 244"/>
              <a:gd name="T2" fmla="*/ 11 w 28"/>
              <a:gd name="T3" fmla="*/ 244 h 244"/>
              <a:gd name="T4" fmla="*/ 6 w 28"/>
              <a:gd name="T5" fmla="*/ 237 h 244"/>
              <a:gd name="T6" fmla="*/ 1 w 28"/>
              <a:gd name="T7" fmla="*/ 7 h 244"/>
              <a:gd name="T8" fmla="*/ 6 w 28"/>
              <a:gd name="T9" fmla="*/ 0 h 244"/>
              <a:gd name="T10" fmla="*/ 13 w 28"/>
              <a:gd name="T11" fmla="*/ 5 h 244"/>
              <a:gd name="T12" fmla="*/ 18 w 28"/>
              <a:gd name="T13" fmla="*/ 239 h 244"/>
              <a:gd name="T14" fmla="*/ 12 w 28"/>
              <a:gd name="T15" fmla="*/ 244 h 24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4"/>
              <a:gd name="T26" fmla="*/ 28 w 28"/>
              <a:gd name="T27" fmla="*/ 244 h 2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4">
                <a:moveTo>
                  <a:pt x="12" y="244"/>
                </a:moveTo>
                <a:cubicBezTo>
                  <a:pt x="12" y="244"/>
                  <a:pt x="11" y="244"/>
                  <a:pt x="11" y="244"/>
                </a:cubicBezTo>
                <a:cubicBezTo>
                  <a:pt x="8" y="243"/>
                  <a:pt x="5" y="240"/>
                  <a:pt x="6" y="237"/>
                </a:cubicBezTo>
                <a:cubicBezTo>
                  <a:pt x="16" y="161"/>
                  <a:pt x="1" y="8"/>
                  <a:pt x="1" y="7"/>
                </a:cubicBezTo>
                <a:cubicBezTo>
                  <a:pt x="0" y="3"/>
                  <a:pt x="3" y="0"/>
                  <a:pt x="6" y="0"/>
                </a:cubicBezTo>
                <a:cubicBezTo>
                  <a:pt x="9" y="0"/>
                  <a:pt x="12" y="2"/>
                  <a:pt x="13" y="5"/>
                </a:cubicBezTo>
                <a:cubicBezTo>
                  <a:pt x="13" y="12"/>
                  <a:pt x="28" y="161"/>
                  <a:pt x="18" y="239"/>
                </a:cubicBezTo>
                <a:cubicBezTo>
                  <a:pt x="17" y="242"/>
                  <a:pt x="15" y="244"/>
                  <a:pt x="12" y="244"/>
                </a:cubicBezTo>
                <a:close/>
              </a:path>
            </a:pathLst>
          </a:custGeom>
          <a:solidFill>
            <a:srgbClr val="F8E9B2"/>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43" name="Freeform 29"/>
          <p:cNvSpPr>
            <a:spLocks noChangeArrowheads="1"/>
          </p:cNvSpPr>
          <p:nvPr/>
        </p:nvSpPr>
        <p:spPr bwMode="auto">
          <a:xfrm>
            <a:off x="2399232" y="2732790"/>
            <a:ext cx="400206" cy="714946"/>
          </a:xfrm>
          <a:custGeom>
            <a:avLst/>
            <a:gdLst>
              <a:gd name="T0" fmla="*/ 238 w 243"/>
              <a:gd name="T1" fmla="*/ 432 h 434"/>
              <a:gd name="T2" fmla="*/ 222 w 243"/>
              <a:gd name="T3" fmla="*/ 431 h 434"/>
              <a:gd name="T4" fmla="*/ 151 w 243"/>
              <a:gd name="T5" fmla="*/ 334 h 434"/>
              <a:gd name="T6" fmla="*/ 100 w 243"/>
              <a:gd name="T7" fmla="*/ 233 h 434"/>
              <a:gd name="T8" fmla="*/ 23 w 243"/>
              <a:gd name="T9" fmla="*/ 12 h 434"/>
              <a:gd name="T10" fmla="*/ 47 w 243"/>
              <a:gd name="T11" fmla="*/ 2 h 434"/>
              <a:gd name="T12" fmla="*/ 72 w 243"/>
              <a:gd name="T13" fmla="*/ 26 h 434"/>
              <a:gd name="T14" fmla="*/ 69 w 243"/>
              <a:gd name="T15" fmla="*/ 35 h 434"/>
              <a:gd name="T16" fmla="*/ 61 w 243"/>
              <a:gd name="T17" fmla="*/ 31 h 434"/>
              <a:gd name="T18" fmla="*/ 46 w 243"/>
              <a:gd name="T19" fmla="*/ 15 h 434"/>
              <a:gd name="T20" fmla="*/ 33 w 243"/>
              <a:gd name="T21" fmla="*/ 22 h 434"/>
              <a:gd name="T22" fmla="*/ 32 w 243"/>
              <a:gd name="T23" fmla="*/ 22 h 434"/>
              <a:gd name="T24" fmla="*/ 111 w 243"/>
              <a:gd name="T25" fmla="*/ 227 h 434"/>
              <a:gd name="T26" fmla="*/ 162 w 243"/>
              <a:gd name="T27" fmla="*/ 329 h 434"/>
              <a:gd name="T28" fmla="*/ 225 w 243"/>
              <a:gd name="T29" fmla="*/ 418 h 434"/>
              <a:gd name="T30" fmla="*/ 232 w 243"/>
              <a:gd name="T31" fmla="*/ 419 h 434"/>
              <a:gd name="T32" fmla="*/ 232 w 243"/>
              <a:gd name="T33" fmla="*/ 419 h 434"/>
              <a:gd name="T34" fmla="*/ 241 w 243"/>
              <a:gd name="T35" fmla="*/ 422 h 434"/>
              <a:gd name="T36" fmla="*/ 239 w 243"/>
              <a:gd name="T37" fmla="*/ 431 h 434"/>
              <a:gd name="T38" fmla="*/ 238 w 243"/>
              <a:gd name="T39" fmla="*/ 432 h 4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3"/>
              <a:gd name="T61" fmla="*/ 0 h 434"/>
              <a:gd name="T62" fmla="*/ 243 w 243"/>
              <a:gd name="T63" fmla="*/ 434 h 43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3" h="434">
                <a:moveTo>
                  <a:pt x="238" y="432"/>
                </a:moveTo>
                <a:cubicBezTo>
                  <a:pt x="236" y="432"/>
                  <a:pt x="231" y="434"/>
                  <a:pt x="222" y="431"/>
                </a:cubicBezTo>
                <a:cubicBezTo>
                  <a:pt x="201" y="423"/>
                  <a:pt x="177" y="389"/>
                  <a:pt x="151" y="334"/>
                </a:cubicBezTo>
                <a:cubicBezTo>
                  <a:pt x="137" y="303"/>
                  <a:pt x="119" y="269"/>
                  <a:pt x="100" y="233"/>
                </a:cubicBezTo>
                <a:cubicBezTo>
                  <a:pt x="37" y="110"/>
                  <a:pt x="0" y="34"/>
                  <a:pt x="23" y="12"/>
                </a:cubicBezTo>
                <a:cubicBezTo>
                  <a:pt x="31" y="4"/>
                  <a:pt x="39" y="0"/>
                  <a:pt x="47" y="2"/>
                </a:cubicBezTo>
                <a:cubicBezTo>
                  <a:pt x="62" y="6"/>
                  <a:pt x="71" y="24"/>
                  <a:pt x="72" y="26"/>
                </a:cubicBezTo>
                <a:cubicBezTo>
                  <a:pt x="74" y="29"/>
                  <a:pt x="72" y="33"/>
                  <a:pt x="69" y="35"/>
                </a:cubicBezTo>
                <a:cubicBezTo>
                  <a:pt x="66" y="36"/>
                  <a:pt x="63" y="34"/>
                  <a:pt x="61" y="31"/>
                </a:cubicBezTo>
                <a:cubicBezTo>
                  <a:pt x="59" y="27"/>
                  <a:pt x="53" y="17"/>
                  <a:pt x="46" y="15"/>
                </a:cubicBezTo>
                <a:cubicBezTo>
                  <a:pt x="42" y="15"/>
                  <a:pt x="37" y="17"/>
                  <a:pt x="33" y="22"/>
                </a:cubicBezTo>
                <a:cubicBezTo>
                  <a:pt x="32" y="22"/>
                  <a:pt x="32" y="22"/>
                  <a:pt x="32" y="22"/>
                </a:cubicBezTo>
                <a:cubicBezTo>
                  <a:pt x="13" y="40"/>
                  <a:pt x="67" y="144"/>
                  <a:pt x="111" y="227"/>
                </a:cubicBezTo>
                <a:cubicBezTo>
                  <a:pt x="130" y="264"/>
                  <a:pt x="148" y="298"/>
                  <a:pt x="162" y="329"/>
                </a:cubicBezTo>
                <a:cubicBezTo>
                  <a:pt x="194" y="397"/>
                  <a:pt x="215" y="414"/>
                  <a:pt x="225" y="418"/>
                </a:cubicBezTo>
                <a:cubicBezTo>
                  <a:pt x="230" y="420"/>
                  <a:pt x="232" y="419"/>
                  <a:pt x="232" y="419"/>
                </a:cubicBezTo>
                <a:cubicBezTo>
                  <a:pt x="232" y="419"/>
                  <a:pt x="232" y="419"/>
                  <a:pt x="232" y="419"/>
                </a:cubicBezTo>
                <a:cubicBezTo>
                  <a:pt x="235" y="418"/>
                  <a:pt x="239" y="419"/>
                  <a:pt x="241" y="422"/>
                </a:cubicBezTo>
                <a:cubicBezTo>
                  <a:pt x="243" y="425"/>
                  <a:pt x="242" y="429"/>
                  <a:pt x="239" y="431"/>
                </a:cubicBezTo>
                <a:cubicBezTo>
                  <a:pt x="239" y="431"/>
                  <a:pt x="239" y="431"/>
                  <a:pt x="238" y="432"/>
                </a:cubicBezTo>
                <a:close/>
              </a:path>
            </a:pathLst>
          </a:custGeom>
          <a:solidFill>
            <a:srgbClr val="F8E9B2"/>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44" name="Freeform 30"/>
          <p:cNvSpPr>
            <a:spLocks noChangeArrowheads="1"/>
          </p:cNvSpPr>
          <p:nvPr/>
        </p:nvSpPr>
        <p:spPr bwMode="auto">
          <a:xfrm>
            <a:off x="2472490" y="2636469"/>
            <a:ext cx="732580" cy="637618"/>
          </a:xfrm>
          <a:custGeom>
            <a:avLst/>
            <a:gdLst>
              <a:gd name="T0" fmla="*/ 443 w 445"/>
              <a:gd name="T1" fmla="*/ 382 h 387"/>
              <a:gd name="T2" fmla="*/ 427 w 445"/>
              <a:gd name="T3" fmla="*/ 386 h 387"/>
              <a:gd name="T4" fmla="*/ 305 w 445"/>
              <a:gd name="T5" fmla="*/ 310 h 387"/>
              <a:gd name="T6" fmla="*/ 203 w 445"/>
              <a:gd name="T7" fmla="*/ 222 h 387"/>
              <a:gd name="T8" fmla="*/ 11 w 445"/>
              <a:gd name="T9" fmla="*/ 19 h 387"/>
              <a:gd name="T10" fmla="*/ 29 w 445"/>
              <a:gd name="T11" fmla="*/ 1 h 387"/>
              <a:gd name="T12" fmla="*/ 66 w 445"/>
              <a:gd name="T13" fmla="*/ 17 h 387"/>
              <a:gd name="T14" fmla="*/ 68 w 445"/>
              <a:gd name="T15" fmla="*/ 27 h 387"/>
              <a:gd name="T16" fmla="*/ 58 w 445"/>
              <a:gd name="T17" fmla="*/ 26 h 387"/>
              <a:gd name="T18" fmla="*/ 35 w 445"/>
              <a:gd name="T19" fmla="*/ 15 h 387"/>
              <a:gd name="T20" fmla="*/ 25 w 445"/>
              <a:gd name="T21" fmla="*/ 27 h 387"/>
              <a:gd name="T22" fmla="*/ 25 w 445"/>
              <a:gd name="T23" fmla="*/ 27 h 387"/>
              <a:gd name="T24" fmla="*/ 210 w 445"/>
              <a:gd name="T25" fmla="*/ 213 h 387"/>
              <a:gd name="T26" fmla="*/ 314 w 445"/>
              <a:gd name="T27" fmla="*/ 301 h 387"/>
              <a:gd name="T28" fmla="*/ 423 w 445"/>
              <a:gd name="T29" fmla="*/ 372 h 387"/>
              <a:gd name="T30" fmla="*/ 430 w 445"/>
              <a:gd name="T31" fmla="*/ 371 h 387"/>
              <a:gd name="T32" fmla="*/ 430 w 445"/>
              <a:gd name="T33" fmla="*/ 371 h 387"/>
              <a:gd name="T34" fmla="*/ 440 w 445"/>
              <a:gd name="T35" fmla="*/ 371 h 387"/>
              <a:gd name="T36" fmla="*/ 443 w 445"/>
              <a:gd name="T37" fmla="*/ 381 h 387"/>
              <a:gd name="T38" fmla="*/ 443 w 445"/>
              <a:gd name="T39" fmla="*/ 382 h 3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5"/>
              <a:gd name="T61" fmla="*/ 0 h 387"/>
              <a:gd name="T62" fmla="*/ 445 w 445"/>
              <a:gd name="T63" fmla="*/ 387 h 38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5" h="387">
                <a:moveTo>
                  <a:pt x="443" y="382"/>
                </a:moveTo>
                <a:cubicBezTo>
                  <a:pt x="441" y="383"/>
                  <a:pt x="437" y="387"/>
                  <a:pt x="427" y="386"/>
                </a:cubicBezTo>
                <a:cubicBezTo>
                  <a:pt x="402" y="385"/>
                  <a:pt x="360" y="358"/>
                  <a:pt x="305" y="310"/>
                </a:cubicBezTo>
                <a:cubicBezTo>
                  <a:pt x="276" y="283"/>
                  <a:pt x="240" y="253"/>
                  <a:pt x="203" y="222"/>
                </a:cubicBezTo>
                <a:cubicBezTo>
                  <a:pt x="76" y="117"/>
                  <a:pt x="0" y="51"/>
                  <a:pt x="11" y="19"/>
                </a:cubicBezTo>
                <a:cubicBezTo>
                  <a:pt x="14" y="8"/>
                  <a:pt x="20" y="2"/>
                  <a:pt x="29" y="1"/>
                </a:cubicBezTo>
                <a:cubicBezTo>
                  <a:pt x="46" y="0"/>
                  <a:pt x="64" y="15"/>
                  <a:pt x="66" y="17"/>
                </a:cubicBezTo>
                <a:cubicBezTo>
                  <a:pt x="69" y="20"/>
                  <a:pt x="70" y="25"/>
                  <a:pt x="68" y="27"/>
                </a:cubicBezTo>
                <a:cubicBezTo>
                  <a:pt x="66" y="30"/>
                  <a:pt x="61" y="29"/>
                  <a:pt x="58" y="26"/>
                </a:cubicBezTo>
                <a:cubicBezTo>
                  <a:pt x="54" y="23"/>
                  <a:pt x="43" y="15"/>
                  <a:pt x="35" y="15"/>
                </a:cubicBezTo>
                <a:cubicBezTo>
                  <a:pt x="30" y="16"/>
                  <a:pt x="27" y="20"/>
                  <a:pt x="25" y="27"/>
                </a:cubicBezTo>
                <a:cubicBezTo>
                  <a:pt x="25" y="27"/>
                  <a:pt x="25" y="27"/>
                  <a:pt x="25" y="27"/>
                </a:cubicBezTo>
                <a:cubicBezTo>
                  <a:pt x="16" y="51"/>
                  <a:pt x="124" y="141"/>
                  <a:pt x="210" y="213"/>
                </a:cubicBezTo>
                <a:cubicBezTo>
                  <a:pt x="248" y="244"/>
                  <a:pt x="284" y="274"/>
                  <a:pt x="314" y="301"/>
                </a:cubicBezTo>
                <a:cubicBezTo>
                  <a:pt x="381" y="361"/>
                  <a:pt x="411" y="372"/>
                  <a:pt x="423" y="372"/>
                </a:cubicBezTo>
                <a:cubicBezTo>
                  <a:pt x="428" y="373"/>
                  <a:pt x="430" y="371"/>
                  <a:pt x="430" y="371"/>
                </a:cubicBezTo>
                <a:cubicBezTo>
                  <a:pt x="430" y="371"/>
                  <a:pt x="430" y="371"/>
                  <a:pt x="430" y="371"/>
                </a:cubicBezTo>
                <a:cubicBezTo>
                  <a:pt x="432" y="368"/>
                  <a:pt x="437" y="368"/>
                  <a:pt x="440" y="371"/>
                </a:cubicBezTo>
                <a:cubicBezTo>
                  <a:pt x="444" y="374"/>
                  <a:pt x="445" y="378"/>
                  <a:pt x="443" y="381"/>
                </a:cubicBezTo>
                <a:cubicBezTo>
                  <a:pt x="443" y="381"/>
                  <a:pt x="443" y="381"/>
                  <a:pt x="443" y="382"/>
                </a:cubicBezTo>
                <a:close/>
              </a:path>
            </a:pathLst>
          </a:custGeom>
          <a:solidFill>
            <a:srgbClr val="F8E9B2"/>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45" name="Freeform 31"/>
          <p:cNvSpPr>
            <a:spLocks noChangeArrowheads="1"/>
          </p:cNvSpPr>
          <p:nvPr/>
        </p:nvSpPr>
        <p:spPr bwMode="auto">
          <a:xfrm>
            <a:off x="2661062" y="2739573"/>
            <a:ext cx="468037" cy="400207"/>
          </a:xfrm>
          <a:custGeom>
            <a:avLst/>
            <a:gdLst>
              <a:gd name="T0" fmla="*/ 282 w 284"/>
              <a:gd name="T1" fmla="*/ 241 h 243"/>
              <a:gd name="T2" fmla="*/ 282 w 284"/>
              <a:gd name="T3" fmla="*/ 241 h 243"/>
              <a:gd name="T4" fmla="*/ 271 w 284"/>
              <a:gd name="T5" fmla="*/ 238 h 243"/>
              <a:gd name="T6" fmla="*/ 5 w 284"/>
              <a:gd name="T7" fmla="*/ 13 h 243"/>
              <a:gd name="T8" fmla="*/ 1 w 284"/>
              <a:gd name="T9" fmla="*/ 3 h 243"/>
              <a:gd name="T10" fmla="*/ 12 w 284"/>
              <a:gd name="T11" fmla="*/ 3 h 243"/>
              <a:gd name="T12" fmla="*/ 280 w 284"/>
              <a:gd name="T13" fmla="*/ 231 h 243"/>
              <a:gd name="T14" fmla="*/ 282 w 284"/>
              <a:gd name="T15" fmla="*/ 241 h 243"/>
              <a:gd name="T16" fmla="*/ 0 60000 65536"/>
              <a:gd name="T17" fmla="*/ 0 60000 65536"/>
              <a:gd name="T18" fmla="*/ 0 60000 65536"/>
              <a:gd name="T19" fmla="*/ 0 60000 65536"/>
              <a:gd name="T20" fmla="*/ 0 60000 65536"/>
              <a:gd name="T21" fmla="*/ 0 60000 65536"/>
              <a:gd name="T22" fmla="*/ 0 60000 65536"/>
              <a:gd name="T23" fmla="*/ 0 60000 65536"/>
              <a:gd name="T24" fmla="*/ 0 w 284"/>
              <a:gd name="T25" fmla="*/ 0 h 243"/>
              <a:gd name="T26" fmla="*/ 284 w 284"/>
              <a:gd name="T27" fmla="*/ 243 h 2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4" h="243">
                <a:moveTo>
                  <a:pt x="282" y="241"/>
                </a:moveTo>
                <a:cubicBezTo>
                  <a:pt x="282" y="241"/>
                  <a:pt x="282" y="241"/>
                  <a:pt x="282" y="241"/>
                </a:cubicBezTo>
                <a:cubicBezTo>
                  <a:pt x="279" y="243"/>
                  <a:pt x="274" y="242"/>
                  <a:pt x="271" y="238"/>
                </a:cubicBezTo>
                <a:cubicBezTo>
                  <a:pt x="190" y="155"/>
                  <a:pt x="7" y="15"/>
                  <a:pt x="5" y="13"/>
                </a:cubicBezTo>
                <a:cubicBezTo>
                  <a:pt x="1" y="10"/>
                  <a:pt x="0" y="6"/>
                  <a:pt x="1" y="3"/>
                </a:cubicBezTo>
                <a:cubicBezTo>
                  <a:pt x="3" y="0"/>
                  <a:pt x="8" y="0"/>
                  <a:pt x="12" y="3"/>
                </a:cubicBezTo>
                <a:cubicBezTo>
                  <a:pt x="19" y="9"/>
                  <a:pt x="199" y="146"/>
                  <a:pt x="280" y="231"/>
                </a:cubicBezTo>
                <a:cubicBezTo>
                  <a:pt x="284" y="234"/>
                  <a:pt x="284" y="238"/>
                  <a:pt x="282" y="241"/>
                </a:cubicBezTo>
                <a:close/>
              </a:path>
            </a:pathLst>
          </a:custGeom>
          <a:solidFill>
            <a:srgbClr val="F8E9B2"/>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46" name="矩形 69"/>
          <p:cNvSpPr>
            <a:spLocks noChangeArrowheads="1"/>
          </p:cNvSpPr>
          <p:nvPr/>
        </p:nvSpPr>
        <p:spPr bwMode="auto">
          <a:xfrm>
            <a:off x="4875685" y="2469767"/>
            <a:ext cx="459898" cy="459899"/>
          </a:xfrm>
          <a:prstGeom prst="rect">
            <a:avLst/>
          </a:pr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矩形 70"/>
          <p:cNvSpPr>
            <a:spLocks noChangeArrowheads="1"/>
          </p:cNvSpPr>
          <p:nvPr/>
        </p:nvSpPr>
        <p:spPr bwMode="auto">
          <a:xfrm>
            <a:off x="4875685" y="3753143"/>
            <a:ext cx="459898" cy="461256"/>
          </a:xfrm>
          <a:prstGeom prst="rect">
            <a:avLst/>
          </a:prstGeom>
          <a:solidFill>
            <a:srgbClr val="92D05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矩形 71"/>
          <p:cNvSpPr>
            <a:spLocks noChangeArrowheads="1"/>
          </p:cNvSpPr>
          <p:nvPr/>
        </p:nvSpPr>
        <p:spPr bwMode="auto">
          <a:xfrm>
            <a:off x="4875685" y="5002603"/>
            <a:ext cx="459898" cy="461256"/>
          </a:xfrm>
          <a:prstGeom prst="rect">
            <a:avLst/>
          </a:prstGeom>
          <a:solidFill>
            <a:srgbClr val="7030A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矩形 72"/>
          <p:cNvSpPr>
            <a:spLocks noChangeArrowheads="1"/>
          </p:cNvSpPr>
          <p:nvPr/>
        </p:nvSpPr>
        <p:spPr bwMode="auto">
          <a:xfrm rot="13947083">
            <a:off x="3082657" y="3932528"/>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FFFFFF"/>
                </a:solidFill>
                <a:latin typeface="Agency FB" panose="020B0503020202020204" pitchFamily="34" charset="0"/>
                <a:ea typeface="微软雅黑" panose="020B0503020204020204" pitchFamily="34" charset="-122"/>
                <a:sym typeface="BrowalliaUPC" panose="020B0604020202020204" pitchFamily="34" charset="-34"/>
              </a:rPr>
              <a:t>加氢反应器</a:t>
            </a:r>
            <a:endParaRPr lang="zh-CN" altLang="en-US" sz="2400" dirty="0">
              <a:solidFill>
                <a:srgbClr val="FFFFFF"/>
              </a:solidFill>
              <a:latin typeface="Calibri" panose="020F0502020204030204" pitchFamily="34" charset="0"/>
              <a:sym typeface="宋体" panose="02010600030101010101" pitchFamily="2" charset="-122"/>
            </a:endParaRPr>
          </a:p>
        </p:txBody>
      </p:sp>
      <p:sp>
        <p:nvSpPr>
          <p:cNvPr id="50" name="矩形 73"/>
          <p:cNvSpPr>
            <a:spLocks noChangeArrowheads="1"/>
          </p:cNvSpPr>
          <p:nvPr/>
        </p:nvSpPr>
        <p:spPr bwMode="auto">
          <a:xfrm rot="16687707">
            <a:off x="1388509" y="446302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FFFFFF"/>
                </a:solidFill>
                <a:latin typeface="Agency FB" panose="020B0503020202020204" pitchFamily="34" charset="0"/>
                <a:ea typeface="微软雅黑" panose="020B0503020204020204" pitchFamily="34" charset="-122"/>
                <a:sym typeface="BrowalliaUPC" panose="020B0604020202020204" pitchFamily="34" charset="-34"/>
              </a:rPr>
              <a:t>第一反应器</a:t>
            </a:r>
            <a:endParaRPr lang="zh-CN" altLang="en-US" sz="2400" dirty="0">
              <a:solidFill>
                <a:srgbClr val="FFFFFF"/>
              </a:solidFill>
              <a:latin typeface="Calibri" panose="020F0502020204030204" pitchFamily="34" charset="0"/>
              <a:sym typeface="宋体" panose="02010600030101010101" pitchFamily="2" charset="-122"/>
            </a:endParaRPr>
          </a:p>
        </p:txBody>
      </p:sp>
      <p:sp>
        <p:nvSpPr>
          <p:cNvPr id="51" name="矩形 74"/>
          <p:cNvSpPr>
            <a:spLocks noChangeArrowheads="1"/>
          </p:cNvSpPr>
          <p:nvPr/>
        </p:nvSpPr>
        <p:spPr bwMode="auto">
          <a:xfrm rot="15391505">
            <a:off x="2295134" y="4368007"/>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smtClean="0">
                <a:solidFill>
                  <a:srgbClr val="FFFFFF"/>
                </a:solidFill>
                <a:latin typeface="Agency FB" panose="020B0503020202020204" pitchFamily="34" charset="0"/>
                <a:ea typeface="微软雅黑" panose="020B0503020204020204" pitchFamily="34" charset="-122"/>
                <a:sym typeface="BrowalliaUPC" panose="020B0604020202020204" pitchFamily="34" charset="-34"/>
              </a:rPr>
              <a:t>第二反应器</a:t>
            </a:r>
            <a:endParaRPr lang="zh-CN" altLang="en-US" sz="2400" dirty="0">
              <a:solidFill>
                <a:srgbClr val="FFFFFF"/>
              </a:solidFill>
              <a:latin typeface="Calibri" panose="020F0502020204030204" pitchFamily="34" charset="0"/>
              <a:sym typeface="宋体" panose="02010600030101010101" pitchFamily="2" charset="-122"/>
            </a:endParaRPr>
          </a:p>
        </p:txBody>
      </p:sp>
      <p:grpSp>
        <p:nvGrpSpPr>
          <p:cNvPr id="52" name="组合 75"/>
          <p:cNvGrpSpPr/>
          <p:nvPr/>
        </p:nvGrpSpPr>
        <p:grpSpPr bwMode="auto">
          <a:xfrm>
            <a:off x="4981502" y="2593221"/>
            <a:ext cx="265899" cy="253690"/>
            <a:chOff x="0" y="0"/>
            <a:chExt cx="2438400" cy="2332038"/>
          </a:xfrm>
        </p:grpSpPr>
        <p:sp>
          <p:nvSpPr>
            <p:cNvPr id="53" name="Freeform 25"/>
            <p:cNvSpPr>
              <a:spLocks noChangeArrowheads="1"/>
            </p:cNvSpPr>
            <p:nvPr/>
          </p:nvSpPr>
          <p:spPr bwMode="auto">
            <a:xfrm>
              <a:off x="893763" y="1676400"/>
              <a:ext cx="655638" cy="655638"/>
            </a:xfrm>
            <a:custGeom>
              <a:avLst/>
              <a:gdLst>
                <a:gd name="T0" fmla="*/ 206 w 413"/>
                <a:gd name="T1" fmla="*/ 413 h 413"/>
                <a:gd name="T2" fmla="*/ 0 w 413"/>
                <a:gd name="T3" fmla="*/ 0 h 413"/>
                <a:gd name="T4" fmla="*/ 413 w 413"/>
                <a:gd name="T5" fmla="*/ 0 h 413"/>
                <a:gd name="T6" fmla="*/ 206 w 413"/>
                <a:gd name="T7" fmla="*/ 413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2000">
                <a:solidFill>
                  <a:srgbClr val="000000"/>
                </a:solidFill>
                <a:latin typeface="Calibri" panose="020F0502020204030204" pitchFamily="34" charset="0"/>
                <a:sym typeface="宋体" panose="02010600030101010101" pitchFamily="2" charset="-122"/>
              </a:endParaRPr>
            </a:p>
          </p:txBody>
        </p:sp>
        <p:sp>
          <p:nvSpPr>
            <p:cNvPr id="54" name="任意多边形 77"/>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2000">
                <a:solidFill>
                  <a:srgbClr val="000000"/>
                </a:solidFill>
                <a:latin typeface="Calibri" panose="020F0502020204030204" pitchFamily="34" charset="0"/>
                <a:sym typeface="宋体" panose="02010600030101010101" pitchFamily="2" charset="-122"/>
              </a:endParaRPr>
            </a:p>
          </p:txBody>
        </p:sp>
      </p:grpSp>
      <p:grpSp>
        <p:nvGrpSpPr>
          <p:cNvPr id="55" name="组合 78"/>
          <p:cNvGrpSpPr/>
          <p:nvPr/>
        </p:nvGrpSpPr>
        <p:grpSpPr bwMode="auto">
          <a:xfrm>
            <a:off x="4982859" y="5060938"/>
            <a:ext cx="231983" cy="298459"/>
            <a:chOff x="0" y="0"/>
            <a:chExt cx="563562" cy="720725"/>
          </a:xfrm>
        </p:grpSpPr>
        <p:sp>
          <p:nvSpPr>
            <p:cNvPr id="56"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57"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58"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59" name="组合 82"/>
          <p:cNvGrpSpPr/>
          <p:nvPr/>
        </p:nvGrpSpPr>
        <p:grpSpPr bwMode="auto">
          <a:xfrm>
            <a:off x="4988286" y="3812834"/>
            <a:ext cx="259116" cy="291677"/>
            <a:chOff x="0" y="0"/>
            <a:chExt cx="406394" cy="459644"/>
          </a:xfrm>
        </p:grpSpPr>
        <p:sp>
          <p:nvSpPr>
            <p:cNvPr id="60" name="Freeform 148"/>
            <p:cNvSpPr>
              <a:spLocks noEditPoints="1" noChangeArrowheads="1"/>
            </p:cNvSpPr>
            <p:nvPr/>
          </p:nvSpPr>
          <p:spPr bwMode="auto">
            <a:xfrm>
              <a:off x="55121" y="0"/>
              <a:ext cx="351273" cy="456842"/>
            </a:xfrm>
            <a:custGeom>
              <a:avLst/>
              <a:gdLst>
                <a:gd name="T0" fmla="*/ 157 w 159"/>
                <a:gd name="T1" fmla="*/ 185 h 207"/>
                <a:gd name="T2" fmla="*/ 89 w 159"/>
                <a:gd name="T3" fmla="*/ 79 h 207"/>
                <a:gd name="T4" fmla="*/ 92 w 159"/>
                <a:gd name="T5" fmla="*/ 24 h 207"/>
                <a:gd name="T6" fmla="*/ 42 w 159"/>
                <a:gd name="T7" fmla="*/ 4 h 207"/>
                <a:gd name="T8" fmla="*/ 70 w 159"/>
                <a:gd name="T9" fmla="*/ 48 h 207"/>
                <a:gd name="T10" fmla="*/ 37 w 159"/>
                <a:gd name="T11" fmla="*/ 69 h 207"/>
                <a:gd name="T12" fmla="*/ 10 w 159"/>
                <a:gd name="T13" fmla="*/ 27 h 207"/>
                <a:gd name="T14" fmla="*/ 10 w 159"/>
                <a:gd name="T15" fmla="*/ 77 h 207"/>
                <a:gd name="T16" fmla="*/ 62 w 159"/>
                <a:gd name="T17" fmla="*/ 96 h 207"/>
                <a:gd name="T18" fmla="*/ 130 w 159"/>
                <a:gd name="T19" fmla="*/ 202 h 207"/>
                <a:gd name="T20" fmla="*/ 143 w 159"/>
                <a:gd name="T21" fmla="*/ 205 h 207"/>
                <a:gd name="T22" fmla="*/ 154 w 159"/>
                <a:gd name="T23" fmla="*/ 197 h 207"/>
                <a:gd name="T24" fmla="*/ 157 w 159"/>
                <a:gd name="T25" fmla="*/ 185 h 207"/>
                <a:gd name="T26" fmla="*/ 144 w 159"/>
                <a:gd name="T27" fmla="*/ 193 h 207"/>
                <a:gd name="T28" fmla="*/ 134 w 159"/>
                <a:gd name="T29" fmla="*/ 191 h 207"/>
                <a:gd name="T30" fmla="*/ 137 w 159"/>
                <a:gd name="T31" fmla="*/ 182 h 207"/>
                <a:gd name="T32" fmla="*/ 146 w 159"/>
                <a:gd name="T33" fmla="*/ 184 h 207"/>
                <a:gd name="T34" fmla="*/ 144 w 159"/>
                <a:gd name="T35" fmla="*/ 193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1" name="Freeform 149"/>
            <p:cNvSpPr>
              <a:spLocks noEditPoints="1" noChangeArrowheads="1"/>
            </p:cNvSpPr>
            <p:nvPr/>
          </p:nvSpPr>
          <p:spPr bwMode="auto">
            <a:xfrm>
              <a:off x="0" y="231690"/>
              <a:ext cx="231691" cy="227954"/>
            </a:xfrm>
            <a:custGeom>
              <a:avLst/>
              <a:gdLst>
                <a:gd name="T0" fmla="*/ 91 w 105"/>
                <a:gd name="T1" fmla="*/ 26 h 103"/>
                <a:gd name="T2" fmla="*/ 97 w 105"/>
                <a:gd name="T3" fmla="*/ 20 h 103"/>
                <a:gd name="T4" fmla="*/ 84 w 105"/>
                <a:gd name="T5" fmla="*/ 7 h 103"/>
                <a:gd name="T6" fmla="*/ 78 w 105"/>
                <a:gd name="T7" fmla="*/ 13 h 103"/>
                <a:gd name="T8" fmla="*/ 62 w 105"/>
                <a:gd name="T9" fmla="*/ 7 h 103"/>
                <a:gd name="T10" fmla="*/ 62 w 105"/>
                <a:gd name="T11" fmla="*/ 0 h 103"/>
                <a:gd name="T12" fmla="*/ 43 w 105"/>
                <a:gd name="T13" fmla="*/ 0 h 103"/>
                <a:gd name="T14" fmla="*/ 43 w 105"/>
                <a:gd name="T15" fmla="*/ 7 h 103"/>
                <a:gd name="T16" fmla="*/ 28 w 105"/>
                <a:gd name="T17" fmla="*/ 13 h 103"/>
                <a:gd name="T18" fmla="*/ 22 w 105"/>
                <a:gd name="T19" fmla="*/ 7 h 103"/>
                <a:gd name="T20" fmla="*/ 8 w 105"/>
                <a:gd name="T21" fmla="*/ 20 h 103"/>
                <a:gd name="T22" fmla="*/ 15 w 105"/>
                <a:gd name="T23" fmla="*/ 27 h 103"/>
                <a:gd name="T24" fmla="*/ 8 w 105"/>
                <a:gd name="T25" fmla="*/ 42 h 103"/>
                <a:gd name="T26" fmla="*/ 0 w 105"/>
                <a:gd name="T27" fmla="*/ 42 h 103"/>
                <a:gd name="T28" fmla="*/ 0 w 105"/>
                <a:gd name="T29" fmla="*/ 61 h 103"/>
                <a:gd name="T30" fmla="*/ 9 w 105"/>
                <a:gd name="T31" fmla="*/ 61 h 103"/>
                <a:gd name="T32" fmla="*/ 15 w 105"/>
                <a:gd name="T33" fmla="*/ 76 h 103"/>
                <a:gd name="T34" fmla="*/ 9 w 105"/>
                <a:gd name="T35" fmla="*/ 82 h 103"/>
                <a:gd name="T36" fmla="*/ 22 w 105"/>
                <a:gd name="T37" fmla="*/ 95 h 103"/>
                <a:gd name="T38" fmla="*/ 28 w 105"/>
                <a:gd name="T39" fmla="*/ 89 h 103"/>
                <a:gd name="T40" fmla="*/ 43 w 105"/>
                <a:gd name="T41" fmla="*/ 95 h 103"/>
                <a:gd name="T42" fmla="*/ 43 w 105"/>
                <a:gd name="T43" fmla="*/ 103 h 103"/>
                <a:gd name="T44" fmla="*/ 62 w 105"/>
                <a:gd name="T45" fmla="*/ 103 h 103"/>
                <a:gd name="T46" fmla="*/ 62 w 105"/>
                <a:gd name="T47" fmla="*/ 95 h 103"/>
                <a:gd name="T48" fmla="*/ 77 w 105"/>
                <a:gd name="T49" fmla="*/ 89 h 103"/>
                <a:gd name="T50" fmla="*/ 83 w 105"/>
                <a:gd name="T51" fmla="*/ 95 h 103"/>
                <a:gd name="T52" fmla="*/ 96 w 105"/>
                <a:gd name="T53" fmla="*/ 82 h 103"/>
                <a:gd name="T54" fmla="*/ 91 w 105"/>
                <a:gd name="T55" fmla="*/ 76 h 103"/>
                <a:gd name="T56" fmla="*/ 97 w 105"/>
                <a:gd name="T57" fmla="*/ 61 h 103"/>
                <a:gd name="T58" fmla="*/ 105 w 105"/>
                <a:gd name="T59" fmla="*/ 61 h 103"/>
                <a:gd name="T60" fmla="*/ 105 w 105"/>
                <a:gd name="T61" fmla="*/ 42 h 103"/>
                <a:gd name="T62" fmla="*/ 97 w 105"/>
                <a:gd name="T63" fmla="*/ 42 h 103"/>
                <a:gd name="T64" fmla="*/ 91 w 105"/>
                <a:gd name="T65" fmla="*/ 26 h 103"/>
                <a:gd name="T66" fmla="*/ 53 w 105"/>
                <a:gd name="T67" fmla="*/ 83 h 103"/>
                <a:gd name="T68" fmla="*/ 21 w 105"/>
                <a:gd name="T69" fmla="*/ 51 h 103"/>
                <a:gd name="T70" fmla="*/ 53 w 105"/>
                <a:gd name="T71" fmla="*/ 19 h 103"/>
                <a:gd name="T72" fmla="*/ 85 w 105"/>
                <a:gd name="T73" fmla="*/ 51 h 103"/>
                <a:gd name="T74" fmla="*/ 53 w 105"/>
                <a:gd name="T75" fmla="*/ 83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62" name="Oval 150"/>
            <p:cNvSpPr>
              <a:spLocks noChangeArrowheads="1"/>
            </p:cNvSpPr>
            <p:nvPr/>
          </p:nvSpPr>
          <p:spPr bwMode="auto">
            <a:xfrm>
              <a:off x="97160" y="326982"/>
              <a:ext cx="37370" cy="37370"/>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63" name="文本框 86"/>
          <p:cNvSpPr>
            <a:spLocks noChangeArrowheads="1"/>
          </p:cNvSpPr>
          <p:nvPr/>
        </p:nvSpPr>
        <p:spPr bwMode="auto">
          <a:xfrm>
            <a:off x="5558270" y="2328740"/>
            <a:ext cx="3456395"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1600" b="1" dirty="0" smtClean="0">
                <a:solidFill>
                  <a:srgbClr val="4C4B50"/>
                </a:solidFill>
                <a:latin typeface="微软雅黑" panose="020B0503020204020204" pitchFamily="34" charset="-122"/>
                <a:ea typeface="微软雅黑" panose="020B0503020204020204" pitchFamily="34" charset="-122"/>
                <a:sym typeface="Agency FB" panose="020B0503020202020204" pitchFamily="34" charset="0"/>
              </a:rPr>
              <a:t>第一反应器</a:t>
            </a:r>
            <a:endParaRPr lang="en-US" altLang="zh-CN" sz="1600" b="1" dirty="0" smtClean="0">
              <a:solidFill>
                <a:srgbClr val="4C4B50"/>
              </a:solidFill>
              <a:latin typeface="微软雅黑" panose="020B0503020204020204" pitchFamily="34" charset="-122"/>
              <a:ea typeface="微软雅黑" panose="020B0503020204020204" pitchFamily="34" charset="-122"/>
              <a:sym typeface="Agency FB" panose="020B0503020202020204" pitchFamily="34" charset="0"/>
            </a:endParaRPr>
          </a:p>
          <a:p>
            <a:pPr>
              <a:lnSpc>
                <a:spcPct val="150000"/>
              </a:lnSpc>
            </a:pPr>
            <a:r>
              <a:rPr lang="en-US" sz="1600" dirty="0" smtClean="0">
                <a:solidFill>
                  <a:srgbClr val="4C4B50"/>
                </a:solidFill>
                <a:latin typeface="微软雅黑" panose="020B0503020204020204" pitchFamily="34" charset="-122"/>
                <a:ea typeface="微软雅黑" panose="020B0503020204020204" pitchFamily="34" charset="-122"/>
                <a:sym typeface="方正姚体" panose="02010601030101010101" pitchFamily="2" charset="-122"/>
              </a:rPr>
              <a:t>1/3</a:t>
            </a:r>
            <a:r>
              <a:rPr lang="zh-CN" altLang="en-US" sz="1600" dirty="0" smtClean="0">
                <a:solidFill>
                  <a:srgbClr val="4C4B50"/>
                </a:solidFill>
                <a:latin typeface="微软雅黑" panose="020B0503020204020204" pitchFamily="34" charset="-122"/>
                <a:ea typeface="微软雅黑" panose="020B0503020204020204" pitchFamily="34" charset="-122"/>
                <a:sym typeface="方正姚体" panose="02010601030101010101" pitchFamily="2" charset="-122"/>
              </a:rPr>
              <a:t>氧化铝基催化剂</a:t>
            </a:r>
            <a:r>
              <a:rPr lang="en-US" altLang="zh-CN" sz="1600" dirty="0" smtClean="0">
                <a:solidFill>
                  <a:srgbClr val="4C4B50"/>
                </a:solidFill>
                <a:latin typeface="微软雅黑" panose="020B0503020204020204" pitchFamily="34" charset="-122"/>
                <a:ea typeface="微软雅黑" panose="020B0503020204020204" pitchFamily="34" charset="-122"/>
                <a:sym typeface="方正姚体" panose="02010601030101010101" pitchFamily="2" charset="-122"/>
              </a:rPr>
              <a:t>+2/3</a:t>
            </a:r>
            <a:r>
              <a:rPr lang="zh-CN" altLang="en-US" sz="1600" dirty="0" smtClean="0">
                <a:solidFill>
                  <a:srgbClr val="4C4B50"/>
                </a:solidFill>
                <a:latin typeface="微软雅黑" panose="020B0503020204020204" pitchFamily="34" charset="-122"/>
                <a:ea typeface="微软雅黑" panose="020B0503020204020204" pitchFamily="34" charset="-122"/>
                <a:sym typeface="方正姚体" panose="02010601030101010101" pitchFamily="2" charset="-122"/>
              </a:rPr>
              <a:t>钛基催化剂</a:t>
            </a:r>
            <a:endParaRPr lang="en-US" sz="1600" dirty="0">
              <a:solidFill>
                <a:srgbClr val="4C4B50"/>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6" name="矩形 65"/>
          <p:cNvSpPr/>
          <p:nvPr/>
        </p:nvSpPr>
        <p:spPr>
          <a:xfrm>
            <a:off x="487426" y="1457478"/>
            <a:ext cx="8210111" cy="415498"/>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按照催化剂厂家提供的装填方案进行装填。</a:t>
            </a:r>
            <a:endParaRPr lang="zh-CN" altLang="en-US" sz="1600" dirty="0">
              <a:latin typeface="微软雅黑" panose="020B0503020204020204" pitchFamily="34" charset="-122"/>
              <a:ea typeface="微软雅黑" panose="020B0503020204020204" pitchFamily="34" charset="-122"/>
            </a:endParaRPr>
          </a:p>
        </p:txBody>
      </p:sp>
      <p:sp>
        <p:nvSpPr>
          <p:cNvPr id="67" name="文本框 86"/>
          <p:cNvSpPr>
            <a:spLocks noChangeArrowheads="1"/>
          </p:cNvSpPr>
          <p:nvPr/>
        </p:nvSpPr>
        <p:spPr bwMode="auto">
          <a:xfrm>
            <a:off x="5558270" y="3662852"/>
            <a:ext cx="1620957"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1600" b="1" dirty="0" smtClean="0">
                <a:solidFill>
                  <a:srgbClr val="4C4B50"/>
                </a:solidFill>
                <a:latin typeface="微软雅黑" panose="020B0503020204020204" pitchFamily="34" charset="-122"/>
                <a:ea typeface="微软雅黑" panose="020B0503020204020204" pitchFamily="34" charset="-122"/>
                <a:sym typeface="Agency FB" panose="020B0503020202020204" pitchFamily="34" charset="0"/>
              </a:rPr>
              <a:t>第二反应器</a:t>
            </a:r>
            <a:endParaRPr lang="en-US" altLang="zh-CN" sz="1600" b="1" dirty="0" smtClean="0">
              <a:solidFill>
                <a:srgbClr val="4C4B50"/>
              </a:solidFill>
              <a:latin typeface="微软雅黑" panose="020B0503020204020204" pitchFamily="34" charset="-122"/>
              <a:ea typeface="微软雅黑" panose="020B0503020204020204" pitchFamily="34" charset="-122"/>
              <a:sym typeface="Agency FB" panose="020B0503020202020204" pitchFamily="34" charset="0"/>
            </a:endParaRPr>
          </a:p>
          <a:p>
            <a:pPr>
              <a:lnSpc>
                <a:spcPct val="150000"/>
              </a:lnSpc>
            </a:pPr>
            <a:r>
              <a:rPr lang="zh-CN" altLang="en-US" sz="1600" dirty="0" smtClean="0">
                <a:solidFill>
                  <a:srgbClr val="4C4B50"/>
                </a:solidFill>
                <a:latin typeface="微软雅黑" panose="020B0503020204020204" pitchFamily="34" charset="-122"/>
                <a:ea typeface="微软雅黑" panose="020B0503020204020204" pitchFamily="34" charset="-122"/>
                <a:sym typeface="方正姚体" panose="02010601030101010101" pitchFamily="2" charset="-122"/>
              </a:rPr>
              <a:t>氧化铝基催化剂</a:t>
            </a:r>
            <a:endParaRPr lang="en-US" sz="1600" dirty="0">
              <a:solidFill>
                <a:srgbClr val="4C4B50"/>
              </a:solidFill>
              <a:latin typeface="微软雅黑" panose="020B0503020204020204" pitchFamily="34" charset="-122"/>
              <a:ea typeface="微软雅黑" panose="020B0503020204020204" pitchFamily="34" charset="-122"/>
              <a:sym typeface="方正姚体" panose="02010601030101010101" pitchFamily="2" charset="-122"/>
            </a:endParaRPr>
          </a:p>
        </p:txBody>
      </p:sp>
      <p:sp>
        <p:nvSpPr>
          <p:cNvPr id="68" name="文本框 86"/>
          <p:cNvSpPr>
            <a:spLocks noChangeArrowheads="1"/>
          </p:cNvSpPr>
          <p:nvPr/>
        </p:nvSpPr>
        <p:spPr bwMode="auto">
          <a:xfrm>
            <a:off x="5558270" y="4925030"/>
            <a:ext cx="2031325"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1600" b="1" dirty="0" smtClean="0">
                <a:solidFill>
                  <a:srgbClr val="4C4B50"/>
                </a:solidFill>
                <a:latin typeface="微软雅黑" panose="020B0503020204020204" pitchFamily="34" charset="-122"/>
                <a:ea typeface="微软雅黑" panose="020B0503020204020204" pitchFamily="34" charset="-122"/>
                <a:sym typeface="Agency FB" panose="020B0503020202020204" pitchFamily="34" charset="0"/>
              </a:rPr>
              <a:t>加氢反应器</a:t>
            </a:r>
            <a:endParaRPr lang="en-US" altLang="zh-CN" sz="1600" b="1" dirty="0" smtClean="0">
              <a:solidFill>
                <a:srgbClr val="4C4B50"/>
              </a:solidFill>
              <a:latin typeface="微软雅黑" panose="020B0503020204020204" pitchFamily="34" charset="-122"/>
              <a:ea typeface="微软雅黑" panose="020B0503020204020204" pitchFamily="34" charset="-122"/>
              <a:sym typeface="Agency FB" panose="020B0503020202020204" pitchFamily="34" charset="0"/>
            </a:endParaRPr>
          </a:p>
          <a:p>
            <a:pPr>
              <a:lnSpc>
                <a:spcPct val="150000"/>
              </a:lnSpc>
            </a:pPr>
            <a:r>
              <a:rPr lang="zh-CN" altLang="en-US" sz="1600" dirty="0" smtClean="0">
                <a:solidFill>
                  <a:srgbClr val="4C4B50"/>
                </a:solidFill>
                <a:latin typeface="微软雅黑" panose="020B0503020204020204" pitchFamily="34" charset="-122"/>
                <a:ea typeface="微软雅黑" panose="020B0503020204020204" pitchFamily="34" charset="-122"/>
                <a:sym typeface="方正姚体" panose="02010601030101010101" pitchFamily="2" charset="-122"/>
              </a:rPr>
              <a:t>加氢催化剂，钴钼系</a:t>
            </a:r>
            <a:endParaRPr lang="en-US" sz="1600" dirty="0">
              <a:solidFill>
                <a:srgbClr val="4C4B50"/>
              </a:solidFill>
              <a:latin typeface="微软雅黑" panose="020B0503020204020204" pitchFamily="34" charset="-122"/>
              <a:ea typeface="微软雅黑" panose="020B0503020204020204" pitchFamily="34" charset="-122"/>
              <a:sym typeface="方正姚体" panose="02010601030101010101" pitchFamily="2" charset="-122"/>
            </a:endParaRPr>
          </a:p>
        </p:txBody>
      </p:sp>
    </p:spTree>
    <p:extLst>
      <p:ext uri="{BB962C8B-B14F-4D97-AF65-F5344CB8AC3E}">
        <p14:creationId xmlns:p14="http://schemas.microsoft.com/office/powerpoint/2010/main" val="60268759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55</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86029" y="93726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催化剂装填注意事项：</a:t>
            </a:r>
            <a:endParaRPr lang="en-US" altLang="zh-CN" sz="2000" b="1" dirty="0" smtClean="0">
              <a:latin typeface="微软雅黑" panose="020B0503020204020204" pitchFamily="34" charset="-122"/>
              <a:ea typeface="微软雅黑" panose="020B0503020204020204" pitchFamily="34" charset="-122"/>
            </a:endParaRPr>
          </a:p>
        </p:txBody>
      </p:sp>
      <p:grpSp>
        <p:nvGrpSpPr>
          <p:cNvPr id="2" name="组合 1"/>
          <p:cNvGrpSpPr/>
          <p:nvPr/>
        </p:nvGrpSpPr>
        <p:grpSpPr>
          <a:xfrm>
            <a:off x="530675" y="1340769"/>
            <a:ext cx="8343109" cy="4780987"/>
            <a:chOff x="550663" y="2199760"/>
            <a:chExt cx="8343109" cy="3204945"/>
          </a:xfrm>
        </p:grpSpPr>
        <p:sp>
          <p:nvSpPr>
            <p:cNvPr id="64" name="Freeform 5"/>
            <p:cNvSpPr>
              <a:spLocks noChangeArrowheads="1"/>
            </p:cNvSpPr>
            <p:nvPr/>
          </p:nvSpPr>
          <p:spPr bwMode="auto">
            <a:xfrm>
              <a:off x="3638550" y="2444353"/>
              <a:ext cx="872729" cy="2843213"/>
            </a:xfrm>
            <a:custGeom>
              <a:avLst/>
              <a:gdLst>
                <a:gd name="T0" fmla="*/ 66 w 820"/>
                <a:gd name="T1" fmla="*/ 2494 h 2674"/>
                <a:gd name="T2" fmla="*/ 5 w 820"/>
                <a:gd name="T3" fmla="*/ 2542 h 2674"/>
                <a:gd name="T4" fmla="*/ 20 w 820"/>
                <a:gd name="T5" fmla="*/ 2565 h 2674"/>
                <a:gd name="T6" fmla="*/ 180 w 820"/>
                <a:gd name="T7" fmla="*/ 2553 h 2674"/>
                <a:gd name="T8" fmla="*/ 245 w 820"/>
                <a:gd name="T9" fmla="*/ 2531 h 2674"/>
                <a:gd name="T10" fmla="*/ 295 w 820"/>
                <a:gd name="T11" fmla="*/ 2496 h 2674"/>
                <a:gd name="T12" fmla="*/ 294 w 820"/>
                <a:gd name="T13" fmla="*/ 2445 h 2674"/>
                <a:gd name="T14" fmla="*/ 330 w 820"/>
                <a:gd name="T15" fmla="*/ 2361 h 2674"/>
                <a:gd name="T16" fmla="*/ 347 w 820"/>
                <a:gd name="T17" fmla="*/ 2030 h 2674"/>
                <a:gd name="T18" fmla="*/ 427 w 820"/>
                <a:gd name="T19" fmla="*/ 1563 h 2674"/>
                <a:gd name="T20" fmla="*/ 516 w 820"/>
                <a:gd name="T21" fmla="*/ 1717 h 2674"/>
                <a:gd name="T22" fmla="*/ 600 w 820"/>
                <a:gd name="T23" fmla="*/ 2310 h 2674"/>
                <a:gd name="T24" fmla="*/ 594 w 820"/>
                <a:gd name="T25" fmla="*/ 2427 h 2674"/>
                <a:gd name="T26" fmla="*/ 615 w 820"/>
                <a:gd name="T27" fmla="*/ 2485 h 2674"/>
                <a:gd name="T28" fmla="*/ 625 w 820"/>
                <a:gd name="T29" fmla="*/ 2512 h 2674"/>
                <a:gd name="T30" fmla="*/ 619 w 820"/>
                <a:gd name="T31" fmla="*/ 2536 h 2674"/>
                <a:gd name="T32" fmla="*/ 616 w 820"/>
                <a:gd name="T33" fmla="*/ 2559 h 2674"/>
                <a:gd name="T34" fmla="*/ 586 w 820"/>
                <a:gd name="T35" fmla="*/ 2620 h 2674"/>
                <a:gd name="T36" fmla="*/ 617 w 820"/>
                <a:gd name="T37" fmla="*/ 2669 h 2674"/>
                <a:gd name="T38" fmla="*/ 742 w 820"/>
                <a:gd name="T39" fmla="*/ 2628 h 2674"/>
                <a:gd name="T40" fmla="*/ 756 w 820"/>
                <a:gd name="T41" fmla="*/ 2601 h 2674"/>
                <a:gd name="T42" fmla="*/ 754 w 820"/>
                <a:gd name="T43" fmla="*/ 2568 h 2674"/>
                <a:gd name="T44" fmla="*/ 757 w 820"/>
                <a:gd name="T45" fmla="*/ 2502 h 2674"/>
                <a:gd name="T46" fmla="*/ 794 w 820"/>
                <a:gd name="T47" fmla="*/ 2288 h 2674"/>
                <a:gd name="T48" fmla="*/ 740 w 820"/>
                <a:gd name="T49" fmla="*/ 1818 h 2674"/>
                <a:gd name="T50" fmla="*/ 721 w 820"/>
                <a:gd name="T51" fmla="*/ 1473 h 2674"/>
                <a:gd name="T52" fmla="*/ 747 w 820"/>
                <a:gd name="T53" fmla="*/ 1320 h 2674"/>
                <a:gd name="T54" fmla="*/ 733 w 820"/>
                <a:gd name="T55" fmla="*/ 1114 h 2674"/>
                <a:gd name="T56" fmla="*/ 703 w 820"/>
                <a:gd name="T57" fmla="*/ 860 h 2674"/>
                <a:gd name="T58" fmla="*/ 795 w 820"/>
                <a:gd name="T59" fmla="*/ 616 h 2674"/>
                <a:gd name="T60" fmla="*/ 758 w 820"/>
                <a:gd name="T61" fmla="*/ 413 h 2674"/>
                <a:gd name="T62" fmla="*/ 592 w 820"/>
                <a:gd name="T63" fmla="*/ 315 h 2674"/>
                <a:gd name="T64" fmla="*/ 593 w 820"/>
                <a:gd name="T65" fmla="*/ 276 h 2674"/>
                <a:gd name="T66" fmla="*/ 612 w 820"/>
                <a:gd name="T67" fmla="*/ 234 h 2674"/>
                <a:gd name="T68" fmla="*/ 625 w 820"/>
                <a:gd name="T69" fmla="*/ 155 h 2674"/>
                <a:gd name="T70" fmla="*/ 623 w 820"/>
                <a:gd name="T71" fmla="*/ 102 h 2674"/>
                <a:gd name="T72" fmla="*/ 605 w 820"/>
                <a:gd name="T73" fmla="*/ 39 h 2674"/>
                <a:gd name="T74" fmla="*/ 547 w 820"/>
                <a:gd name="T75" fmla="*/ 9 h 2674"/>
                <a:gd name="T76" fmla="*/ 487 w 820"/>
                <a:gd name="T77" fmla="*/ 10 h 2674"/>
                <a:gd name="T78" fmla="*/ 430 w 820"/>
                <a:gd name="T79" fmla="*/ 24 h 2674"/>
                <a:gd name="T80" fmla="*/ 395 w 820"/>
                <a:gd name="T81" fmla="*/ 63 h 2674"/>
                <a:gd name="T82" fmla="*/ 383 w 820"/>
                <a:gd name="T83" fmla="*/ 111 h 2674"/>
                <a:gd name="T84" fmla="*/ 382 w 820"/>
                <a:gd name="T85" fmla="*/ 154 h 2674"/>
                <a:gd name="T86" fmla="*/ 387 w 820"/>
                <a:gd name="T87" fmla="*/ 183 h 2674"/>
                <a:gd name="T88" fmla="*/ 389 w 820"/>
                <a:gd name="T89" fmla="*/ 205 h 2674"/>
                <a:gd name="T90" fmla="*/ 400 w 820"/>
                <a:gd name="T91" fmla="*/ 278 h 2674"/>
                <a:gd name="T92" fmla="*/ 418 w 820"/>
                <a:gd name="T93" fmla="*/ 347 h 2674"/>
                <a:gd name="T94" fmla="*/ 259 w 820"/>
                <a:gd name="T95" fmla="*/ 404 h 2674"/>
                <a:gd name="T96" fmla="*/ 172 w 820"/>
                <a:gd name="T97" fmla="*/ 575 h 2674"/>
                <a:gd name="T98" fmla="*/ 154 w 820"/>
                <a:gd name="T99" fmla="*/ 864 h 2674"/>
                <a:gd name="T100" fmla="*/ 165 w 820"/>
                <a:gd name="T101" fmla="*/ 1076 h 2674"/>
                <a:gd name="T102" fmla="*/ 145 w 820"/>
                <a:gd name="T103" fmla="*/ 1283 h 2674"/>
                <a:gd name="T104" fmla="*/ 177 w 820"/>
                <a:gd name="T105" fmla="*/ 1538 h 2674"/>
                <a:gd name="T106" fmla="*/ 182 w 820"/>
                <a:gd name="T107" fmla="*/ 2117 h 2674"/>
                <a:gd name="T108" fmla="*/ 183 w 820"/>
                <a:gd name="T109" fmla="*/ 2221 h 2674"/>
                <a:gd name="T110" fmla="*/ 151 w 820"/>
                <a:gd name="T111" fmla="*/ 2302 h 2674"/>
                <a:gd name="T112" fmla="*/ 131 w 820"/>
                <a:gd name="T113" fmla="*/ 2412 h 2674"/>
                <a:gd name="T114" fmla="*/ 137 w 820"/>
                <a:gd name="T115" fmla="*/ 2435 h 2674"/>
                <a:gd name="T116" fmla="*/ 106 w 820"/>
                <a:gd name="T117" fmla="*/ 2458 h 2674"/>
                <a:gd name="T118" fmla="*/ 84 w 820"/>
                <a:gd name="T119" fmla="*/ 2469 h 267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2674"/>
                <a:gd name="T182" fmla="*/ 820 w 820"/>
                <a:gd name="T183" fmla="*/ 2674 h 267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2674">
                  <a:moveTo>
                    <a:pt x="84" y="2484"/>
                  </a:moveTo>
                  <a:cubicBezTo>
                    <a:pt x="79" y="2488"/>
                    <a:pt x="74" y="2491"/>
                    <a:pt x="66" y="2494"/>
                  </a:cubicBezTo>
                  <a:cubicBezTo>
                    <a:pt x="41" y="2502"/>
                    <a:pt x="7" y="2515"/>
                    <a:pt x="6" y="2528"/>
                  </a:cubicBezTo>
                  <a:cubicBezTo>
                    <a:pt x="5" y="2541"/>
                    <a:pt x="5" y="2542"/>
                    <a:pt x="5" y="2542"/>
                  </a:cubicBezTo>
                  <a:cubicBezTo>
                    <a:pt x="5" y="2542"/>
                    <a:pt x="0" y="2544"/>
                    <a:pt x="1" y="2550"/>
                  </a:cubicBezTo>
                  <a:cubicBezTo>
                    <a:pt x="1" y="2557"/>
                    <a:pt x="3" y="2561"/>
                    <a:pt x="20" y="2565"/>
                  </a:cubicBezTo>
                  <a:cubicBezTo>
                    <a:pt x="37" y="2569"/>
                    <a:pt x="75" y="2581"/>
                    <a:pt x="100" y="2577"/>
                  </a:cubicBezTo>
                  <a:cubicBezTo>
                    <a:pt x="125" y="2574"/>
                    <a:pt x="159" y="2573"/>
                    <a:pt x="180" y="2553"/>
                  </a:cubicBezTo>
                  <a:cubicBezTo>
                    <a:pt x="200" y="2534"/>
                    <a:pt x="217" y="2529"/>
                    <a:pt x="217" y="2529"/>
                  </a:cubicBezTo>
                  <a:cubicBezTo>
                    <a:pt x="245" y="2531"/>
                    <a:pt x="245" y="2531"/>
                    <a:pt x="245" y="2531"/>
                  </a:cubicBezTo>
                  <a:cubicBezTo>
                    <a:pt x="295" y="2522"/>
                    <a:pt x="295" y="2522"/>
                    <a:pt x="295" y="2522"/>
                  </a:cubicBezTo>
                  <a:cubicBezTo>
                    <a:pt x="295" y="2496"/>
                    <a:pt x="295" y="2496"/>
                    <a:pt x="295" y="2496"/>
                  </a:cubicBezTo>
                  <a:cubicBezTo>
                    <a:pt x="295" y="2496"/>
                    <a:pt x="305" y="2492"/>
                    <a:pt x="299" y="2467"/>
                  </a:cubicBezTo>
                  <a:cubicBezTo>
                    <a:pt x="297" y="2455"/>
                    <a:pt x="295" y="2450"/>
                    <a:pt x="294" y="2445"/>
                  </a:cubicBezTo>
                  <a:cubicBezTo>
                    <a:pt x="294" y="2446"/>
                    <a:pt x="294" y="2446"/>
                    <a:pt x="294" y="2446"/>
                  </a:cubicBezTo>
                  <a:cubicBezTo>
                    <a:pt x="326" y="2444"/>
                    <a:pt x="324" y="2379"/>
                    <a:pt x="330" y="2361"/>
                  </a:cubicBezTo>
                  <a:cubicBezTo>
                    <a:pt x="342" y="2340"/>
                    <a:pt x="381" y="2234"/>
                    <a:pt x="365" y="2190"/>
                  </a:cubicBezTo>
                  <a:cubicBezTo>
                    <a:pt x="348" y="2145"/>
                    <a:pt x="343" y="2098"/>
                    <a:pt x="347" y="2030"/>
                  </a:cubicBezTo>
                  <a:cubicBezTo>
                    <a:pt x="351" y="1961"/>
                    <a:pt x="367" y="1844"/>
                    <a:pt x="387" y="1751"/>
                  </a:cubicBezTo>
                  <a:cubicBezTo>
                    <a:pt x="407" y="1658"/>
                    <a:pt x="418" y="1592"/>
                    <a:pt x="427" y="1563"/>
                  </a:cubicBezTo>
                  <a:cubicBezTo>
                    <a:pt x="435" y="1535"/>
                    <a:pt x="439" y="1510"/>
                    <a:pt x="439" y="1510"/>
                  </a:cubicBezTo>
                  <a:cubicBezTo>
                    <a:pt x="439" y="1510"/>
                    <a:pt x="499" y="1634"/>
                    <a:pt x="516" y="1717"/>
                  </a:cubicBezTo>
                  <a:cubicBezTo>
                    <a:pt x="533" y="1800"/>
                    <a:pt x="570" y="2001"/>
                    <a:pt x="580" y="2074"/>
                  </a:cubicBezTo>
                  <a:cubicBezTo>
                    <a:pt x="591" y="2150"/>
                    <a:pt x="611" y="2285"/>
                    <a:pt x="600" y="2310"/>
                  </a:cubicBezTo>
                  <a:cubicBezTo>
                    <a:pt x="589" y="2336"/>
                    <a:pt x="584" y="2384"/>
                    <a:pt x="589" y="2410"/>
                  </a:cubicBezTo>
                  <a:cubicBezTo>
                    <a:pt x="590" y="2416"/>
                    <a:pt x="592" y="2422"/>
                    <a:pt x="594" y="2427"/>
                  </a:cubicBezTo>
                  <a:cubicBezTo>
                    <a:pt x="600" y="2439"/>
                    <a:pt x="605" y="2451"/>
                    <a:pt x="609" y="2464"/>
                  </a:cubicBezTo>
                  <a:cubicBezTo>
                    <a:pt x="609" y="2471"/>
                    <a:pt x="611" y="2478"/>
                    <a:pt x="615" y="2485"/>
                  </a:cubicBezTo>
                  <a:cubicBezTo>
                    <a:pt x="618" y="2494"/>
                    <a:pt x="620" y="2503"/>
                    <a:pt x="623" y="2511"/>
                  </a:cubicBezTo>
                  <a:cubicBezTo>
                    <a:pt x="624" y="2512"/>
                    <a:pt x="624" y="2512"/>
                    <a:pt x="625" y="2512"/>
                  </a:cubicBezTo>
                  <a:cubicBezTo>
                    <a:pt x="622" y="2520"/>
                    <a:pt x="624" y="2529"/>
                    <a:pt x="623" y="2530"/>
                  </a:cubicBezTo>
                  <a:cubicBezTo>
                    <a:pt x="620" y="2533"/>
                    <a:pt x="619" y="2534"/>
                    <a:pt x="619" y="2536"/>
                  </a:cubicBezTo>
                  <a:cubicBezTo>
                    <a:pt x="615" y="2540"/>
                    <a:pt x="617" y="2542"/>
                    <a:pt x="619" y="2546"/>
                  </a:cubicBezTo>
                  <a:cubicBezTo>
                    <a:pt x="621" y="2549"/>
                    <a:pt x="612" y="2560"/>
                    <a:pt x="616" y="2559"/>
                  </a:cubicBezTo>
                  <a:cubicBezTo>
                    <a:pt x="611" y="2565"/>
                    <a:pt x="614" y="2574"/>
                    <a:pt x="603" y="2588"/>
                  </a:cubicBezTo>
                  <a:cubicBezTo>
                    <a:pt x="596" y="2597"/>
                    <a:pt x="587" y="2606"/>
                    <a:pt x="586" y="2620"/>
                  </a:cubicBezTo>
                  <a:cubicBezTo>
                    <a:pt x="585" y="2645"/>
                    <a:pt x="583" y="2635"/>
                    <a:pt x="583" y="2652"/>
                  </a:cubicBezTo>
                  <a:cubicBezTo>
                    <a:pt x="583" y="2660"/>
                    <a:pt x="591" y="2668"/>
                    <a:pt x="617" y="2669"/>
                  </a:cubicBezTo>
                  <a:cubicBezTo>
                    <a:pt x="643" y="2671"/>
                    <a:pt x="673" y="2674"/>
                    <a:pt x="701" y="2662"/>
                  </a:cubicBezTo>
                  <a:cubicBezTo>
                    <a:pt x="728" y="2651"/>
                    <a:pt x="739" y="2645"/>
                    <a:pt x="742" y="2628"/>
                  </a:cubicBezTo>
                  <a:cubicBezTo>
                    <a:pt x="744" y="2614"/>
                    <a:pt x="747" y="2612"/>
                    <a:pt x="748" y="2603"/>
                  </a:cubicBezTo>
                  <a:cubicBezTo>
                    <a:pt x="753" y="2608"/>
                    <a:pt x="755" y="2605"/>
                    <a:pt x="756" y="2601"/>
                  </a:cubicBezTo>
                  <a:cubicBezTo>
                    <a:pt x="758" y="2599"/>
                    <a:pt x="759" y="2595"/>
                    <a:pt x="760" y="2591"/>
                  </a:cubicBezTo>
                  <a:cubicBezTo>
                    <a:pt x="763" y="2583"/>
                    <a:pt x="767" y="2580"/>
                    <a:pt x="754" y="2568"/>
                  </a:cubicBezTo>
                  <a:cubicBezTo>
                    <a:pt x="756" y="2546"/>
                    <a:pt x="751" y="2518"/>
                    <a:pt x="748" y="2500"/>
                  </a:cubicBezTo>
                  <a:cubicBezTo>
                    <a:pt x="754" y="2501"/>
                    <a:pt x="757" y="2502"/>
                    <a:pt x="757" y="2502"/>
                  </a:cubicBezTo>
                  <a:cubicBezTo>
                    <a:pt x="757" y="2502"/>
                    <a:pt x="809" y="2429"/>
                    <a:pt x="797" y="2402"/>
                  </a:cubicBezTo>
                  <a:cubicBezTo>
                    <a:pt x="786" y="2374"/>
                    <a:pt x="802" y="2333"/>
                    <a:pt x="794" y="2288"/>
                  </a:cubicBezTo>
                  <a:cubicBezTo>
                    <a:pt x="785" y="2242"/>
                    <a:pt x="769" y="1944"/>
                    <a:pt x="756" y="1911"/>
                  </a:cubicBezTo>
                  <a:cubicBezTo>
                    <a:pt x="744" y="1877"/>
                    <a:pt x="734" y="1855"/>
                    <a:pt x="740" y="1818"/>
                  </a:cubicBezTo>
                  <a:cubicBezTo>
                    <a:pt x="747" y="1780"/>
                    <a:pt x="728" y="1727"/>
                    <a:pt x="719" y="1692"/>
                  </a:cubicBezTo>
                  <a:cubicBezTo>
                    <a:pt x="711" y="1658"/>
                    <a:pt x="719" y="1534"/>
                    <a:pt x="721" y="1473"/>
                  </a:cubicBezTo>
                  <a:cubicBezTo>
                    <a:pt x="722" y="1412"/>
                    <a:pt x="718" y="1324"/>
                    <a:pt x="718" y="1324"/>
                  </a:cubicBezTo>
                  <a:cubicBezTo>
                    <a:pt x="718" y="1324"/>
                    <a:pt x="729" y="1323"/>
                    <a:pt x="747" y="1320"/>
                  </a:cubicBezTo>
                  <a:cubicBezTo>
                    <a:pt x="764" y="1318"/>
                    <a:pt x="765" y="1316"/>
                    <a:pt x="765" y="1316"/>
                  </a:cubicBezTo>
                  <a:cubicBezTo>
                    <a:pt x="765" y="1316"/>
                    <a:pt x="744" y="1202"/>
                    <a:pt x="733" y="1114"/>
                  </a:cubicBezTo>
                  <a:cubicBezTo>
                    <a:pt x="722" y="1026"/>
                    <a:pt x="706" y="948"/>
                    <a:pt x="699" y="920"/>
                  </a:cubicBezTo>
                  <a:cubicBezTo>
                    <a:pt x="693" y="891"/>
                    <a:pt x="703" y="860"/>
                    <a:pt x="703" y="860"/>
                  </a:cubicBezTo>
                  <a:cubicBezTo>
                    <a:pt x="703" y="860"/>
                    <a:pt x="754" y="804"/>
                    <a:pt x="768" y="753"/>
                  </a:cubicBezTo>
                  <a:cubicBezTo>
                    <a:pt x="781" y="703"/>
                    <a:pt x="793" y="646"/>
                    <a:pt x="795" y="616"/>
                  </a:cubicBezTo>
                  <a:cubicBezTo>
                    <a:pt x="798" y="586"/>
                    <a:pt x="820" y="542"/>
                    <a:pt x="817" y="498"/>
                  </a:cubicBezTo>
                  <a:cubicBezTo>
                    <a:pt x="815" y="455"/>
                    <a:pt x="805" y="433"/>
                    <a:pt x="758" y="413"/>
                  </a:cubicBezTo>
                  <a:cubicBezTo>
                    <a:pt x="712" y="394"/>
                    <a:pt x="704" y="395"/>
                    <a:pt x="676" y="378"/>
                  </a:cubicBezTo>
                  <a:cubicBezTo>
                    <a:pt x="649" y="362"/>
                    <a:pt x="612" y="339"/>
                    <a:pt x="592" y="315"/>
                  </a:cubicBezTo>
                  <a:cubicBezTo>
                    <a:pt x="591" y="305"/>
                    <a:pt x="590" y="295"/>
                    <a:pt x="590" y="284"/>
                  </a:cubicBezTo>
                  <a:cubicBezTo>
                    <a:pt x="591" y="281"/>
                    <a:pt x="592" y="279"/>
                    <a:pt x="593" y="276"/>
                  </a:cubicBezTo>
                  <a:cubicBezTo>
                    <a:pt x="598" y="253"/>
                    <a:pt x="598" y="246"/>
                    <a:pt x="599" y="243"/>
                  </a:cubicBezTo>
                  <a:cubicBezTo>
                    <a:pt x="599" y="239"/>
                    <a:pt x="604" y="242"/>
                    <a:pt x="612" y="234"/>
                  </a:cubicBezTo>
                  <a:cubicBezTo>
                    <a:pt x="619" y="227"/>
                    <a:pt x="626" y="211"/>
                    <a:pt x="628" y="195"/>
                  </a:cubicBezTo>
                  <a:cubicBezTo>
                    <a:pt x="630" y="178"/>
                    <a:pt x="634" y="158"/>
                    <a:pt x="625" y="155"/>
                  </a:cubicBezTo>
                  <a:cubicBezTo>
                    <a:pt x="627" y="153"/>
                    <a:pt x="623" y="143"/>
                    <a:pt x="623" y="136"/>
                  </a:cubicBezTo>
                  <a:cubicBezTo>
                    <a:pt x="622" y="130"/>
                    <a:pt x="624" y="111"/>
                    <a:pt x="623" y="102"/>
                  </a:cubicBezTo>
                  <a:cubicBezTo>
                    <a:pt x="622" y="92"/>
                    <a:pt x="616" y="79"/>
                    <a:pt x="617" y="70"/>
                  </a:cubicBezTo>
                  <a:cubicBezTo>
                    <a:pt x="618" y="61"/>
                    <a:pt x="606" y="46"/>
                    <a:pt x="605" y="39"/>
                  </a:cubicBezTo>
                  <a:cubicBezTo>
                    <a:pt x="604" y="32"/>
                    <a:pt x="594" y="26"/>
                    <a:pt x="585" y="20"/>
                  </a:cubicBezTo>
                  <a:cubicBezTo>
                    <a:pt x="575" y="14"/>
                    <a:pt x="562" y="18"/>
                    <a:pt x="547" y="9"/>
                  </a:cubicBezTo>
                  <a:cubicBezTo>
                    <a:pt x="531" y="1"/>
                    <a:pt x="530" y="12"/>
                    <a:pt x="518" y="6"/>
                  </a:cubicBezTo>
                  <a:cubicBezTo>
                    <a:pt x="505" y="0"/>
                    <a:pt x="494" y="11"/>
                    <a:pt x="487" y="10"/>
                  </a:cubicBezTo>
                  <a:cubicBezTo>
                    <a:pt x="480" y="10"/>
                    <a:pt x="473" y="19"/>
                    <a:pt x="461" y="14"/>
                  </a:cubicBezTo>
                  <a:cubicBezTo>
                    <a:pt x="449" y="9"/>
                    <a:pt x="436" y="25"/>
                    <a:pt x="430" y="24"/>
                  </a:cubicBezTo>
                  <a:cubicBezTo>
                    <a:pt x="423" y="23"/>
                    <a:pt x="413" y="37"/>
                    <a:pt x="408" y="39"/>
                  </a:cubicBezTo>
                  <a:cubicBezTo>
                    <a:pt x="403" y="40"/>
                    <a:pt x="392" y="59"/>
                    <a:pt x="395" y="63"/>
                  </a:cubicBezTo>
                  <a:cubicBezTo>
                    <a:pt x="399" y="66"/>
                    <a:pt x="392" y="73"/>
                    <a:pt x="389" y="80"/>
                  </a:cubicBezTo>
                  <a:cubicBezTo>
                    <a:pt x="385" y="87"/>
                    <a:pt x="386" y="107"/>
                    <a:pt x="383" y="111"/>
                  </a:cubicBezTo>
                  <a:cubicBezTo>
                    <a:pt x="380" y="115"/>
                    <a:pt x="380" y="132"/>
                    <a:pt x="381" y="136"/>
                  </a:cubicBezTo>
                  <a:cubicBezTo>
                    <a:pt x="382" y="140"/>
                    <a:pt x="379" y="154"/>
                    <a:pt x="382" y="154"/>
                  </a:cubicBezTo>
                  <a:cubicBezTo>
                    <a:pt x="384" y="155"/>
                    <a:pt x="386" y="163"/>
                    <a:pt x="387" y="171"/>
                  </a:cubicBezTo>
                  <a:cubicBezTo>
                    <a:pt x="388" y="176"/>
                    <a:pt x="388" y="181"/>
                    <a:pt x="387" y="183"/>
                  </a:cubicBezTo>
                  <a:cubicBezTo>
                    <a:pt x="387" y="189"/>
                    <a:pt x="386" y="196"/>
                    <a:pt x="388" y="203"/>
                  </a:cubicBezTo>
                  <a:cubicBezTo>
                    <a:pt x="388" y="203"/>
                    <a:pt x="388" y="204"/>
                    <a:pt x="389" y="205"/>
                  </a:cubicBezTo>
                  <a:cubicBezTo>
                    <a:pt x="390" y="215"/>
                    <a:pt x="395" y="224"/>
                    <a:pt x="395" y="233"/>
                  </a:cubicBezTo>
                  <a:cubicBezTo>
                    <a:pt x="396" y="241"/>
                    <a:pt x="395" y="265"/>
                    <a:pt x="400" y="278"/>
                  </a:cubicBezTo>
                  <a:cubicBezTo>
                    <a:pt x="404" y="288"/>
                    <a:pt x="412" y="300"/>
                    <a:pt x="420" y="310"/>
                  </a:cubicBezTo>
                  <a:cubicBezTo>
                    <a:pt x="420" y="321"/>
                    <a:pt x="419" y="334"/>
                    <a:pt x="418" y="347"/>
                  </a:cubicBezTo>
                  <a:cubicBezTo>
                    <a:pt x="399" y="356"/>
                    <a:pt x="370" y="367"/>
                    <a:pt x="353" y="374"/>
                  </a:cubicBezTo>
                  <a:cubicBezTo>
                    <a:pt x="326" y="384"/>
                    <a:pt x="287" y="392"/>
                    <a:pt x="259" y="404"/>
                  </a:cubicBezTo>
                  <a:cubicBezTo>
                    <a:pt x="231" y="415"/>
                    <a:pt x="208" y="449"/>
                    <a:pt x="202" y="478"/>
                  </a:cubicBezTo>
                  <a:cubicBezTo>
                    <a:pt x="196" y="507"/>
                    <a:pt x="186" y="539"/>
                    <a:pt x="172" y="575"/>
                  </a:cubicBezTo>
                  <a:cubicBezTo>
                    <a:pt x="158" y="611"/>
                    <a:pt x="130" y="678"/>
                    <a:pt x="130" y="740"/>
                  </a:cubicBezTo>
                  <a:cubicBezTo>
                    <a:pt x="130" y="802"/>
                    <a:pt x="114" y="860"/>
                    <a:pt x="154" y="864"/>
                  </a:cubicBezTo>
                  <a:cubicBezTo>
                    <a:pt x="193" y="868"/>
                    <a:pt x="242" y="869"/>
                    <a:pt x="242" y="869"/>
                  </a:cubicBezTo>
                  <a:cubicBezTo>
                    <a:pt x="242" y="869"/>
                    <a:pt x="183" y="1003"/>
                    <a:pt x="165" y="1076"/>
                  </a:cubicBezTo>
                  <a:cubicBezTo>
                    <a:pt x="146" y="1149"/>
                    <a:pt x="109" y="1263"/>
                    <a:pt x="109" y="1263"/>
                  </a:cubicBezTo>
                  <a:cubicBezTo>
                    <a:pt x="109" y="1263"/>
                    <a:pt x="124" y="1278"/>
                    <a:pt x="145" y="1283"/>
                  </a:cubicBezTo>
                  <a:cubicBezTo>
                    <a:pt x="166" y="1288"/>
                    <a:pt x="186" y="1292"/>
                    <a:pt x="186" y="1292"/>
                  </a:cubicBezTo>
                  <a:cubicBezTo>
                    <a:pt x="186" y="1292"/>
                    <a:pt x="176" y="1489"/>
                    <a:pt x="177" y="1538"/>
                  </a:cubicBezTo>
                  <a:cubicBezTo>
                    <a:pt x="179" y="1588"/>
                    <a:pt x="190" y="1775"/>
                    <a:pt x="190" y="1825"/>
                  </a:cubicBezTo>
                  <a:cubicBezTo>
                    <a:pt x="190" y="1880"/>
                    <a:pt x="179" y="2062"/>
                    <a:pt x="182" y="2117"/>
                  </a:cubicBezTo>
                  <a:cubicBezTo>
                    <a:pt x="185" y="2141"/>
                    <a:pt x="185" y="2141"/>
                    <a:pt x="185" y="2141"/>
                  </a:cubicBezTo>
                  <a:cubicBezTo>
                    <a:pt x="189" y="2173"/>
                    <a:pt x="194" y="2194"/>
                    <a:pt x="183" y="2221"/>
                  </a:cubicBezTo>
                  <a:cubicBezTo>
                    <a:pt x="175" y="2241"/>
                    <a:pt x="163" y="2261"/>
                    <a:pt x="156" y="2278"/>
                  </a:cubicBezTo>
                  <a:cubicBezTo>
                    <a:pt x="153" y="2286"/>
                    <a:pt x="151" y="2294"/>
                    <a:pt x="151" y="2302"/>
                  </a:cubicBezTo>
                  <a:cubicBezTo>
                    <a:pt x="152" y="2326"/>
                    <a:pt x="145" y="2368"/>
                    <a:pt x="140" y="2381"/>
                  </a:cubicBezTo>
                  <a:cubicBezTo>
                    <a:pt x="137" y="2387"/>
                    <a:pt x="133" y="2400"/>
                    <a:pt x="131" y="2412"/>
                  </a:cubicBezTo>
                  <a:cubicBezTo>
                    <a:pt x="129" y="2422"/>
                    <a:pt x="129" y="2431"/>
                    <a:pt x="132" y="2432"/>
                  </a:cubicBezTo>
                  <a:cubicBezTo>
                    <a:pt x="133" y="2434"/>
                    <a:pt x="134" y="2434"/>
                    <a:pt x="137" y="2435"/>
                  </a:cubicBezTo>
                  <a:cubicBezTo>
                    <a:pt x="134" y="2440"/>
                    <a:pt x="130" y="2445"/>
                    <a:pt x="125" y="2450"/>
                  </a:cubicBezTo>
                  <a:cubicBezTo>
                    <a:pt x="124" y="2451"/>
                    <a:pt x="118" y="2450"/>
                    <a:pt x="106" y="2458"/>
                  </a:cubicBezTo>
                  <a:cubicBezTo>
                    <a:pt x="103" y="2456"/>
                    <a:pt x="107" y="2452"/>
                    <a:pt x="100" y="2453"/>
                  </a:cubicBezTo>
                  <a:cubicBezTo>
                    <a:pt x="93" y="2454"/>
                    <a:pt x="89" y="2459"/>
                    <a:pt x="84" y="2469"/>
                  </a:cubicBezTo>
                  <a:cubicBezTo>
                    <a:pt x="78" y="2478"/>
                    <a:pt x="81" y="2481"/>
                    <a:pt x="84" y="2484"/>
                  </a:cubicBezTo>
                </a:path>
              </a:pathLst>
            </a:custGeom>
            <a:solidFill>
              <a:srgbClr val="DA1D27"/>
            </a:solidFill>
            <a:ln>
              <a:noFill/>
            </a:ln>
          </p:spPr>
          <p:txBody>
            <a:bodyPr/>
            <a:lstStyle/>
            <a:p>
              <a:endParaRPr lang="zh-CN" altLang="zh-CN" sz="1350">
                <a:solidFill>
                  <a:srgbClr val="000000"/>
                </a:solidFill>
                <a:latin typeface="Calibri" panose="020F0502020204030204" pitchFamily="34" charset="0"/>
                <a:sym typeface="宋体" panose="02010600030101010101" pitchFamily="2" charset="-122"/>
              </a:endParaRPr>
            </a:p>
          </p:txBody>
        </p:sp>
        <p:sp>
          <p:nvSpPr>
            <p:cNvPr id="65" name="Freeform 6"/>
            <p:cNvSpPr>
              <a:spLocks noEditPoints="1" noChangeArrowheads="1"/>
            </p:cNvSpPr>
            <p:nvPr/>
          </p:nvSpPr>
          <p:spPr bwMode="auto">
            <a:xfrm>
              <a:off x="4064794" y="2769394"/>
              <a:ext cx="215504" cy="409575"/>
            </a:xfrm>
            <a:custGeom>
              <a:avLst/>
              <a:gdLst>
                <a:gd name="T0" fmla="*/ 86 w 203"/>
                <a:gd name="T1" fmla="*/ 125 h 385"/>
                <a:gd name="T2" fmla="*/ 78 w 203"/>
                <a:gd name="T3" fmla="*/ 128 h 385"/>
                <a:gd name="T4" fmla="*/ 86 w 203"/>
                <a:gd name="T5" fmla="*/ 140 h 385"/>
                <a:gd name="T6" fmla="*/ 92 w 203"/>
                <a:gd name="T7" fmla="*/ 143 h 385"/>
                <a:gd name="T8" fmla="*/ 86 w 203"/>
                <a:gd name="T9" fmla="*/ 125 h 385"/>
                <a:gd name="T10" fmla="*/ 192 w 203"/>
                <a:gd name="T11" fmla="*/ 0 h 385"/>
                <a:gd name="T12" fmla="*/ 86 w 203"/>
                <a:gd name="T13" fmla="*/ 87 h 385"/>
                <a:gd name="T14" fmla="*/ 61 w 203"/>
                <a:gd name="T15" fmla="*/ 87 h 385"/>
                <a:gd name="T16" fmla="*/ 18 w 203"/>
                <a:gd name="T17" fmla="*/ 24 h 385"/>
                <a:gd name="T18" fmla="*/ 17 w 203"/>
                <a:gd name="T19" fmla="*/ 35 h 385"/>
                <a:gd name="T20" fmla="*/ 17 w 203"/>
                <a:gd name="T21" fmla="*/ 35 h 385"/>
                <a:gd name="T22" fmla="*/ 16 w 203"/>
                <a:gd name="T23" fmla="*/ 37 h 385"/>
                <a:gd name="T24" fmla="*/ 10 w 203"/>
                <a:gd name="T25" fmla="*/ 56 h 385"/>
                <a:gd name="T26" fmla="*/ 4 w 203"/>
                <a:gd name="T27" fmla="*/ 125 h 385"/>
                <a:gd name="T28" fmla="*/ 7 w 203"/>
                <a:gd name="T29" fmla="*/ 143 h 385"/>
                <a:gd name="T30" fmla="*/ 58 w 203"/>
                <a:gd name="T31" fmla="*/ 90 h 385"/>
                <a:gd name="T32" fmla="*/ 49 w 203"/>
                <a:gd name="T33" fmla="*/ 106 h 385"/>
                <a:gd name="T34" fmla="*/ 51 w 203"/>
                <a:gd name="T35" fmla="*/ 121 h 385"/>
                <a:gd name="T36" fmla="*/ 10 w 203"/>
                <a:gd name="T37" fmla="*/ 233 h 385"/>
                <a:gd name="T38" fmla="*/ 16 w 203"/>
                <a:gd name="T39" fmla="*/ 269 h 385"/>
                <a:gd name="T40" fmla="*/ 18 w 203"/>
                <a:gd name="T41" fmla="*/ 363 h 385"/>
                <a:gd name="T42" fmla="*/ 85 w 203"/>
                <a:gd name="T43" fmla="*/ 191 h 385"/>
                <a:gd name="T44" fmla="*/ 98 w 203"/>
                <a:gd name="T45" fmla="*/ 166 h 385"/>
                <a:gd name="T46" fmla="*/ 90 w 203"/>
                <a:gd name="T47" fmla="*/ 122 h 385"/>
                <a:gd name="T48" fmla="*/ 94 w 203"/>
                <a:gd name="T49" fmla="*/ 101 h 385"/>
                <a:gd name="T50" fmla="*/ 92 w 203"/>
                <a:gd name="T51" fmla="*/ 96 h 385"/>
                <a:gd name="T52" fmla="*/ 115 w 203"/>
                <a:gd name="T53" fmla="*/ 138 h 385"/>
                <a:gd name="T54" fmla="*/ 191 w 203"/>
                <a:gd name="T55" fmla="*/ 48 h 385"/>
                <a:gd name="T56" fmla="*/ 203 w 203"/>
                <a:gd name="T57" fmla="*/ 24 h 385"/>
                <a:gd name="T58" fmla="*/ 192 w 203"/>
                <a:gd name="T59" fmla="*/ 0 h 385"/>
                <a:gd name="T60" fmla="*/ 70 w 203"/>
                <a:gd name="T61" fmla="*/ 128 h 385"/>
                <a:gd name="T62" fmla="*/ 51 w 203"/>
                <a:gd name="T63" fmla="*/ 122 h 385"/>
                <a:gd name="T64" fmla="*/ 50 w 203"/>
                <a:gd name="T65" fmla="*/ 153 h 385"/>
                <a:gd name="T66" fmla="*/ 63 w 203"/>
                <a:gd name="T67" fmla="*/ 142 h 385"/>
                <a:gd name="T68" fmla="*/ 71 w 203"/>
                <a:gd name="T69" fmla="*/ 142 h 385"/>
                <a:gd name="T70" fmla="*/ 74 w 203"/>
                <a:gd name="T71" fmla="*/ 128 h 385"/>
                <a:gd name="T72" fmla="*/ 70 w 203"/>
                <a:gd name="T73" fmla="*/ 128 h 3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3"/>
                <a:gd name="T112" fmla="*/ 0 h 385"/>
                <a:gd name="T113" fmla="*/ 203 w 203"/>
                <a:gd name="T114" fmla="*/ 385 h 3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3" h="385">
                  <a:moveTo>
                    <a:pt x="86" y="125"/>
                  </a:moveTo>
                  <a:cubicBezTo>
                    <a:pt x="84" y="126"/>
                    <a:pt x="81" y="127"/>
                    <a:pt x="78" y="128"/>
                  </a:cubicBezTo>
                  <a:cubicBezTo>
                    <a:pt x="80" y="130"/>
                    <a:pt x="82" y="134"/>
                    <a:pt x="86" y="140"/>
                  </a:cubicBezTo>
                  <a:cubicBezTo>
                    <a:pt x="93" y="164"/>
                    <a:pt x="97" y="160"/>
                    <a:pt x="92" y="143"/>
                  </a:cubicBezTo>
                  <a:cubicBezTo>
                    <a:pt x="91" y="138"/>
                    <a:pt x="89" y="131"/>
                    <a:pt x="86" y="125"/>
                  </a:cubicBezTo>
                  <a:moveTo>
                    <a:pt x="192" y="0"/>
                  </a:moveTo>
                  <a:cubicBezTo>
                    <a:pt x="192" y="31"/>
                    <a:pt x="115" y="84"/>
                    <a:pt x="86" y="87"/>
                  </a:cubicBezTo>
                  <a:cubicBezTo>
                    <a:pt x="79" y="82"/>
                    <a:pt x="70" y="80"/>
                    <a:pt x="61" y="87"/>
                  </a:cubicBezTo>
                  <a:cubicBezTo>
                    <a:pt x="32" y="77"/>
                    <a:pt x="20" y="42"/>
                    <a:pt x="18" y="24"/>
                  </a:cubicBezTo>
                  <a:cubicBezTo>
                    <a:pt x="18" y="28"/>
                    <a:pt x="17" y="32"/>
                    <a:pt x="17" y="35"/>
                  </a:cubicBezTo>
                  <a:cubicBezTo>
                    <a:pt x="17" y="35"/>
                    <a:pt x="17" y="35"/>
                    <a:pt x="17" y="35"/>
                  </a:cubicBezTo>
                  <a:cubicBezTo>
                    <a:pt x="17" y="36"/>
                    <a:pt x="16" y="36"/>
                    <a:pt x="16" y="37"/>
                  </a:cubicBezTo>
                  <a:cubicBezTo>
                    <a:pt x="15" y="44"/>
                    <a:pt x="12" y="50"/>
                    <a:pt x="10" y="56"/>
                  </a:cubicBezTo>
                  <a:cubicBezTo>
                    <a:pt x="5" y="73"/>
                    <a:pt x="0" y="97"/>
                    <a:pt x="4" y="125"/>
                  </a:cubicBezTo>
                  <a:cubicBezTo>
                    <a:pt x="5" y="131"/>
                    <a:pt x="6" y="137"/>
                    <a:pt x="7" y="143"/>
                  </a:cubicBezTo>
                  <a:cubicBezTo>
                    <a:pt x="16" y="124"/>
                    <a:pt x="43" y="98"/>
                    <a:pt x="58" y="90"/>
                  </a:cubicBezTo>
                  <a:cubicBezTo>
                    <a:pt x="55" y="94"/>
                    <a:pt x="52" y="99"/>
                    <a:pt x="49" y="106"/>
                  </a:cubicBezTo>
                  <a:cubicBezTo>
                    <a:pt x="47" y="111"/>
                    <a:pt x="47" y="117"/>
                    <a:pt x="51" y="121"/>
                  </a:cubicBezTo>
                  <a:cubicBezTo>
                    <a:pt x="41" y="140"/>
                    <a:pt x="23" y="181"/>
                    <a:pt x="10" y="233"/>
                  </a:cubicBezTo>
                  <a:cubicBezTo>
                    <a:pt x="14" y="245"/>
                    <a:pt x="16" y="258"/>
                    <a:pt x="16" y="269"/>
                  </a:cubicBezTo>
                  <a:cubicBezTo>
                    <a:pt x="16" y="310"/>
                    <a:pt x="15" y="385"/>
                    <a:pt x="18" y="363"/>
                  </a:cubicBezTo>
                  <a:cubicBezTo>
                    <a:pt x="21" y="341"/>
                    <a:pt x="56" y="256"/>
                    <a:pt x="85" y="191"/>
                  </a:cubicBezTo>
                  <a:cubicBezTo>
                    <a:pt x="89" y="183"/>
                    <a:pt x="93" y="174"/>
                    <a:pt x="98" y="166"/>
                  </a:cubicBezTo>
                  <a:cubicBezTo>
                    <a:pt x="96" y="147"/>
                    <a:pt x="94" y="132"/>
                    <a:pt x="90" y="122"/>
                  </a:cubicBezTo>
                  <a:cubicBezTo>
                    <a:pt x="95" y="116"/>
                    <a:pt x="96" y="107"/>
                    <a:pt x="94" y="101"/>
                  </a:cubicBezTo>
                  <a:cubicBezTo>
                    <a:pt x="94" y="99"/>
                    <a:pt x="93" y="97"/>
                    <a:pt x="92" y="96"/>
                  </a:cubicBezTo>
                  <a:cubicBezTo>
                    <a:pt x="103" y="107"/>
                    <a:pt x="111" y="122"/>
                    <a:pt x="115" y="138"/>
                  </a:cubicBezTo>
                  <a:cubicBezTo>
                    <a:pt x="146" y="93"/>
                    <a:pt x="184" y="54"/>
                    <a:pt x="191" y="48"/>
                  </a:cubicBezTo>
                  <a:cubicBezTo>
                    <a:pt x="198" y="40"/>
                    <a:pt x="202" y="29"/>
                    <a:pt x="203" y="24"/>
                  </a:cubicBezTo>
                  <a:cubicBezTo>
                    <a:pt x="199" y="16"/>
                    <a:pt x="195" y="6"/>
                    <a:pt x="192" y="0"/>
                  </a:cubicBezTo>
                  <a:close/>
                  <a:moveTo>
                    <a:pt x="70" y="128"/>
                  </a:moveTo>
                  <a:cubicBezTo>
                    <a:pt x="61" y="127"/>
                    <a:pt x="55" y="125"/>
                    <a:pt x="51" y="122"/>
                  </a:cubicBezTo>
                  <a:cubicBezTo>
                    <a:pt x="47" y="134"/>
                    <a:pt x="41" y="165"/>
                    <a:pt x="50" y="153"/>
                  </a:cubicBezTo>
                  <a:cubicBezTo>
                    <a:pt x="60" y="139"/>
                    <a:pt x="60" y="128"/>
                    <a:pt x="63" y="142"/>
                  </a:cubicBezTo>
                  <a:cubicBezTo>
                    <a:pt x="67" y="155"/>
                    <a:pt x="70" y="155"/>
                    <a:pt x="71" y="142"/>
                  </a:cubicBezTo>
                  <a:cubicBezTo>
                    <a:pt x="71" y="136"/>
                    <a:pt x="72" y="131"/>
                    <a:pt x="74" y="128"/>
                  </a:cubicBezTo>
                  <a:cubicBezTo>
                    <a:pt x="73" y="128"/>
                    <a:pt x="72" y="128"/>
                    <a:pt x="70" y="128"/>
                  </a:cubicBezTo>
                  <a:close/>
                </a:path>
              </a:pathLst>
            </a:custGeom>
            <a:solidFill>
              <a:srgbClr val="FFFFFF"/>
            </a:solidFill>
            <a:ln>
              <a:noFill/>
            </a:ln>
          </p:spPr>
          <p:txBody>
            <a:bodyPr/>
            <a:lstStyle/>
            <a:p>
              <a:endParaRPr lang="zh-CN" altLang="zh-CN" sz="1350">
                <a:solidFill>
                  <a:srgbClr val="000000"/>
                </a:solidFill>
                <a:latin typeface="Calibri" panose="020F0502020204030204" pitchFamily="34" charset="0"/>
                <a:sym typeface="宋体" panose="02010600030101010101" pitchFamily="2" charset="-122"/>
              </a:endParaRPr>
            </a:p>
          </p:txBody>
        </p:sp>
        <p:sp>
          <p:nvSpPr>
            <p:cNvPr id="69" name="Freeform 7"/>
            <p:cNvSpPr>
              <a:spLocks noEditPoints="1" noChangeArrowheads="1"/>
            </p:cNvSpPr>
            <p:nvPr/>
          </p:nvSpPr>
          <p:spPr bwMode="auto">
            <a:xfrm>
              <a:off x="4612481" y="2514600"/>
              <a:ext cx="1133475" cy="2687241"/>
            </a:xfrm>
            <a:custGeom>
              <a:avLst/>
              <a:gdLst>
                <a:gd name="T0" fmla="*/ 97 w 1065"/>
                <a:gd name="T1" fmla="*/ 136 h 2527"/>
                <a:gd name="T2" fmla="*/ 382 w 1065"/>
                <a:gd name="T3" fmla="*/ 65 h 2527"/>
                <a:gd name="T4" fmla="*/ 398 w 1065"/>
                <a:gd name="T5" fmla="*/ 93 h 2527"/>
                <a:gd name="T6" fmla="*/ 392 w 1065"/>
                <a:gd name="T7" fmla="*/ 102 h 2527"/>
                <a:gd name="T8" fmla="*/ 394 w 1065"/>
                <a:gd name="T9" fmla="*/ 96 h 2527"/>
                <a:gd name="T10" fmla="*/ 415 w 1065"/>
                <a:gd name="T11" fmla="*/ 185 h 2527"/>
                <a:gd name="T12" fmla="*/ 420 w 1065"/>
                <a:gd name="T13" fmla="*/ 188 h 2527"/>
                <a:gd name="T14" fmla="*/ 91 w 1065"/>
                <a:gd name="T15" fmla="*/ 340 h 2527"/>
                <a:gd name="T16" fmla="*/ 91 w 1065"/>
                <a:gd name="T17" fmla="*/ 328 h 2527"/>
                <a:gd name="T18" fmla="*/ 92 w 1065"/>
                <a:gd name="T19" fmla="*/ 208 h 2527"/>
                <a:gd name="T20" fmla="*/ 106 w 1065"/>
                <a:gd name="T21" fmla="*/ 111 h 2527"/>
                <a:gd name="T22" fmla="*/ 122 w 1065"/>
                <a:gd name="T23" fmla="*/ 77 h 2527"/>
                <a:gd name="T24" fmla="*/ 109 w 1065"/>
                <a:gd name="T25" fmla="*/ 99 h 2527"/>
                <a:gd name="T26" fmla="*/ 134 w 1065"/>
                <a:gd name="T27" fmla="*/ 58 h 2527"/>
                <a:gd name="T28" fmla="*/ 134 w 1065"/>
                <a:gd name="T29" fmla="*/ 58 h 2527"/>
                <a:gd name="T30" fmla="*/ 175 w 1065"/>
                <a:gd name="T31" fmla="*/ 27 h 2527"/>
                <a:gd name="T32" fmla="*/ 260 w 1065"/>
                <a:gd name="T33" fmla="*/ 2487 h 2527"/>
                <a:gd name="T34" fmla="*/ 353 w 1065"/>
                <a:gd name="T35" fmla="*/ 2400 h 2527"/>
                <a:gd name="T36" fmla="*/ 324 w 1065"/>
                <a:gd name="T37" fmla="*/ 1798 h 2527"/>
                <a:gd name="T38" fmla="*/ 490 w 1065"/>
                <a:gd name="T39" fmla="*/ 1744 h 2527"/>
                <a:gd name="T40" fmla="*/ 743 w 1065"/>
                <a:gd name="T41" fmla="*/ 2426 h 2527"/>
                <a:gd name="T42" fmla="*/ 761 w 1065"/>
                <a:gd name="T43" fmla="*/ 2438 h 2527"/>
                <a:gd name="T44" fmla="*/ 793 w 1065"/>
                <a:gd name="T45" fmla="*/ 2419 h 2527"/>
                <a:gd name="T46" fmla="*/ 968 w 1065"/>
                <a:gd name="T47" fmla="*/ 2513 h 2527"/>
                <a:gd name="T48" fmla="*/ 957 w 1065"/>
                <a:gd name="T49" fmla="*/ 2447 h 2527"/>
                <a:gd name="T50" fmla="*/ 860 w 1065"/>
                <a:gd name="T51" fmla="*/ 2249 h 2527"/>
                <a:gd name="T52" fmla="*/ 573 w 1065"/>
                <a:gd name="T53" fmla="*/ 1121 h 2527"/>
                <a:gd name="T54" fmla="*/ 602 w 1065"/>
                <a:gd name="T55" fmla="*/ 911 h 2527"/>
                <a:gd name="T56" fmla="*/ 427 w 1065"/>
                <a:gd name="T57" fmla="*/ 438 h 2527"/>
                <a:gd name="T58" fmla="*/ 411 w 1065"/>
                <a:gd name="T59" fmla="*/ 368 h 2527"/>
                <a:gd name="T60" fmla="*/ 406 w 1065"/>
                <a:gd name="T61" fmla="*/ 352 h 2527"/>
                <a:gd name="T62" fmla="*/ 413 w 1065"/>
                <a:gd name="T63" fmla="*/ 283 h 2527"/>
                <a:gd name="T64" fmla="*/ 411 w 1065"/>
                <a:gd name="T65" fmla="*/ 235 h 2527"/>
                <a:gd name="T66" fmla="*/ 429 w 1065"/>
                <a:gd name="T67" fmla="*/ 262 h 2527"/>
                <a:gd name="T68" fmla="*/ 413 w 1065"/>
                <a:gd name="T69" fmla="*/ 190 h 2527"/>
                <a:gd name="T70" fmla="*/ 418 w 1065"/>
                <a:gd name="T71" fmla="*/ 192 h 2527"/>
                <a:gd name="T72" fmla="*/ 413 w 1065"/>
                <a:gd name="T73" fmla="*/ 144 h 2527"/>
                <a:gd name="T74" fmla="*/ 399 w 1065"/>
                <a:gd name="T75" fmla="*/ 108 h 2527"/>
                <a:gd name="T76" fmla="*/ 406 w 1065"/>
                <a:gd name="T77" fmla="*/ 98 h 2527"/>
                <a:gd name="T78" fmla="*/ 391 w 1065"/>
                <a:gd name="T79" fmla="*/ 63 h 2527"/>
                <a:gd name="T80" fmla="*/ 327 w 1065"/>
                <a:gd name="T81" fmla="*/ 30 h 2527"/>
                <a:gd name="T82" fmla="*/ 242 w 1065"/>
                <a:gd name="T83" fmla="*/ 10 h 2527"/>
                <a:gd name="T84" fmla="*/ 168 w 1065"/>
                <a:gd name="T85" fmla="*/ 25 h 2527"/>
                <a:gd name="T86" fmla="*/ 120 w 1065"/>
                <a:gd name="T87" fmla="*/ 65 h 2527"/>
                <a:gd name="T88" fmla="*/ 97 w 1065"/>
                <a:gd name="T89" fmla="*/ 106 h 2527"/>
                <a:gd name="T90" fmla="*/ 97 w 1065"/>
                <a:gd name="T91" fmla="*/ 129 h 2527"/>
                <a:gd name="T92" fmla="*/ 92 w 1065"/>
                <a:gd name="T93" fmla="*/ 169 h 2527"/>
                <a:gd name="T94" fmla="*/ 96 w 1065"/>
                <a:gd name="T95" fmla="*/ 173 h 2527"/>
                <a:gd name="T96" fmla="*/ 76 w 1065"/>
                <a:gd name="T97" fmla="*/ 263 h 2527"/>
                <a:gd name="T98" fmla="*/ 76 w 1065"/>
                <a:gd name="T99" fmla="*/ 247 h 2527"/>
                <a:gd name="T100" fmla="*/ 78 w 1065"/>
                <a:gd name="T101" fmla="*/ 335 h 2527"/>
                <a:gd name="T102" fmla="*/ 88 w 1065"/>
                <a:gd name="T103" fmla="*/ 320 h 2527"/>
                <a:gd name="T104" fmla="*/ 58 w 1065"/>
                <a:gd name="T105" fmla="*/ 349 h 2527"/>
                <a:gd name="T106" fmla="*/ 80 w 1065"/>
                <a:gd name="T107" fmla="*/ 356 h 2527"/>
                <a:gd name="T108" fmla="*/ 88 w 1065"/>
                <a:gd name="T109" fmla="*/ 405 h 2527"/>
                <a:gd name="T110" fmla="*/ 82 w 1065"/>
                <a:gd name="T111" fmla="*/ 411 h 2527"/>
                <a:gd name="T112" fmla="*/ 176 w 1065"/>
                <a:gd name="T113" fmla="*/ 827 h 2527"/>
                <a:gd name="T114" fmla="*/ 116 w 1065"/>
                <a:gd name="T115" fmla="*/ 1145 h 2527"/>
                <a:gd name="T116" fmla="*/ 147 w 1065"/>
                <a:gd name="T117" fmla="*/ 1744 h 2527"/>
                <a:gd name="T118" fmla="*/ 232 w 1065"/>
                <a:gd name="T119" fmla="*/ 2426 h 25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65"/>
                <a:gd name="T181" fmla="*/ 0 h 2527"/>
                <a:gd name="T182" fmla="*/ 1065 w 1065"/>
                <a:gd name="T183" fmla="*/ 2527 h 252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65" h="2527">
                  <a:moveTo>
                    <a:pt x="97" y="136"/>
                  </a:moveTo>
                  <a:cubicBezTo>
                    <a:pt x="91" y="142"/>
                    <a:pt x="88" y="148"/>
                    <a:pt x="89" y="155"/>
                  </a:cubicBezTo>
                  <a:cubicBezTo>
                    <a:pt x="95" y="148"/>
                    <a:pt x="97" y="142"/>
                    <a:pt x="97" y="136"/>
                  </a:cubicBezTo>
                  <a:moveTo>
                    <a:pt x="381" y="67"/>
                  </a:moveTo>
                  <a:cubicBezTo>
                    <a:pt x="378" y="64"/>
                    <a:pt x="375" y="61"/>
                    <a:pt x="373" y="56"/>
                  </a:cubicBezTo>
                  <a:cubicBezTo>
                    <a:pt x="382" y="56"/>
                    <a:pt x="388" y="53"/>
                    <a:pt x="382" y="65"/>
                  </a:cubicBezTo>
                  <a:cubicBezTo>
                    <a:pt x="382" y="66"/>
                    <a:pt x="381" y="66"/>
                    <a:pt x="381" y="67"/>
                  </a:cubicBezTo>
                  <a:close/>
                  <a:moveTo>
                    <a:pt x="386" y="82"/>
                  </a:moveTo>
                  <a:cubicBezTo>
                    <a:pt x="396" y="85"/>
                    <a:pt x="405" y="84"/>
                    <a:pt x="398" y="93"/>
                  </a:cubicBezTo>
                  <a:cubicBezTo>
                    <a:pt x="398" y="92"/>
                    <a:pt x="398" y="92"/>
                    <a:pt x="398" y="92"/>
                  </a:cubicBezTo>
                  <a:cubicBezTo>
                    <a:pt x="392" y="89"/>
                    <a:pt x="388" y="86"/>
                    <a:pt x="386" y="82"/>
                  </a:cubicBezTo>
                  <a:close/>
                  <a:moveTo>
                    <a:pt x="392" y="102"/>
                  </a:moveTo>
                  <a:cubicBezTo>
                    <a:pt x="391" y="101"/>
                    <a:pt x="391" y="101"/>
                    <a:pt x="391" y="101"/>
                  </a:cubicBezTo>
                  <a:cubicBezTo>
                    <a:pt x="390" y="97"/>
                    <a:pt x="389" y="94"/>
                    <a:pt x="387" y="92"/>
                  </a:cubicBezTo>
                  <a:cubicBezTo>
                    <a:pt x="389" y="93"/>
                    <a:pt x="391" y="95"/>
                    <a:pt x="394" y="96"/>
                  </a:cubicBezTo>
                  <a:cubicBezTo>
                    <a:pt x="394" y="96"/>
                    <a:pt x="395" y="97"/>
                    <a:pt x="395" y="97"/>
                  </a:cubicBezTo>
                  <a:cubicBezTo>
                    <a:pt x="394" y="99"/>
                    <a:pt x="393" y="100"/>
                    <a:pt x="392" y="102"/>
                  </a:cubicBezTo>
                  <a:close/>
                  <a:moveTo>
                    <a:pt x="415" y="185"/>
                  </a:moveTo>
                  <a:cubicBezTo>
                    <a:pt x="416" y="182"/>
                    <a:pt x="417" y="180"/>
                    <a:pt x="418" y="177"/>
                  </a:cubicBezTo>
                  <a:cubicBezTo>
                    <a:pt x="420" y="173"/>
                    <a:pt x="420" y="170"/>
                    <a:pt x="420" y="168"/>
                  </a:cubicBezTo>
                  <a:cubicBezTo>
                    <a:pt x="422" y="175"/>
                    <a:pt x="423" y="181"/>
                    <a:pt x="420" y="188"/>
                  </a:cubicBezTo>
                  <a:cubicBezTo>
                    <a:pt x="418" y="187"/>
                    <a:pt x="416" y="186"/>
                    <a:pt x="415" y="185"/>
                  </a:cubicBezTo>
                  <a:close/>
                  <a:moveTo>
                    <a:pt x="91" y="328"/>
                  </a:moveTo>
                  <a:cubicBezTo>
                    <a:pt x="92" y="332"/>
                    <a:pt x="92" y="336"/>
                    <a:pt x="91" y="340"/>
                  </a:cubicBezTo>
                  <a:cubicBezTo>
                    <a:pt x="91" y="341"/>
                    <a:pt x="91" y="342"/>
                    <a:pt x="91" y="342"/>
                  </a:cubicBezTo>
                  <a:cubicBezTo>
                    <a:pt x="88" y="347"/>
                    <a:pt x="84" y="350"/>
                    <a:pt x="79" y="352"/>
                  </a:cubicBezTo>
                  <a:cubicBezTo>
                    <a:pt x="77" y="342"/>
                    <a:pt x="83" y="334"/>
                    <a:pt x="91" y="328"/>
                  </a:cubicBezTo>
                  <a:close/>
                  <a:moveTo>
                    <a:pt x="98" y="193"/>
                  </a:moveTo>
                  <a:cubicBezTo>
                    <a:pt x="97" y="199"/>
                    <a:pt x="94" y="203"/>
                    <a:pt x="93" y="207"/>
                  </a:cubicBezTo>
                  <a:cubicBezTo>
                    <a:pt x="92" y="208"/>
                    <a:pt x="92" y="208"/>
                    <a:pt x="92" y="208"/>
                  </a:cubicBezTo>
                  <a:cubicBezTo>
                    <a:pt x="83" y="200"/>
                    <a:pt x="89" y="197"/>
                    <a:pt x="98" y="193"/>
                  </a:cubicBezTo>
                  <a:close/>
                  <a:moveTo>
                    <a:pt x="109" y="106"/>
                  </a:moveTo>
                  <a:cubicBezTo>
                    <a:pt x="108" y="107"/>
                    <a:pt x="107" y="109"/>
                    <a:pt x="106" y="111"/>
                  </a:cubicBezTo>
                  <a:cubicBezTo>
                    <a:pt x="106" y="110"/>
                    <a:pt x="106" y="108"/>
                    <a:pt x="106" y="107"/>
                  </a:cubicBezTo>
                  <a:cubicBezTo>
                    <a:pt x="107" y="107"/>
                    <a:pt x="108" y="106"/>
                    <a:pt x="109" y="106"/>
                  </a:cubicBezTo>
                  <a:close/>
                  <a:moveTo>
                    <a:pt x="122" y="77"/>
                  </a:moveTo>
                  <a:cubicBezTo>
                    <a:pt x="116" y="85"/>
                    <a:pt x="113" y="83"/>
                    <a:pt x="113" y="93"/>
                  </a:cubicBezTo>
                  <a:cubicBezTo>
                    <a:pt x="113" y="94"/>
                    <a:pt x="113" y="96"/>
                    <a:pt x="113" y="97"/>
                  </a:cubicBezTo>
                  <a:cubicBezTo>
                    <a:pt x="111" y="97"/>
                    <a:pt x="110" y="98"/>
                    <a:pt x="109" y="99"/>
                  </a:cubicBezTo>
                  <a:cubicBezTo>
                    <a:pt x="108" y="99"/>
                    <a:pt x="107" y="100"/>
                    <a:pt x="106" y="100"/>
                  </a:cubicBezTo>
                  <a:cubicBezTo>
                    <a:pt x="108" y="84"/>
                    <a:pt x="111" y="81"/>
                    <a:pt x="122" y="77"/>
                  </a:cubicBezTo>
                  <a:close/>
                  <a:moveTo>
                    <a:pt x="134" y="58"/>
                  </a:moveTo>
                  <a:cubicBezTo>
                    <a:pt x="133" y="62"/>
                    <a:pt x="131" y="65"/>
                    <a:pt x="130" y="67"/>
                  </a:cubicBezTo>
                  <a:cubicBezTo>
                    <a:pt x="129" y="67"/>
                    <a:pt x="129" y="67"/>
                    <a:pt x="129" y="67"/>
                  </a:cubicBezTo>
                  <a:cubicBezTo>
                    <a:pt x="126" y="58"/>
                    <a:pt x="129" y="58"/>
                    <a:pt x="134" y="58"/>
                  </a:cubicBezTo>
                  <a:close/>
                  <a:moveTo>
                    <a:pt x="201" y="15"/>
                  </a:moveTo>
                  <a:cubicBezTo>
                    <a:pt x="200" y="16"/>
                    <a:pt x="198" y="17"/>
                    <a:pt x="197" y="18"/>
                  </a:cubicBezTo>
                  <a:cubicBezTo>
                    <a:pt x="190" y="24"/>
                    <a:pt x="182" y="26"/>
                    <a:pt x="175" y="27"/>
                  </a:cubicBezTo>
                  <a:cubicBezTo>
                    <a:pt x="183" y="18"/>
                    <a:pt x="192" y="16"/>
                    <a:pt x="201" y="15"/>
                  </a:cubicBezTo>
                  <a:close/>
                  <a:moveTo>
                    <a:pt x="248" y="2471"/>
                  </a:moveTo>
                  <a:cubicBezTo>
                    <a:pt x="251" y="2477"/>
                    <a:pt x="256" y="2483"/>
                    <a:pt x="260" y="2487"/>
                  </a:cubicBezTo>
                  <a:cubicBezTo>
                    <a:pt x="288" y="2512"/>
                    <a:pt x="365" y="2527"/>
                    <a:pt x="384" y="2522"/>
                  </a:cubicBezTo>
                  <a:cubicBezTo>
                    <a:pt x="406" y="2517"/>
                    <a:pt x="395" y="2501"/>
                    <a:pt x="390" y="2480"/>
                  </a:cubicBezTo>
                  <a:cubicBezTo>
                    <a:pt x="384" y="2458"/>
                    <a:pt x="361" y="2419"/>
                    <a:pt x="353" y="2400"/>
                  </a:cubicBezTo>
                  <a:cubicBezTo>
                    <a:pt x="351" y="2399"/>
                    <a:pt x="351" y="2399"/>
                    <a:pt x="351" y="2399"/>
                  </a:cubicBezTo>
                  <a:cubicBezTo>
                    <a:pt x="351" y="2370"/>
                    <a:pt x="347" y="2175"/>
                    <a:pt x="347" y="2118"/>
                  </a:cubicBezTo>
                  <a:cubicBezTo>
                    <a:pt x="347" y="2056"/>
                    <a:pt x="324" y="1829"/>
                    <a:pt x="324" y="1798"/>
                  </a:cubicBezTo>
                  <a:cubicBezTo>
                    <a:pt x="324" y="1768"/>
                    <a:pt x="347" y="1698"/>
                    <a:pt x="347" y="1656"/>
                  </a:cubicBezTo>
                  <a:cubicBezTo>
                    <a:pt x="347" y="1614"/>
                    <a:pt x="398" y="1372"/>
                    <a:pt x="398" y="1372"/>
                  </a:cubicBezTo>
                  <a:cubicBezTo>
                    <a:pt x="398" y="1372"/>
                    <a:pt x="467" y="1671"/>
                    <a:pt x="490" y="1744"/>
                  </a:cubicBezTo>
                  <a:cubicBezTo>
                    <a:pt x="513" y="1818"/>
                    <a:pt x="552" y="1983"/>
                    <a:pt x="571" y="2072"/>
                  </a:cubicBezTo>
                  <a:cubicBezTo>
                    <a:pt x="590" y="2160"/>
                    <a:pt x="632" y="2430"/>
                    <a:pt x="632" y="2430"/>
                  </a:cubicBezTo>
                  <a:cubicBezTo>
                    <a:pt x="632" y="2430"/>
                    <a:pt x="679" y="2433"/>
                    <a:pt x="743" y="2426"/>
                  </a:cubicBezTo>
                  <a:cubicBezTo>
                    <a:pt x="745" y="2440"/>
                    <a:pt x="746" y="2460"/>
                    <a:pt x="744" y="2474"/>
                  </a:cubicBezTo>
                  <a:cubicBezTo>
                    <a:pt x="761" y="2474"/>
                    <a:pt x="761" y="2474"/>
                    <a:pt x="761" y="2474"/>
                  </a:cubicBezTo>
                  <a:cubicBezTo>
                    <a:pt x="761" y="2474"/>
                    <a:pt x="760" y="2448"/>
                    <a:pt x="761" y="2438"/>
                  </a:cubicBezTo>
                  <a:cubicBezTo>
                    <a:pt x="761" y="2433"/>
                    <a:pt x="761" y="2427"/>
                    <a:pt x="765" y="2424"/>
                  </a:cubicBezTo>
                  <a:cubicBezTo>
                    <a:pt x="775" y="2422"/>
                    <a:pt x="775" y="2422"/>
                    <a:pt x="775" y="2422"/>
                  </a:cubicBezTo>
                  <a:cubicBezTo>
                    <a:pt x="781" y="2421"/>
                    <a:pt x="787" y="2420"/>
                    <a:pt x="793" y="2419"/>
                  </a:cubicBezTo>
                  <a:cubicBezTo>
                    <a:pt x="802" y="2421"/>
                    <a:pt x="811" y="2426"/>
                    <a:pt x="820" y="2433"/>
                  </a:cubicBezTo>
                  <a:cubicBezTo>
                    <a:pt x="838" y="2446"/>
                    <a:pt x="854" y="2464"/>
                    <a:pt x="867" y="2482"/>
                  </a:cubicBezTo>
                  <a:cubicBezTo>
                    <a:pt x="890" y="2513"/>
                    <a:pt x="920" y="2513"/>
                    <a:pt x="968" y="2513"/>
                  </a:cubicBezTo>
                  <a:cubicBezTo>
                    <a:pt x="1014" y="2513"/>
                    <a:pt x="1036" y="2512"/>
                    <a:pt x="1051" y="2506"/>
                  </a:cubicBezTo>
                  <a:cubicBezTo>
                    <a:pt x="1065" y="2501"/>
                    <a:pt x="1065" y="2490"/>
                    <a:pt x="1050" y="2485"/>
                  </a:cubicBezTo>
                  <a:cubicBezTo>
                    <a:pt x="1027" y="2477"/>
                    <a:pt x="978" y="2457"/>
                    <a:pt x="957" y="2447"/>
                  </a:cubicBezTo>
                  <a:cubicBezTo>
                    <a:pt x="930" y="2433"/>
                    <a:pt x="913" y="2382"/>
                    <a:pt x="911" y="2381"/>
                  </a:cubicBezTo>
                  <a:cubicBezTo>
                    <a:pt x="913" y="2380"/>
                    <a:pt x="913" y="2380"/>
                    <a:pt x="913" y="2380"/>
                  </a:cubicBezTo>
                  <a:cubicBezTo>
                    <a:pt x="913" y="2380"/>
                    <a:pt x="875" y="2299"/>
                    <a:pt x="860" y="2249"/>
                  </a:cubicBezTo>
                  <a:cubicBezTo>
                    <a:pt x="844" y="2199"/>
                    <a:pt x="729" y="1779"/>
                    <a:pt x="709" y="1675"/>
                  </a:cubicBezTo>
                  <a:cubicBezTo>
                    <a:pt x="692" y="1580"/>
                    <a:pt x="594" y="1244"/>
                    <a:pt x="562" y="1122"/>
                  </a:cubicBezTo>
                  <a:cubicBezTo>
                    <a:pt x="566" y="1123"/>
                    <a:pt x="570" y="1123"/>
                    <a:pt x="573" y="1121"/>
                  </a:cubicBezTo>
                  <a:cubicBezTo>
                    <a:pt x="590" y="1111"/>
                    <a:pt x="589" y="1115"/>
                    <a:pt x="582" y="1092"/>
                  </a:cubicBezTo>
                  <a:cubicBezTo>
                    <a:pt x="578" y="1078"/>
                    <a:pt x="542" y="993"/>
                    <a:pt x="517" y="925"/>
                  </a:cubicBezTo>
                  <a:cubicBezTo>
                    <a:pt x="542" y="922"/>
                    <a:pt x="568" y="918"/>
                    <a:pt x="602" y="911"/>
                  </a:cubicBezTo>
                  <a:cubicBezTo>
                    <a:pt x="637" y="904"/>
                    <a:pt x="637" y="861"/>
                    <a:pt x="634" y="845"/>
                  </a:cubicBezTo>
                  <a:cubicBezTo>
                    <a:pt x="622" y="766"/>
                    <a:pt x="585" y="701"/>
                    <a:pt x="537" y="624"/>
                  </a:cubicBezTo>
                  <a:cubicBezTo>
                    <a:pt x="511" y="583"/>
                    <a:pt x="458" y="460"/>
                    <a:pt x="427" y="438"/>
                  </a:cubicBezTo>
                  <a:cubicBezTo>
                    <a:pt x="429" y="427"/>
                    <a:pt x="428" y="418"/>
                    <a:pt x="418" y="412"/>
                  </a:cubicBezTo>
                  <a:cubicBezTo>
                    <a:pt x="412" y="410"/>
                    <a:pt x="401" y="406"/>
                    <a:pt x="389" y="402"/>
                  </a:cubicBezTo>
                  <a:cubicBezTo>
                    <a:pt x="402" y="384"/>
                    <a:pt x="408" y="374"/>
                    <a:pt x="411" y="368"/>
                  </a:cubicBezTo>
                  <a:cubicBezTo>
                    <a:pt x="418" y="373"/>
                    <a:pt x="429" y="373"/>
                    <a:pt x="442" y="365"/>
                  </a:cubicBezTo>
                  <a:cubicBezTo>
                    <a:pt x="431" y="372"/>
                    <a:pt x="419" y="369"/>
                    <a:pt x="412" y="362"/>
                  </a:cubicBezTo>
                  <a:cubicBezTo>
                    <a:pt x="411" y="359"/>
                    <a:pt x="408" y="357"/>
                    <a:pt x="406" y="352"/>
                  </a:cubicBezTo>
                  <a:cubicBezTo>
                    <a:pt x="406" y="349"/>
                    <a:pt x="406" y="346"/>
                    <a:pt x="408" y="343"/>
                  </a:cubicBezTo>
                  <a:cubicBezTo>
                    <a:pt x="411" y="336"/>
                    <a:pt x="420" y="333"/>
                    <a:pt x="413" y="323"/>
                  </a:cubicBezTo>
                  <a:cubicBezTo>
                    <a:pt x="404" y="310"/>
                    <a:pt x="419" y="300"/>
                    <a:pt x="413" y="283"/>
                  </a:cubicBezTo>
                  <a:cubicBezTo>
                    <a:pt x="421" y="294"/>
                    <a:pt x="426" y="305"/>
                    <a:pt x="413" y="315"/>
                  </a:cubicBezTo>
                  <a:cubicBezTo>
                    <a:pt x="436" y="303"/>
                    <a:pt x="426" y="286"/>
                    <a:pt x="410" y="271"/>
                  </a:cubicBezTo>
                  <a:cubicBezTo>
                    <a:pt x="409" y="258"/>
                    <a:pt x="419" y="248"/>
                    <a:pt x="411" y="235"/>
                  </a:cubicBezTo>
                  <a:cubicBezTo>
                    <a:pt x="409" y="231"/>
                    <a:pt x="408" y="226"/>
                    <a:pt x="407" y="221"/>
                  </a:cubicBezTo>
                  <a:cubicBezTo>
                    <a:pt x="410" y="226"/>
                    <a:pt x="414" y="229"/>
                    <a:pt x="418" y="230"/>
                  </a:cubicBezTo>
                  <a:cubicBezTo>
                    <a:pt x="431" y="233"/>
                    <a:pt x="448" y="248"/>
                    <a:pt x="429" y="262"/>
                  </a:cubicBezTo>
                  <a:cubicBezTo>
                    <a:pt x="459" y="253"/>
                    <a:pt x="438" y="228"/>
                    <a:pt x="425" y="225"/>
                  </a:cubicBezTo>
                  <a:cubicBezTo>
                    <a:pt x="418" y="223"/>
                    <a:pt x="412" y="217"/>
                    <a:pt x="408" y="210"/>
                  </a:cubicBezTo>
                  <a:cubicBezTo>
                    <a:pt x="409" y="203"/>
                    <a:pt x="411" y="196"/>
                    <a:pt x="413" y="190"/>
                  </a:cubicBezTo>
                  <a:cubicBezTo>
                    <a:pt x="415" y="190"/>
                    <a:pt x="416" y="191"/>
                    <a:pt x="418" y="192"/>
                  </a:cubicBezTo>
                  <a:cubicBezTo>
                    <a:pt x="417" y="192"/>
                    <a:pt x="417" y="193"/>
                    <a:pt x="416" y="194"/>
                  </a:cubicBezTo>
                  <a:cubicBezTo>
                    <a:pt x="417" y="193"/>
                    <a:pt x="418" y="193"/>
                    <a:pt x="418" y="192"/>
                  </a:cubicBezTo>
                  <a:cubicBezTo>
                    <a:pt x="428" y="197"/>
                    <a:pt x="435" y="200"/>
                    <a:pt x="423" y="210"/>
                  </a:cubicBezTo>
                  <a:cubicBezTo>
                    <a:pt x="445" y="199"/>
                    <a:pt x="433" y="194"/>
                    <a:pt x="421" y="189"/>
                  </a:cubicBezTo>
                  <a:cubicBezTo>
                    <a:pt x="433" y="175"/>
                    <a:pt x="424" y="157"/>
                    <a:pt x="413" y="144"/>
                  </a:cubicBezTo>
                  <a:cubicBezTo>
                    <a:pt x="413" y="143"/>
                    <a:pt x="413" y="142"/>
                    <a:pt x="414" y="141"/>
                  </a:cubicBezTo>
                  <a:cubicBezTo>
                    <a:pt x="416" y="135"/>
                    <a:pt x="414" y="129"/>
                    <a:pt x="411" y="123"/>
                  </a:cubicBezTo>
                  <a:cubicBezTo>
                    <a:pt x="409" y="118"/>
                    <a:pt x="404" y="113"/>
                    <a:pt x="399" y="108"/>
                  </a:cubicBezTo>
                  <a:cubicBezTo>
                    <a:pt x="400" y="107"/>
                    <a:pt x="402" y="105"/>
                    <a:pt x="403" y="102"/>
                  </a:cubicBezTo>
                  <a:cubicBezTo>
                    <a:pt x="412" y="110"/>
                    <a:pt x="420" y="120"/>
                    <a:pt x="414" y="132"/>
                  </a:cubicBezTo>
                  <a:cubicBezTo>
                    <a:pt x="425" y="119"/>
                    <a:pt x="416" y="107"/>
                    <a:pt x="406" y="98"/>
                  </a:cubicBezTo>
                  <a:cubicBezTo>
                    <a:pt x="406" y="98"/>
                    <a:pt x="407" y="97"/>
                    <a:pt x="407" y="96"/>
                  </a:cubicBezTo>
                  <a:cubicBezTo>
                    <a:pt x="419" y="80"/>
                    <a:pt x="402" y="80"/>
                    <a:pt x="387" y="72"/>
                  </a:cubicBezTo>
                  <a:cubicBezTo>
                    <a:pt x="388" y="69"/>
                    <a:pt x="389" y="66"/>
                    <a:pt x="391" y="63"/>
                  </a:cubicBezTo>
                  <a:cubicBezTo>
                    <a:pt x="397" y="48"/>
                    <a:pt x="383" y="52"/>
                    <a:pt x="371" y="48"/>
                  </a:cubicBezTo>
                  <a:cubicBezTo>
                    <a:pt x="368" y="39"/>
                    <a:pt x="362" y="35"/>
                    <a:pt x="355" y="33"/>
                  </a:cubicBezTo>
                  <a:cubicBezTo>
                    <a:pt x="348" y="22"/>
                    <a:pt x="336" y="25"/>
                    <a:pt x="327" y="30"/>
                  </a:cubicBezTo>
                  <a:cubicBezTo>
                    <a:pt x="321" y="31"/>
                    <a:pt x="315" y="31"/>
                    <a:pt x="307" y="29"/>
                  </a:cubicBezTo>
                  <a:cubicBezTo>
                    <a:pt x="296" y="25"/>
                    <a:pt x="285" y="0"/>
                    <a:pt x="266" y="8"/>
                  </a:cubicBezTo>
                  <a:cubicBezTo>
                    <a:pt x="259" y="11"/>
                    <a:pt x="251" y="11"/>
                    <a:pt x="242" y="10"/>
                  </a:cubicBezTo>
                  <a:cubicBezTo>
                    <a:pt x="230" y="6"/>
                    <a:pt x="216" y="4"/>
                    <a:pt x="207" y="12"/>
                  </a:cubicBezTo>
                  <a:cubicBezTo>
                    <a:pt x="206" y="12"/>
                    <a:pt x="206" y="13"/>
                    <a:pt x="205" y="13"/>
                  </a:cubicBezTo>
                  <a:cubicBezTo>
                    <a:pt x="192" y="12"/>
                    <a:pt x="178" y="12"/>
                    <a:pt x="168" y="25"/>
                  </a:cubicBezTo>
                  <a:cubicBezTo>
                    <a:pt x="167" y="27"/>
                    <a:pt x="166" y="28"/>
                    <a:pt x="165" y="29"/>
                  </a:cubicBezTo>
                  <a:cubicBezTo>
                    <a:pt x="155" y="32"/>
                    <a:pt x="146" y="36"/>
                    <a:pt x="138" y="51"/>
                  </a:cubicBezTo>
                  <a:cubicBezTo>
                    <a:pt x="126" y="52"/>
                    <a:pt x="116" y="51"/>
                    <a:pt x="120" y="65"/>
                  </a:cubicBezTo>
                  <a:cubicBezTo>
                    <a:pt x="121" y="67"/>
                    <a:pt x="121" y="68"/>
                    <a:pt x="122" y="70"/>
                  </a:cubicBezTo>
                  <a:cubicBezTo>
                    <a:pt x="108" y="75"/>
                    <a:pt x="98" y="84"/>
                    <a:pt x="97" y="104"/>
                  </a:cubicBezTo>
                  <a:cubicBezTo>
                    <a:pt x="97" y="105"/>
                    <a:pt x="97" y="106"/>
                    <a:pt x="97" y="106"/>
                  </a:cubicBezTo>
                  <a:cubicBezTo>
                    <a:pt x="85" y="115"/>
                    <a:pt x="75" y="127"/>
                    <a:pt x="85" y="142"/>
                  </a:cubicBezTo>
                  <a:cubicBezTo>
                    <a:pt x="81" y="130"/>
                    <a:pt x="87" y="120"/>
                    <a:pt x="96" y="113"/>
                  </a:cubicBezTo>
                  <a:cubicBezTo>
                    <a:pt x="97" y="119"/>
                    <a:pt x="97" y="124"/>
                    <a:pt x="97" y="129"/>
                  </a:cubicBezTo>
                  <a:cubicBezTo>
                    <a:pt x="79" y="143"/>
                    <a:pt x="80" y="155"/>
                    <a:pt x="86" y="168"/>
                  </a:cubicBezTo>
                  <a:cubicBezTo>
                    <a:pt x="94" y="187"/>
                    <a:pt x="57" y="187"/>
                    <a:pt x="73" y="207"/>
                  </a:cubicBezTo>
                  <a:cubicBezTo>
                    <a:pt x="64" y="187"/>
                    <a:pt x="100" y="187"/>
                    <a:pt x="92" y="169"/>
                  </a:cubicBezTo>
                  <a:cubicBezTo>
                    <a:pt x="90" y="164"/>
                    <a:pt x="89" y="160"/>
                    <a:pt x="89" y="156"/>
                  </a:cubicBezTo>
                  <a:cubicBezTo>
                    <a:pt x="93" y="152"/>
                    <a:pt x="96" y="148"/>
                    <a:pt x="98" y="144"/>
                  </a:cubicBezTo>
                  <a:cubicBezTo>
                    <a:pt x="95" y="150"/>
                    <a:pt x="93" y="159"/>
                    <a:pt x="96" y="173"/>
                  </a:cubicBezTo>
                  <a:cubicBezTo>
                    <a:pt x="98" y="179"/>
                    <a:pt x="98" y="184"/>
                    <a:pt x="98" y="188"/>
                  </a:cubicBezTo>
                  <a:cubicBezTo>
                    <a:pt x="86" y="194"/>
                    <a:pt x="71" y="198"/>
                    <a:pt x="92" y="209"/>
                  </a:cubicBezTo>
                  <a:cubicBezTo>
                    <a:pt x="69" y="225"/>
                    <a:pt x="50" y="243"/>
                    <a:pt x="76" y="263"/>
                  </a:cubicBezTo>
                  <a:cubicBezTo>
                    <a:pt x="60" y="244"/>
                    <a:pt x="75" y="227"/>
                    <a:pt x="93" y="212"/>
                  </a:cubicBezTo>
                  <a:cubicBezTo>
                    <a:pt x="93" y="213"/>
                    <a:pt x="93" y="214"/>
                    <a:pt x="93" y="215"/>
                  </a:cubicBezTo>
                  <a:cubicBezTo>
                    <a:pt x="96" y="229"/>
                    <a:pt x="78" y="232"/>
                    <a:pt x="76" y="247"/>
                  </a:cubicBezTo>
                  <a:cubicBezTo>
                    <a:pt x="75" y="262"/>
                    <a:pt x="86" y="277"/>
                    <a:pt x="83" y="294"/>
                  </a:cubicBezTo>
                  <a:cubicBezTo>
                    <a:pt x="81" y="295"/>
                    <a:pt x="80" y="297"/>
                    <a:pt x="78" y="298"/>
                  </a:cubicBezTo>
                  <a:cubicBezTo>
                    <a:pt x="64" y="311"/>
                    <a:pt x="65" y="320"/>
                    <a:pt x="78" y="335"/>
                  </a:cubicBezTo>
                  <a:cubicBezTo>
                    <a:pt x="69" y="320"/>
                    <a:pt x="70" y="315"/>
                    <a:pt x="82" y="303"/>
                  </a:cubicBezTo>
                  <a:cubicBezTo>
                    <a:pt x="83" y="309"/>
                    <a:pt x="86" y="314"/>
                    <a:pt x="88" y="319"/>
                  </a:cubicBezTo>
                  <a:cubicBezTo>
                    <a:pt x="88" y="320"/>
                    <a:pt x="88" y="320"/>
                    <a:pt x="88" y="320"/>
                  </a:cubicBezTo>
                  <a:cubicBezTo>
                    <a:pt x="89" y="321"/>
                    <a:pt x="89" y="322"/>
                    <a:pt x="89" y="322"/>
                  </a:cubicBezTo>
                  <a:cubicBezTo>
                    <a:pt x="81" y="330"/>
                    <a:pt x="76" y="340"/>
                    <a:pt x="79" y="352"/>
                  </a:cubicBezTo>
                  <a:cubicBezTo>
                    <a:pt x="72" y="355"/>
                    <a:pt x="64" y="354"/>
                    <a:pt x="58" y="349"/>
                  </a:cubicBezTo>
                  <a:cubicBezTo>
                    <a:pt x="66" y="355"/>
                    <a:pt x="74" y="356"/>
                    <a:pt x="80" y="356"/>
                  </a:cubicBezTo>
                  <a:cubicBezTo>
                    <a:pt x="81" y="359"/>
                    <a:pt x="82" y="362"/>
                    <a:pt x="85" y="365"/>
                  </a:cubicBezTo>
                  <a:cubicBezTo>
                    <a:pt x="82" y="362"/>
                    <a:pt x="81" y="359"/>
                    <a:pt x="80" y="356"/>
                  </a:cubicBezTo>
                  <a:cubicBezTo>
                    <a:pt x="83" y="355"/>
                    <a:pt x="85" y="355"/>
                    <a:pt x="88" y="353"/>
                  </a:cubicBezTo>
                  <a:cubicBezTo>
                    <a:pt x="85" y="363"/>
                    <a:pt x="84" y="369"/>
                    <a:pt x="88" y="376"/>
                  </a:cubicBezTo>
                  <a:cubicBezTo>
                    <a:pt x="93" y="385"/>
                    <a:pt x="88" y="387"/>
                    <a:pt x="88" y="405"/>
                  </a:cubicBezTo>
                  <a:cubicBezTo>
                    <a:pt x="88" y="406"/>
                    <a:pt x="88" y="408"/>
                    <a:pt x="90" y="409"/>
                  </a:cubicBezTo>
                  <a:cubicBezTo>
                    <a:pt x="89" y="410"/>
                    <a:pt x="88" y="410"/>
                    <a:pt x="86" y="411"/>
                  </a:cubicBezTo>
                  <a:cubicBezTo>
                    <a:pt x="85" y="411"/>
                    <a:pt x="83" y="411"/>
                    <a:pt x="82" y="411"/>
                  </a:cubicBezTo>
                  <a:cubicBezTo>
                    <a:pt x="0" y="417"/>
                    <a:pt x="19" y="547"/>
                    <a:pt x="47" y="581"/>
                  </a:cubicBezTo>
                  <a:cubicBezTo>
                    <a:pt x="75" y="615"/>
                    <a:pt x="92" y="645"/>
                    <a:pt x="105" y="695"/>
                  </a:cubicBezTo>
                  <a:cubicBezTo>
                    <a:pt x="115" y="729"/>
                    <a:pt x="141" y="780"/>
                    <a:pt x="176" y="827"/>
                  </a:cubicBezTo>
                  <a:cubicBezTo>
                    <a:pt x="180" y="847"/>
                    <a:pt x="183" y="865"/>
                    <a:pt x="181" y="879"/>
                  </a:cubicBezTo>
                  <a:cubicBezTo>
                    <a:pt x="172" y="947"/>
                    <a:pt x="144" y="979"/>
                    <a:pt x="132" y="1026"/>
                  </a:cubicBezTo>
                  <a:cubicBezTo>
                    <a:pt x="121" y="1072"/>
                    <a:pt x="116" y="1145"/>
                    <a:pt x="116" y="1145"/>
                  </a:cubicBezTo>
                  <a:cubicBezTo>
                    <a:pt x="116" y="1145"/>
                    <a:pt x="119" y="1145"/>
                    <a:pt x="123" y="1146"/>
                  </a:cubicBezTo>
                  <a:cubicBezTo>
                    <a:pt x="126" y="1230"/>
                    <a:pt x="151" y="1299"/>
                    <a:pt x="162" y="1365"/>
                  </a:cubicBezTo>
                  <a:cubicBezTo>
                    <a:pt x="176" y="1450"/>
                    <a:pt x="159" y="1629"/>
                    <a:pt x="147" y="1744"/>
                  </a:cubicBezTo>
                  <a:cubicBezTo>
                    <a:pt x="136" y="1860"/>
                    <a:pt x="147" y="2164"/>
                    <a:pt x="151" y="2253"/>
                  </a:cubicBezTo>
                  <a:cubicBezTo>
                    <a:pt x="155" y="2341"/>
                    <a:pt x="143" y="2391"/>
                    <a:pt x="143" y="2391"/>
                  </a:cubicBezTo>
                  <a:cubicBezTo>
                    <a:pt x="143" y="2391"/>
                    <a:pt x="155" y="2411"/>
                    <a:pt x="232" y="2426"/>
                  </a:cubicBezTo>
                  <a:cubicBezTo>
                    <a:pt x="236" y="2427"/>
                    <a:pt x="240" y="2427"/>
                    <a:pt x="243" y="2428"/>
                  </a:cubicBezTo>
                  <a:cubicBezTo>
                    <a:pt x="243" y="2442"/>
                    <a:pt x="242" y="2458"/>
                    <a:pt x="248" y="2471"/>
                  </a:cubicBezTo>
                  <a:close/>
                </a:path>
              </a:pathLst>
            </a:custGeom>
            <a:solidFill>
              <a:srgbClr val="DA1D27"/>
            </a:solidFill>
            <a:ln>
              <a:noFill/>
            </a:ln>
          </p:spPr>
          <p:txBody>
            <a:bodyPr/>
            <a:lstStyle/>
            <a:p>
              <a:endParaRPr lang="zh-CN" altLang="zh-CN" sz="1350">
                <a:solidFill>
                  <a:srgbClr val="000000"/>
                </a:solidFill>
                <a:latin typeface="Calibri" panose="020F0502020204030204" pitchFamily="34" charset="0"/>
                <a:sym typeface="宋体" panose="02010600030101010101" pitchFamily="2" charset="-122"/>
              </a:endParaRPr>
            </a:p>
          </p:txBody>
        </p:sp>
        <p:sp>
          <p:nvSpPr>
            <p:cNvPr id="70" name="Freeform 8"/>
            <p:cNvSpPr>
              <a:spLocks noChangeArrowheads="1"/>
            </p:cNvSpPr>
            <p:nvPr/>
          </p:nvSpPr>
          <p:spPr bwMode="auto">
            <a:xfrm>
              <a:off x="4818460" y="2892028"/>
              <a:ext cx="258365" cy="452438"/>
            </a:xfrm>
            <a:custGeom>
              <a:avLst/>
              <a:gdLst>
                <a:gd name="T0" fmla="*/ 107 w 242"/>
                <a:gd name="T1" fmla="*/ 4 h 426"/>
                <a:gd name="T2" fmla="*/ 173 w 242"/>
                <a:gd name="T3" fmla="*/ 52 h 426"/>
                <a:gd name="T4" fmla="*/ 205 w 242"/>
                <a:gd name="T5" fmla="*/ 207 h 426"/>
                <a:gd name="T6" fmla="*/ 232 w 242"/>
                <a:gd name="T7" fmla="*/ 269 h 426"/>
                <a:gd name="T8" fmla="*/ 235 w 242"/>
                <a:gd name="T9" fmla="*/ 398 h 426"/>
                <a:gd name="T10" fmla="*/ 224 w 242"/>
                <a:gd name="T11" fmla="*/ 317 h 426"/>
                <a:gd name="T12" fmla="*/ 175 w 242"/>
                <a:gd name="T13" fmla="*/ 223 h 426"/>
                <a:gd name="T14" fmla="*/ 0 w 242"/>
                <a:gd name="T15" fmla="*/ 61 h 426"/>
                <a:gd name="T16" fmla="*/ 3 w 242"/>
                <a:gd name="T17" fmla="*/ 0 h 426"/>
                <a:gd name="T18" fmla="*/ 91 w 242"/>
                <a:gd name="T19" fmla="*/ 44 h 426"/>
                <a:gd name="T20" fmla="*/ 103 w 242"/>
                <a:gd name="T21" fmla="*/ 120 h 426"/>
                <a:gd name="T22" fmla="*/ 206 w 242"/>
                <a:gd name="T23" fmla="*/ 247 h 426"/>
                <a:gd name="T24" fmla="*/ 198 w 242"/>
                <a:gd name="T25" fmla="*/ 212 h 426"/>
                <a:gd name="T26" fmla="*/ 128 w 242"/>
                <a:gd name="T27" fmla="*/ 95 h 426"/>
                <a:gd name="T28" fmla="*/ 107 w 242"/>
                <a:gd name="T29" fmla="*/ 4 h 4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2"/>
                <a:gd name="T46" fmla="*/ 0 h 426"/>
                <a:gd name="T47" fmla="*/ 242 w 242"/>
                <a:gd name="T48" fmla="*/ 426 h 4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2" h="426">
                  <a:moveTo>
                    <a:pt x="107" y="4"/>
                  </a:moveTo>
                  <a:cubicBezTo>
                    <a:pt x="126" y="20"/>
                    <a:pt x="148" y="36"/>
                    <a:pt x="173" y="52"/>
                  </a:cubicBezTo>
                  <a:cubicBezTo>
                    <a:pt x="134" y="91"/>
                    <a:pt x="174" y="152"/>
                    <a:pt x="205" y="207"/>
                  </a:cubicBezTo>
                  <a:cubicBezTo>
                    <a:pt x="217" y="228"/>
                    <a:pt x="227" y="254"/>
                    <a:pt x="232" y="269"/>
                  </a:cubicBezTo>
                  <a:cubicBezTo>
                    <a:pt x="242" y="300"/>
                    <a:pt x="238" y="370"/>
                    <a:pt x="235" y="398"/>
                  </a:cubicBezTo>
                  <a:cubicBezTo>
                    <a:pt x="232" y="426"/>
                    <a:pt x="227" y="351"/>
                    <a:pt x="224" y="317"/>
                  </a:cubicBezTo>
                  <a:cubicBezTo>
                    <a:pt x="221" y="284"/>
                    <a:pt x="209" y="259"/>
                    <a:pt x="175" y="223"/>
                  </a:cubicBezTo>
                  <a:cubicBezTo>
                    <a:pt x="149" y="195"/>
                    <a:pt x="43" y="112"/>
                    <a:pt x="0" y="61"/>
                  </a:cubicBezTo>
                  <a:cubicBezTo>
                    <a:pt x="1" y="54"/>
                    <a:pt x="11" y="11"/>
                    <a:pt x="3" y="0"/>
                  </a:cubicBezTo>
                  <a:cubicBezTo>
                    <a:pt x="27" y="14"/>
                    <a:pt x="54" y="29"/>
                    <a:pt x="91" y="44"/>
                  </a:cubicBezTo>
                  <a:cubicBezTo>
                    <a:pt x="81" y="66"/>
                    <a:pt x="90" y="100"/>
                    <a:pt x="103" y="120"/>
                  </a:cubicBezTo>
                  <a:cubicBezTo>
                    <a:pt x="119" y="147"/>
                    <a:pt x="198" y="234"/>
                    <a:pt x="206" y="247"/>
                  </a:cubicBezTo>
                  <a:cubicBezTo>
                    <a:pt x="209" y="252"/>
                    <a:pt x="215" y="233"/>
                    <a:pt x="198" y="212"/>
                  </a:cubicBezTo>
                  <a:cubicBezTo>
                    <a:pt x="169" y="174"/>
                    <a:pt x="143" y="117"/>
                    <a:pt x="128" y="95"/>
                  </a:cubicBezTo>
                  <a:cubicBezTo>
                    <a:pt x="104" y="58"/>
                    <a:pt x="104" y="35"/>
                    <a:pt x="107" y="4"/>
                  </a:cubicBezTo>
                </a:path>
              </a:pathLst>
            </a:custGeom>
            <a:solidFill>
              <a:srgbClr val="FFFFFF"/>
            </a:solidFill>
            <a:ln>
              <a:noFill/>
            </a:ln>
          </p:spPr>
          <p:txBody>
            <a:bodyPr/>
            <a:lstStyle/>
            <a:p>
              <a:endParaRPr lang="zh-CN" altLang="zh-CN" sz="1350">
                <a:solidFill>
                  <a:srgbClr val="000000"/>
                </a:solidFill>
                <a:latin typeface="Calibri" panose="020F0502020204030204" pitchFamily="34" charset="0"/>
                <a:sym typeface="宋体" panose="02010600030101010101" pitchFamily="2" charset="-122"/>
              </a:endParaRPr>
            </a:p>
          </p:txBody>
        </p:sp>
        <p:sp>
          <p:nvSpPr>
            <p:cNvPr id="71" name="椭圆 15"/>
            <p:cNvSpPr>
              <a:spLocks noChangeArrowheads="1"/>
            </p:cNvSpPr>
            <p:nvPr/>
          </p:nvSpPr>
          <p:spPr bwMode="auto">
            <a:xfrm>
              <a:off x="2753584" y="2537402"/>
              <a:ext cx="598884" cy="598885"/>
            </a:xfrm>
            <a:prstGeom prst="ellipse">
              <a:avLst/>
            </a:prstGeom>
            <a:solidFill>
              <a:srgbClr val="00B0F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2" name="椭圆 16"/>
            <p:cNvSpPr>
              <a:spLocks noChangeArrowheads="1"/>
            </p:cNvSpPr>
            <p:nvPr/>
          </p:nvSpPr>
          <p:spPr bwMode="auto">
            <a:xfrm>
              <a:off x="2747393" y="3535362"/>
              <a:ext cx="598884" cy="600075"/>
            </a:xfrm>
            <a:prstGeom prst="ellipse">
              <a:avLst/>
            </a:prstGeom>
            <a:solidFill>
              <a:srgbClr val="92D05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3" name="椭圆 17"/>
            <p:cNvSpPr>
              <a:spLocks noChangeArrowheads="1"/>
            </p:cNvSpPr>
            <p:nvPr/>
          </p:nvSpPr>
          <p:spPr bwMode="auto">
            <a:xfrm>
              <a:off x="2757385" y="4567208"/>
              <a:ext cx="600075" cy="600075"/>
            </a:xfrm>
            <a:prstGeom prst="ellipse">
              <a:avLst/>
            </a:prstGeom>
            <a:solidFill>
              <a:srgbClr val="7030A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4" name="椭圆 18"/>
            <p:cNvSpPr>
              <a:spLocks noChangeArrowheads="1"/>
            </p:cNvSpPr>
            <p:nvPr/>
          </p:nvSpPr>
          <p:spPr bwMode="auto">
            <a:xfrm>
              <a:off x="5694709" y="2535058"/>
              <a:ext cx="598885" cy="598885"/>
            </a:xfrm>
            <a:prstGeom prst="ellipse">
              <a:avLst/>
            </a:prstGeom>
            <a:solidFill>
              <a:srgbClr val="7030A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5" name="椭圆 19"/>
            <p:cNvSpPr>
              <a:spLocks noChangeArrowheads="1"/>
            </p:cNvSpPr>
            <p:nvPr/>
          </p:nvSpPr>
          <p:spPr bwMode="auto">
            <a:xfrm>
              <a:off x="5694709" y="3535362"/>
              <a:ext cx="598885" cy="600075"/>
            </a:xfrm>
            <a:prstGeom prst="ellipse">
              <a:avLst/>
            </a:prstGeom>
            <a:solidFill>
              <a:srgbClr val="92D05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6" name="椭圆 20"/>
            <p:cNvSpPr>
              <a:spLocks noChangeArrowheads="1"/>
            </p:cNvSpPr>
            <p:nvPr/>
          </p:nvSpPr>
          <p:spPr bwMode="auto">
            <a:xfrm>
              <a:off x="5744788" y="4536855"/>
              <a:ext cx="598885" cy="600075"/>
            </a:xfrm>
            <a:prstGeom prst="ellipse">
              <a:avLst/>
            </a:prstGeom>
            <a:solidFill>
              <a:srgbClr val="00B0F0"/>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77" name="文本框 21"/>
            <p:cNvSpPr>
              <a:spLocks noChangeArrowheads="1"/>
            </p:cNvSpPr>
            <p:nvPr/>
          </p:nvSpPr>
          <p:spPr bwMode="auto">
            <a:xfrm>
              <a:off x="2848595" y="2663719"/>
              <a:ext cx="457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01</a:t>
              </a:r>
              <a:endParaRPr lang="en-US" sz="15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78" name="文本框 22"/>
            <p:cNvSpPr>
              <a:spLocks noChangeArrowheads="1"/>
            </p:cNvSpPr>
            <p:nvPr/>
          </p:nvSpPr>
          <p:spPr bwMode="auto">
            <a:xfrm>
              <a:off x="2824438" y="3643998"/>
              <a:ext cx="457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02</a:t>
              </a:r>
              <a:endParaRPr lang="en-US" sz="15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79" name="文本框 23"/>
            <p:cNvSpPr>
              <a:spLocks noChangeArrowheads="1"/>
            </p:cNvSpPr>
            <p:nvPr/>
          </p:nvSpPr>
          <p:spPr bwMode="auto">
            <a:xfrm>
              <a:off x="2824438" y="4709555"/>
              <a:ext cx="457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03</a:t>
              </a:r>
              <a:endParaRPr lang="en-US" sz="15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80" name="文本框 24"/>
            <p:cNvSpPr>
              <a:spLocks noChangeArrowheads="1"/>
            </p:cNvSpPr>
            <p:nvPr/>
          </p:nvSpPr>
          <p:spPr bwMode="auto">
            <a:xfrm>
              <a:off x="5754232" y="2658758"/>
              <a:ext cx="457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04</a:t>
              </a:r>
              <a:endParaRPr lang="en-US" sz="15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81" name="文本框 25"/>
            <p:cNvSpPr>
              <a:spLocks noChangeArrowheads="1"/>
            </p:cNvSpPr>
            <p:nvPr/>
          </p:nvSpPr>
          <p:spPr bwMode="auto">
            <a:xfrm>
              <a:off x="5781625" y="3616324"/>
              <a:ext cx="457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05</a:t>
              </a:r>
              <a:endParaRPr lang="en-US" sz="1500" b="1"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82" name="文本框 26"/>
            <p:cNvSpPr>
              <a:spLocks noChangeArrowheads="1"/>
            </p:cNvSpPr>
            <p:nvPr/>
          </p:nvSpPr>
          <p:spPr bwMode="auto">
            <a:xfrm>
              <a:off x="5837657" y="4619010"/>
              <a:ext cx="45717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00" b="1">
                  <a:solidFill>
                    <a:schemeClr val="bg1"/>
                  </a:solidFill>
                  <a:latin typeface="方正姚体" panose="02010601030101010101" pitchFamily="2" charset="-122"/>
                  <a:ea typeface="方正姚体" panose="02010601030101010101" pitchFamily="2" charset="-122"/>
                  <a:sym typeface="方正姚体" panose="02010601030101010101" pitchFamily="2" charset="-122"/>
                </a:rPr>
                <a:t>06</a:t>
              </a:r>
              <a:endParaRPr lang="en-US" sz="1500" b="1">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83" name="文本框 27"/>
            <p:cNvSpPr>
              <a:spLocks noChangeArrowheads="1"/>
            </p:cNvSpPr>
            <p:nvPr/>
          </p:nvSpPr>
          <p:spPr bwMode="auto">
            <a:xfrm>
              <a:off x="550664" y="2286466"/>
              <a:ext cx="2066949" cy="990330"/>
            </a:xfrm>
            <a:prstGeom prst="rect">
              <a:avLst/>
            </a:prstGeom>
            <a:solidFill>
              <a:srgbClr val="00B0F0"/>
            </a:solidFill>
            <a:ln/>
            <a:effectLst>
              <a:outerShdw blurRad="40000" dist="20000" dir="5400000" rotWithShape="0">
                <a:srgbClr val="000000">
                  <a:alpha val="38000"/>
                </a:srgbClr>
              </a:outerShdw>
              <a:softEdge rad="101600"/>
            </a:effectLst>
            <a:extLst/>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sz="1500" b="1" dirty="0">
                  <a:solidFill>
                    <a:schemeClr val="bg1"/>
                  </a:solidFill>
                  <a:latin typeface="Agency FB" panose="020B0503020202020204" pitchFamily="34" charset="0"/>
                  <a:ea typeface="方正姚体" panose="02010601030101010101" pitchFamily="2" charset="-122"/>
                  <a:sym typeface="Agency FB" panose="020B0503020202020204" pitchFamily="34" charset="0"/>
                </a:rPr>
                <a:t>现场三种催化剂应有明显的标志区分，并分类堆放，禁止乱防，每次装一袋催化剂应对其型号、名称、外观进行确认</a:t>
              </a:r>
              <a:endParaRPr lang="en-US" sz="1200"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84" name="文本框 28"/>
            <p:cNvSpPr>
              <a:spLocks noChangeArrowheads="1"/>
            </p:cNvSpPr>
            <p:nvPr/>
          </p:nvSpPr>
          <p:spPr bwMode="auto">
            <a:xfrm>
              <a:off x="550663" y="3451804"/>
              <a:ext cx="2066949" cy="680852"/>
            </a:xfrm>
            <a:prstGeom prst="rect">
              <a:avLst/>
            </a:prstGeom>
            <a:solidFill>
              <a:srgbClr val="92D050"/>
            </a:solidFill>
            <a:ln/>
            <a:effectLst>
              <a:outerShdw blurRad="40000" dist="20000" dir="5400000" rotWithShape="0">
                <a:srgbClr val="000000">
                  <a:alpha val="38000"/>
                </a:srgbClr>
              </a:outerShdw>
              <a:softEdge rad="101600"/>
            </a:effectLst>
            <a:extLst/>
          </p:spPr>
          <p:style>
            <a:lnRef idx="3">
              <a:schemeClr val="lt1"/>
            </a:lnRef>
            <a:fillRef idx="1">
              <a:schemeClr val="accent3"/>
            </a:fillRef>
            <a:effectRef idx="1">
              <a:schemeClr val="accent3"/>
            </a:effectRef>
            <a:fontRef idx="minor">
              <a:schemeClr val="lt1"/>
            </a:fontRef>
          </p:style>
          <p:txBody>
            <a:bodyPr wrap="square">
              <a:spAutoFit/>
            </a:bodyPr>
            <a:lstStyle/>
            <a:p>
              <a:r>
                <a:rPr lang="zh-CN" altLang="en-US" sz="1500" b="1" dirty="0">
                  <a:solidFill>
                    <a:schemeClr val="bg1"/>
                  </a:solidFill>
                  <a:latin typeface="Agency FB" panose="020B0503020202020204" pitchFamily="34" charset="0"/>
                  <a:ea typeface="方正姚体" panose="02010601030101010101" pitchFamily="2" charset="-122"/>
                  <a:sym typeface="Agency FB" panose="020B0503020202020204" pitchFamily="34" charset="0"/>
                </a:rPr>
                <a:t>催化剂应从装料口倒入反应器，确保催化剂自由下落，下落高度不大于</a:t>
              </a:r>
              <a:r>
                <a:rPr lang="en-US" altLang="zh-CN" sz="1500" b="1" dirty="0" smtClean="0">
                  <a:solidFill>
                    <a:schemeClr val="bg1"/>
                  </a:solidFill>
                  <a:latin typeface="Agency FB" panose="020B0503020202020204" pitchFamily="34" charset="0"/>
                  <a:ea typeface="方正姚体" panose="02010601030101010101" pitchFamily="2" charset="-122"/>
                  <a:sym typeface="Agency FB" panose="020B0503020202020204" pitchFamily="34" charset="0"/>
                </a:rPr>
                <a:t>500mm</a:t>
              </a:r>
              <a:endParaRPr lang="en-US" sz="1200"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85" name="文本框 29"/>
            <p:cNvSpPr>
              <a:spLocks noChangeArrowheads="1"/>
            </p:cNvSpPr>
            <p:nvPr/>
          </p:nvSpPr>
          <p:spPr bwMode="auto">
            <a:xfrm>
              <a:off x="554958" y="4367408"/>
              <a:ext cx="2062653" cy="835591"/>
            </a:xfrm>
            <a:prstGeom prst="rect">
              <a:avLst/>
            </a:prstGeom>
            <a:solidFill>
              <a:srgbClr val="7030A0"/>
            </a:solidFill>
            <a:ln/>
            <a:effectLst>
              <a:outerShdw blurRad="40000" dist="20000" dir="5400000" rotWithShape="0">
                <a:srgbClr val="000000">
                  <a:alpha val="38000"/>
                </a:srgbClr>
              </a:outerShdw>
              <a:softEdge rad="101600"/>
            </a:effectLst>
            <a:extLst/>
          </p:spPr>
          <p:style>
            <a:lnRef idx="3">
              <a:schemeClr val="lt1"/>
            </a:lnRef>
            <a:fillRef idx="1">
              <a:schemeClr val="accent4"/>
            </a:fillRef>
            <a:effectRef idx="1">
              <a:schemeClr val="accent4"/>
            </a:effectRef>
            <a:fontRef idx="minor">
              <a:schemeClr val="lt1"/>
            </a:fontRef>
          </p:style>
          <p:txBody>
            <a:bodyPr wrap="square">
              <a:spAutoFit/>
            </a:bodyPr>
            <a:lstStyle/>
            <a:p>
              <a:r>
                <a:rPr lang="zh-CN" altLang="en-US" sz="1500" b="1" dirty="0">
                  <a:solidFill>
                    <a:schemeClr val="bg1"/>
                  </a:solidFill>
                  <a:latin typeface="Agency FB" panose="020B0503020202020204" pitchFamily="34" charset="0"/>
                  <a:ea typeface="方正姚体" panose="02010601030101010101" pitchFamily="2" charset="-122"/>
                  <a:sym typeface="Agency FB" panose="020B0503020202020204" pitchFamily="34" charset="0"/>
                </a:rPr>
                <a:t>反应器装填催化剂后，人员进入不得随意踩踏催化剂，应在脚底放一块较宽木板，防止催化剂破损</a:t>
              </a:r>
              <a:endParaRPr lang="en-US" sz="1200"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86" name="文本框 30"/>
            <p:cNvSpPr>
              <a:spLocks noChangeArrowheads="1"/>
            </p:cNvSpPr>
            <p:nvPr/>
          </p:nvSpPr>
          <p:spPr bwMode="auto">
            <a:xfrm>
              <a:off x="6396936" y="2199760"/>
              <a:ext cx="2491714" cy="990330"/>
            </a:xfrm>
            <a:prstGeom prst="rect">
              <a:avLst/>
            </a:prstGeom>
            <a:solidFill>
              <a:srgbClr val="7030A0"/>
            </a:solidFill>
            <a:ln/>
            <a:effectLst>
              <a:outerShdw blurRad="40000" dist="20000" dir="5400000" rotWithShape="0">
                <a:srgbClr val="000000">
                  <a:alpha val="38000"/>
                </a:srgbClr>
              </a:outerShdw>
              <a:softEdge rad="101600"/>
            </a:effectLst>
            <a:extLst/>
          </p:spPr>
          <p:style>
            <a:lnRef idx="3">
              <a:schemeClr val="lt1"/>
            </a:lnRef>
            <a:fillRef idx="1">
              <a:schemeClr val="accent3"/>
            </a:fillRef>
            <a:effectRef idx="1">
              <a:schemeClr val="accent3"/>
            </a:effectRef>
            <a:fontRef idx="minor">
              <a:schemeClr val="lt1"/>
            </a:fontRef>
          </p:style>
          <p:txBody>
            <a:bodyPr wrap="square">
              <a:spAutoFit/>
            </a:bodyPr>
            <a:lstStyle/>
            <a:p>
              <a:r>
                <a:rPr lang="zh-CN" altLang="en-US" sz="1500" b="1" dirty="0" smtClean="0">
                  <a:solidFill>
                    <a:schemeClr val="bg1"/>
                  </a:solidFill>
                  <a:latin typeface="Agency FB" panose="020B0503020202020204" pitchFamily="34" charset="0"/>
                  <a:ea typeface="方正姚体" panose="02010601030101010101" pitchFamily="2" charset="-122"/>
                  <a:sym typeface="方正姚体" panose="02010601030101010101" pitchFamily="2" charset="-122"/>
                </a:rPr>
                <a:t>制</a:t>
              </a:r>
              <a:r>
                <a:rPr lang="zh-CN" altLang="en-US" sz="1500" b="1" dirty="0">
                  <a:solidFill>
                    <a:schemeClr val="bg1"/>
                  </a:solidFill>
                  <a:latin typeface="Agency FB" panose="020B0503020202020204" pitchFamily="34" charset="0"/>
                  <a:ea typeface="方正姚体" panose="02010601030101010101" pitchFamily="2" charset="-122"/>
                  <a:sym typeface="方正姚体" panose="02010601030101010101" pitchFamily="2" charset="-122"/>
                </a:rPr>
                <a:t>硫催化剂防止粉尘进入呼吸道系统造成</a:t>
              </a:r>
              <a:r>
                <a:rPr lang="zh-CN" altLang="en-US" sz="1500" b="1" dirty="0" smtClean="0">
                  <a:solidFill>
                    <a:schemeClr val="bg1"/>
                  </a:solidFill>
                  <a:latin typeface="Agency FB" panose="020B0503020202020204" pitchFamily="34" charset="0"/>
                  <a:ea typeface="方正姚体" panose="02010601030101010101" pitchFamily="2" charset="-122"/>
                  <a:sym typeface="方正姚体" panose="02010601030101010101" pitchFamily="2" charset="-122"/>
                </a:rPr>
                <a:t>不适，</a:t>
              </a:r>
              <a:r>
                <a:rPr lang="en-US" altLang="zh-CN" sz="1500" b="1" dirty="0" smtClean="0">
                  <a:solidFill>
                    <a:schemeClr val="bg1"/>
                  </a:solidFill>
                  <a:latin typeface="Agency FB" panose="020B0503020202020204" pitchFamily="34" charset="0"/>
                  <a:ea typeface="方正姚体" panose="02010601030101010101" pitchFamily="2" charset="-122"/>
                  <a:sym typeface="方正姚体" panose="02010601030101010101" pitchFamily="2" charset="-122"/>
                </a:rPr>
                <a:t>Co</a:t>
              </a:r>
              <a:r>
                <a:rPr lang="zh-CN" altLang="en-US" sz="1500" b="1" dirty="0">
                  <a:solidFill>
                    <a:schemeClr val="bg1"/>
                  </a:solidFill>
                  <a:latin typeface="Agency FB" panose="020B0503020202020204" pitchFamily="34" charset="0"/>
                  <a:ea typeface="方正姚体" panose="02010601030101010101" pitchFamily="2" charset="-122"/>
                  <a:sym typeface="方正姚体" panose="02010601030101010101" pitchFamily="2" charset="-122"/>
                </a:rPr>
                <a:t>和</a:t>
              </a:r>
              <a:r>
                <a:rPr lang="en-US" altLang="zh-CN" sz="1500" b="1" dirty="0">
                  <a:solidFill>
                    <a:schemeClr val="bg1"/>
                  </a:solidFill>
                  <a:latin typeface="Agency FB" panose="020B0503020202020204" pitchFamily="34" charset="0"/>
                  <a:ea typeface="方正姚体" panose="02010601030101010101" pitchFamily="2" charset="-122"/>
                  <a:sym typeface="方正姚体" panose="02010601030101010101" pitchFamily="2" charset="-122"/>
                </a:rPr>
                <a:t>Mo</a:t>
              </a:r>
              <a:r>
                <a:rPr lang="zh-CN" altLang="en-US" sz="1500" b="1" dirty="0">
                  <a:solidFill>
                    <a:schemeClr val="bg1"/>
                  </a:solidFill>
                  <a:latin typeface="Agency FB" panose="020B0503020202020204" pitchFamily="34" charset="0"/>
                  <a:ea typeface="方正姚体" panose="02010601030101010101" pitchFamily="2" charset="-122"/>
                  <a:sym typeface="方正姚体" panose="02010601030101010101" pitchFamily="2" charset="-122"/>
                </a:rPr>
                <a:t>的氧化物，其中氧化钴可能会引起皮肤过敏，因此装填时应尽量避免催化剂粉尘接触</a:t>
              </a:r>
              <a:r>
                <a:rPr lang="zh-CN" altLang="en-US" sz="1500" b="1" dirty="0" smtClean="0">
                  <a:solidFill>
                    <a:schemeClr val="bg1"/>
                  </a:solidFill>
                  <a:latin typeface="Agency FB" panose="020B0503020202020204" pitchFamily="34" charset="0"/>
                  <a:ea typeface="方正姚体" panose="02010601030101010101" pitchFamily="2" charset="-122"/>
                  <a:sym typeface="方正姚体" panose="02010601030101010101" pitchFamily="2" charset="-122"/>
                </a:rPr>
                <a:t>皮肤。</a:t>
              </a:r>
              <a:endParaRPr lang="en-US" sz="1500" b="1" dirty="0">
                <a:solidFill>
                  <a:schemeClr val="bg1"/>
                </a:solidFill>
                <a:latin typeface="Agency FB" panose="020B0503020202020204" pitchFamily="34" charset="0"/>
                <a:ea typeface="方正姚体" panose="02010601030101010101" pitchFamily="2" charset="-122"/>
                <a:sym typeface="方正姚体" panose="02010601030101010101" pitchFamily="2" charset="-122"/>
              </a:endParaRPr>
            </a:p>
          </p:txBody>
        </p:sp>
        <p:sp>
          <p:nvSpPr>
            <p:cNvPr id="87" name="文本框 31"/>
            <p:cNvSpPr>
              <a:spLocks noChangeArrowheads="1"/>
            </p:cNvSpPr>
            <p:nvPr/>
          </p:nvSpPr>
          <p:spPr bwMode="auto">
            <a:xfrm>
              <a:off x="6378021" y="3365019"/>
              <a:ext cx="2515751" cy="990330"/>
            </a:xfrm>
            <a:prstGeom prst="rect">
              <a:avLst/>
            </a:prstGeom>
            <a:solidFill>
              <a:srgbClr val="92D050"/>
            </a:solidFill>
            <a:ln/>
            <a:effectLst>
              <a:outerShdw blurRad="40000" dist="20000" dir="5400000" rotWithShape="0">
                <a:srgbClr val="000000">
                  <a:alpha val="38000"/>
                </a:srgbClr>
              </a:outerShdw>
              <a:softEdge rad="101600"/>
            </a:effectLst>
            <a:extLst/>
          </p:spPr>
          <p:style>
            <a:lnRef idx="3">
              <a:schemeClr val="lt1"/>
            </a:lnRef>
            <a:fillRef idx="1">
              <a:schemeClr val="accent3"/>
            </a:fillRef>
            <a:effectRef idx="1">
              <a:schemeClr val="accent3"/>
            </a:effectRef>
            <a:fontRef idx="minor">
              <a:schemeClr val="lt1"/>
            </a:fontRef>
          </p:style>
          <p:txBody>
            <a:bodyPr wrap="square">
              <a:spAutoFit/>
            </a:bodyPr>
            <a:lstStyle/>
            <a:p>
              <a:r>
                <a:rPr lang="zh-CN" altLang="en-US" sz="1500" b="1" dirty="0">
                  <a:solidFill>
                    <a:schemeClr val="bg1"/>
                  </a:solidFill>
                  <a:latin typeface="Agency FB" panose="020B0503020202020204" pitchFamily="34" charset="0"/>
                  <a:ea typeface="方正姚体" panose="02010601030101010101" pitchFamily="2" charset="-122"/>
                  <a:sym typeface="Agency FB" panose="020B0503020202020204" pitchFamily="34" charset="0"/>
                </a:rPr>
                <a:t>催化剂下落速度不能过快</a:t>
              </a:r>
              <a:r>
                <a:rPr lang="zh-CN" altLang="en-US" sz="1500" b="1" dirty="0" smtClean="0">
                  <a:solidFill>
                    <a:schemeClr val="bg1"/>
                  </a:solidFill>
                  <a:latin typeface="Agency FB" panose="020B0503020202020204" pitchFamily="34" charset="0"/>
                  <a:ea typeface="方正姚体" panose="02010601030101010101" pitchFamily="2" charset="-122"/>
                  <a:sym typeface="Agency FB" panose="020B0503020202020204" pitchFamily="34" charset="0"/>
                </a:rPr>
                <a:t>，防止</a:t>
              </a:r>
              <a:r>
                <a:rPr lang="zh-CN" altLang="en-US" sz="1500" b="1" dirty="0">
                  <a:solidFill>
                    <a:schemeClr val="bg1"/>
                  </a:solidFill>
                  <a:latin typeface="Agency FB" panose="020B0503020202020204" pitchFamily="34" charset="0"/>
                  <a:ea typeface="方正姚体" panose="02010601030101010101" pitchFamily="2" charset="-122"/>
                  <a:sym typeface="Agency FB" panose="020B0503020202020204" pitchFamily="34" charset="0"/>
                </a:rPr>
                <a:t>丝网边缘脱离反应器内壁造成催化剂泄漏，因此装填初期应保证丝网边角压紧，并经常检查反应器底部有无催化剂掉下。</a:t>
              </a:r>
              <a:endParaRPr lang="en-US" sz="1200"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88" name="文本框 32"/>
            <p:cNvSpPr>
              <a:spLocks noChangeArrowheads="1"/>
            </p:cNvSpPr>
            <p:nvPr/>
          </p:nvSpPr>
          <p:spPr bwMode="auto">
            <a:xfrm>
              <a:off x="6390040" y="4528833"/>
              <a:ext cx="2491714" cy="875872"/>
            </a:xfrm>
            <a:prstGeom prst="rect">
              <a:avLst/>
            </a:prstGeom>
            <a:solidFill>
              <a:srgbClr val="00B0F0"/>
            </a:solidFill>
            <a:ln/>
            <a:effectLst>
              <a:outerShdw blurRad="40000" dist="20000" dir="5400000" rotWithShape="0">
                <a:srgbClr val="000000">
                  <a:alpha val="38000"/>
                </a:srgbClr>
              </a:outerShdw>
              <a:softEdge rad="101600"/>
            </a:effectLst>
            <a:extLst/>
          </p:spPr>
          <p:style>
            <a:lnRef idx="3">
              <a:schemeClr val="lt1"/>
            </a:lnRef>
            <a:fillRef idx="1">
              <a:schemeClr val="accent3"/>
            </a:fillRef>
            <a:effectRef idx="1">
              <a:schemeClr val="accent3"/>
            </a:effectRef>
            <a:fontRef idx="minor">
              <a:schemeClr val="lt1"/>
            </a:fontRef>
          </p:style>
          <p:txBody>
            <a:bodyPr wrap="square">
              <a:spAutoFit/>
            </a:bodyPr>
            <a:lstStyle/>
            <a:p>
              <a:r>
                <a:rPr lang="zh-CN" altLang="en-US" sz="1500" b="1" dirty="0">
                  <a:latin typeface="Agency FB" panose="020B0503020202020204" pitchFamily="34" charset="0"/>
                  <a:ea typeface="方正姚体" panose="02010601030101010101" pitchFamily="2" charset="-122"/>
                  <a:sym typeface="Agency FB" panose="020B0503020202020204" pitchFamily="34" charset="0"/>
                </a:rPr>
                <a:t>反应器催化剂装填结束后，应把催化剂铺平，利用反应器内壁标记，核对催化剂装入量和水平度，最后检查反应器内有无工具遗留。</a:t>
              </a:r>
              <a:endParaRPr lang="en-US" sz="1200" dirty="0">
                <a:latin typeface="方正姚体" panose="02010601030101010101" pitchFamily="2" charset="-122"/>
                <a:ea typeface="方正姚体" panose="02010601030101010101" pitchFamily="2" charset="-122"/>
                <a:sym typeface="方正姚体" panose="02010601030101010101" pitchFamily="2" charset="-122"/>
              </a:endParaRPr>
            </a:p>
          </p:txBody>
        </p:sp>
      </p:grpSp>
    </p:spTree>
    <p:extLst>
      <p:ext uri="{BB962C8B-B14F-4D97-AF65-F5344CB8AC3E}">
        <p14:creationId xmlns:p14="http://schemas.microsoft.com/office/powerpoint/2010/main" val="9561277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56</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86029" y="93726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空气吹扫：</a:t>
            </a:r>
            <a:endParaRPr lang="en-US" altLang="zh-CN" sz="2000" b="1" dirty="0" smtClean="0">
              <a:latin typeface="微软雅黑" panose="020B0503020204020204" pitchFamily="34" charset="-122"/>
              <a:ea typeface="微软雅黑" panose="020B0503020204020204" pitchFamily="34" charset="-122"/>
            </a:endParaRPr>
          </a:p>
        </p:txBody>
      </p:sp>
      <p:grpSp>
        <p:nvGrpSpPr>
          <p:cNvPr id="2" name="组合 1"/>
          <p:cNvGrpSpPr/>
          <p:nvPr/>
        </p:nvGrpSpPr>
        <p:grpSpPr>
          <a:xfrm>
            <a:off x="432515" y="1412776"/>
            <a:ext cx="8373436" cy="4902973"/>
            <a:chOff x="432515" y="2137205"/>
            <a:chExt cx="8373436" cy="3383180"/>
          </a:xfrm>
        </p:grpSpPr>
        <p:sp>
          <p:nvSpPr>
            <p:cNvPr id="64" name="圆角矩形 63"/>
            <p:cNvSpPr/>
            <p:nvPr/>
          </p:nvSpPr>
          <p:spPr>
            <a:xfrm>
              <a:off x="432515" y="2168612"/>
              <a:ext cx="1151165" cy="722539"/>
            </a:xfrm>
            <a:prstGeom prst="roundRect">
              <a:avLst/>
            </a:prstGeom>
            <a:solidFill>
              <a:srgbClr val="00B0F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圆角矩形 64"/>
            <p:cNvSpPr/>
            <p:nvPr/>
          </p:nvSpPr>
          <p:spPr>
            <a:xfrm>
              <a:off x="2169409" y="3268334"/>
              <a:ext cx="1151165" cy="722539"/>
            </a:xfrm>
            <a:prstGeom prst="roundRect">
              <a:avLst/>
            </a:prstGeom>
            <a:solidFill>
              <a:srgbClr val="92D05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圆角矩形 68"/>
            <p:cNvSpPr/>
            <p:nvPr/>
          </p:nvSpPr>
          <p:spPr>
            <a:xfrm>
              <a:off x="3906424" y="4327174"/>
              <a:ext cx="1151165" cy="722539"/>
            </a:xfrm>
            <a:prstGeom prst="roundRect">
              <a:avLst/>
            </a:prstGeom>
            <a:solidFill>
              <a:srgbClr val="7030A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直角上箭头 69"/>
            <p:cNvSpPr/>
            <p:nvPr/>
          </p:nvSpPr>
          <p:spPr>
            <a:xfrm rot="5400000">
              <a:off x="1406955" y="2924334"/>
              <a:ext cx="546181" cy="761480"/>
            </a:xfrm>
            <a:prstGeom prst="ben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直角上箭头 70"/>
            <p:cNvSpPr/>
            <p:nvPr/>
          </p:nvSpPr>
          <p:spPr>
            <a:xfrm rot="5400000">
              <a:off x="3116417" y="3997873"/>
              <a:ext cx="546181" cy="761480"/>
            </a:xfrm>
            <a:prstGeom prst="bentUp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2" name="组合 71"/>
            <p:cNvGrpSpPr>
              <a:grpSpLocks noChangeAspect="1"/>
            </p:cNvGrpSpPr>
            <p:nvPr/>
          </p:nvGrpSpPr>
          <p:grpSpPr>
            <a:xfrm>
              <a:off x="876494" y="2333898"/>
              <a:ext cx="339303" cy="379453"/>
              <a:chOff x="5999255" y="3275006"/>
              <a:chExt cx="402656" cy="450303"/>
            </a:xfrm>
            <a:solidFill>
              <a:schemeClr val="bg1"/>
            </a:solidFill>
          </p:grpSpPr>
          <p:sp>
            <p:nvSpPr>
              <p:cNvPr id="73"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sp>
            <p:nvSpPr>
              <p:cNvPr id="74"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sp>
            <p:nvSpPr>
              <p:cNvPr id="75"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sp>
            <p:nvSpPr>
              <p:cNvPr id="76"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sp>
            <p:nvSpPr>
              <p:cNvPr id="77"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grpSp>
        <p:grpSp>
          <p:nvGrpSpPr>
            <p:cNvPr id="78" name="组合 77"/>
            <p:cNvGrpSpPr/>
            <p:nvPr/>
          </p:nvGrpSpPr>
          <p:grpSpPr>
            <a:xfrm>
              <a:off x="4335050" y="4534447"/>
              <a:ext cx="311200" cy="307991"/>
              <a:chOff x="6967126" y="4092464"/>
              <a:chExt cx="453105" cy="448433"/>
            </a:xfrm>
            <a:solidFill>
              <a:schemeClr val="bg1"/>
            </a:solidFill>
          </p:grpSpPr>
          <p:sp>
            <p:nvSpPr>
              <p:cNvPr id="79"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sp>
            <p:nvSpPr>
              <p:cNvPr id="80"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grpSp>
        <p:grpSp>
          <p:nvGrpSpPr>
            <p:cNvPr id="81" name="组合 80"/>
            <p:cNvGrpSpPr/>
            <p:nvPr/>
          </p:nvGrpSpPr>
          <p:grpSpPr>
            <a:xfrm>
              <a:off x="2607414" y="3455189"/>
              <a:ext cx="324142" cy="348827"/>
              <a:chOff x="7005429" y="4859473"/>
              <a:chExt cx="466184" cy="501686"/>
            </a:xfrm>
            <a:solidFill>
              <a:schemeClr val="bg1"/>
            </a:solidFill>
          </p:grpSpPr>
          <p:sp>
            <p:nvSpPr>
              <p:cNvPr id="82"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sp>
            <p:nvSpPr>
              <p:cNvPr id="83"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solidFill>
                    <a:prstClr val="black"/>
                  </a:solidFill>
                </a:endParaRPr>
              </a:p>
            </p:txBody>
          </p:sp>
          <p:sp>
            <p:nvSpPr>
              <p:cNvPr id="84"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sp>
            <p:nvSpPr>
              <p:cNvPr id="85"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sp>
            <p:nvSpPr>
              <p:cNvPr id="86"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prstClr val="black"/>
                  </a:solidFill>
                </a:endParaRPr>
              </a:p>
            </p:txBody>
          </p:sp>
        </p:grpSp>
        <p:sp>
          <p:nvSpPr>
            <p:cNvPr id="87" name="文本框 86"/>
            <p:cNvSpPr txBox="1"/>
            <p:nvPr/>
          </p:nvSpPr>
          <p:spPr>
            <a:xfrm>
              <a:off x="1729321" y="2137205"/>
              <a:ext cx="7019143" cy="1217170"/>
            </a:xfrm>
            <a:prstGeom prst="rect">
              <a:avLst/>
            </a:prstGeom>
            <a:noFill/>
            <a:effectLst/>
          </p:spPr>
          <p:txBody>
            <a:bodyPr wrap="square" rtlCol="0">
              <a:spAutoFit/>
            </a:bodyPr>
            <a:lstStyle/>
            <a:p>
              <a:pPr>
                <a:lnSpc>
                  <a:spcPct val="150000"/>
                </a:lnSpc>
              </a:pPr>
              <a:r>
                <a:rPr lang="zh-CN" altLang="en-US" sz="1400" b="1" dirty="0" smtClean="0">
                  <a:solidFill>
                    <a:srgbClr val="DA1D27"/>
                  </a:solidFill>
                  <a:latin typeface="微软雅黑" panose="020B0503020204020204" pitchFamily="34" charset="-122"/>
                  <a:ea typeface="微软雅黑" panose="020B0503020204020204" pitchFamily="34" charset="-122"/>
                </a:rPr>
                <a:t>第一反应器</a:t>
              </a:r>
              <a:endParaRPr lang="en-US" altLang="zh-CN" sz="1400" b="1" dirty="0" smtClean="0">
                <a:solidFill>
                  <a:srgbClr val="DA1D27"/>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封第一级克劳斯反应器</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顶部人孔，启动反应炉空气鼓风机，打开入反应炉空气切断阀和调节阀，用空气对</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内催化剂进行吹扫，吹扫气从反应器下部人孔排出，吹扫干净后停空气鼓风机，封</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R-8101</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下部人孔。</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88" name="文本框 87"/>
            <p:cNvSpPr txBox="1"/>
            <p:nvPr/>
          </p:nvSpPr>
          <p:spPr>
            <a:xfrm>
              <a:off x="3423617" y="3127461"/>
              <a:ext cx="5324848" cy="1067179"/>
            </a:xfrm>
            <a:prstGeom prst="rect">
              <a:avLst/>
            </a:prstGeom>
            <a:noFill/>
            <a:effectLst/>
          </p:spPr>
          <p:txBody>
            <a:bodyPr wrap="square" rtlCol="0">
              <a:spAutoFit/>
            </a:bodyPr>
            <a:lstStyle/>
            <a:p>
              <a:pPr>
                <a:lnSpc>
                  <a:spcPct val="150000"/>
                </a:lnSpc>
              </a:pPr>
              <a:r>
                <a:rPr lang="zh-CN" altLang="en-US" sz="1400" b="1" dirty="0" smtClean="0">
                  <a:solidFill>
                    <a:srgbClr val="DA1D27"/>
                  </a:solidFill>
                  <a:latin typeface="微软雅黑" panose="020B0503020204020204" pitchFamily="34" charset="-122"/>
                  <a:ea typeface="微软雅黑" panose="020B0503020204020204" pitchFamily="34" charset="-122"/>
                </a:rPr>
                <a:t>第二反应器</a:t>
              </a:r>
              <a:endParaRPr lang="en-US" altLang="zh-CN" sz="1400" b="1" dirty="0" smtClean="0">
                <a:solidFill>
                  <a:srgbClr val="DA1D27"/>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封第二级克劳斯反应器</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R-8102</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顶部人孔，启动反应炉空气鼓风机，用空气对</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R-8102 </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内催化剂进行吹扫，吹扫气从反应器下部人孔排出，吹扫干净后停空气鼓风机，封</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R-8102</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下部人孔。</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1050" dirty="0">
                <a:solidFill>
                  <a:schemeClr val="tx1">
                    <a:lumMod val="95000"/>
                    <a:lumOff val="5000"/>
                  </a:schemeClr>
                </a:solidFill>
                <a:latin typeface="方正姚体" panose="02010601030101010101" pitchFamily="2" charset="-122"/>
                <a:ea typeface="方正姚体" panose="02010601030101010101" pitchFamily="2" charset="-122"/>
              </a:endParaRPr>
            </a:p>
          </p:txBody>
        </p:sp>
        <p:sp>
          <p:nvSpPr>
            <p:cNvPr id="89" name="文本框 88"/>
            <p:cNvSpPr txBox="1"/>
            <p:nvPr/>
          </p:nvSpPr>
          <p:spPr>
            <a:xfrm>
              <a:off x="5133079" y="4007221"/>
              <a:ext cx="3672872" cy="1513164"/>
            </a:xfrm>
            <a:prstGeom prst="rect">
              <a:avLst/>
            </a:prstGeom>
            <a:noFill/>
            <a:effectLst/>
          </p:spPr>
          <p:txBody>
            <a:bodyPr wrap="square" rtlCol="0">
              <a:spAutoFit/>
            </a:bodyPr>
            <a:lstStyle/>
            <a:p>
              <a:pPr>
                <a:lnSpc>
                  <a:spcPct val="150000"/>
                </a:lnSpc>
              </a:pPr>
              <a:r>
                <a:rPr lang="zh-CN" altLang="en-US" sz="1400" b="1" dirty="0" smtClean="0">
                  <a:solidFill>
                    <a:srgbClr val="DA1D27"/>
                  </a:solidFill>
                  <a:latin typeface="微软雅黑" panose="020B0503020204020204" pitchFamily="34" charset="-122"/>
                  <a:ea typeface="微软雅黑" panose="020B0503020204020204" pitchFamily="34" charset="-122"/>
                </a:rPr>
                <a:t>加氢反应器</a:t>
              </a:r>
              <a:endParaRPr lang="en-US" altLang="zh-CN" sz="1400" b="1" dirty="0" smtClean="0">
                <a:solidFill>
                  <a:srgbClr val="DA1D27"/>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封尾气净化反应器</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R-8103</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顶部人孔，打开尾气净化炉尾气入口阀，关闭尾气旁路阀，</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启动主风机，</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用空气对</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R-8103 </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内催化剂进行吹扫，吹扫气从反应器下部人孔排出，吹扫干净后停空气鼓风机，封</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R-8103</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下部人孔</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1050" dirty="0">
                <a:solidFill>
                  <a:schemeClr val="tx1">
                    <a:lumMod val="95000"/>
                    <a:lumOff val="5000"/>
                  </a:schemeClr>
                </a:solidFill>
                <a:latin typeface="方正姚体" panose="02010601030101010101" pitchFamily="2" charset="-122"/>
                <a:ea typeface="方正姚体" panose="02010601030101010101" pitchFamily="2" charset="-122"/>
              </a:endParaRPr>
            </a:p>
          </p:txBody>
        </p:sp>
      </p:grpSp>
      <p:sp>
        <p:nvSpPr>
          <p:cNvPr id="90" name="文本框 89"/>
          <p:cNvSpPr txBox="1"/>
          <p:nvPr/>
        </p:nvSpPr>
        <p:spPr>
          <a:xfrm>
            <a:off x="337387" y="3778457"/>
            <a:ext cx="2585213" cy="2354491"/>
          </a:xfrm>
          <a:prstGeom prst="rect">
            <a:avLst/>
          </a:prstGeom>
          <a:noFill/>
          <a:effectLst/>
        </p:spPr>
        <p:txBody>
          <a:bodyPr wrap="square" rtlCol="0">
            <a:spAutoFit/>
          </a:bodyPr>
          <a:lstStyle/>
          <a:p>
            <a:pPr>
              <a:lnSpc>
                <a:spcPct val="150000"/>
              </a:lnSpc>
            </a:pPr>
            <a:r>
              <a:rPr lang="zh-CN" altLang="en-US" sz="1400" b="1" dirty="0" smtClean="0">
                <a:solidFill>
                  <a:srgbClr val="DA1D27"/>
                </a:solidFill>
                <a:latin typeface="微软雅黑" panose="020B0503020204020204" pitchFamily="34" charset="-122"/>
                <a:ea typeface="微软雅黑" panose="020B0503020204020204" pitchFamily="34" charset="-122"/>
              </a:rPr>
              <a:t>气密</a:t>
            </a:r>
            <a:endParaRPr lang="en-US" altLang="zh-CN" sz="1400" b="1" dirty="0" smtClean="0">
              <a:solidFill>
                <a:srgbClr val="DA1D27"/>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打开尾气旁路阀，</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启动主风机，逐渐</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关小尾气旁路阀，控制系统压力至</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0.05MPa </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，检查第一，二克劳斯反应器（</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R-8101/2</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）和尾气净化反应器</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rPr>
              <a:t>(R-8103)</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各人孔无泄漏，直至合格</a:t>
            </a: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为止。</a:t>
            </a:r>
            <a:endParaRPr lang="en-US" altLang="zh-CN" sz="1050" dirty="0">
              <a:solidFill>
                <a:schemeClr val="tx1">
                  <a:lumMod val="95000"/>
                  <a:lumOff val="5000"/>
                </a:schemeClr>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25709940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92350" y="1772770"/>
            <a:ext cx="1827143" cy="584776"/>
          </a:xfrm>
          <a:prstGeom prst="rect">
            <a:avLst/>
          </a:prstGeom>
        </p:spPr>
        <p:txBody>
          <a:bodyPr wrap="none">
            <a:spAutoFit/>
          </a:bodyPr>
          <a:lstStyle/>
          <a:p>
            <a:r>
              <a:rPr lang="en-US" altLang="zh-CN" sz="3200" dirty="0">
                <a:solidFill>
                  <a:schemeClr val="bg1"/>
                </a:solidFill>
                <a:latin typeface="Arial" panose="020B0604020202020204"/>
                <a:cs typeface="Arial" panose="020B0604020202020204"/>
              </a:rPr>
              <a:t>Contents</a:t>
            </a:r>
            <a:endParaRPr lang="zh-CN" altLang="en-US" sz="3200" dirty="0">
              <a:solidFill>
                <a:schemeClr val="bg1"/>
              </a:solidFill>
              <a:latin typeface="Arial" panose="020B0604020202020204"/>
              <a:cs typeface="Arial" panose="020B0604020202020204"/>
            </a:endParaRPr>
          </a:p>
        </p:txBody>
      </p:sp>
      <p:sp>
        <p:nvSpPr>
          <p:cNvPr id="3" name="矩形 2"/>
          <p:cNvSpPr/>
          <p:nvPr/>
        </p:nvSpPr>
        <p:spPr>
          <a:xfrm>
            <a:off x="7084371" y="2249458"/>
            <a:ext cx="876935" cy="460375"/>
          </a:xfrm>
          <a:prstGeom prst="rect">
            <a:avLst/>
          </a:prstGeom>
        </p:spPr>
        <p:txBody>
          <a:bodyPr wrap="none">
            <a:spAutoFit/>
          </a:bodyPr>
          <a:lstStyle/>
          <a:p>
            <a:r>
              <a:rPr lang="zh-CN" altLang="en-US" sz="2400" dirty="0" smtClean="0">
                <a:solidFill>
                  <a:srgbClr val="FFFFFF"/>
                </a:solidFill>
                <a:latin typeface="方正兰亭中黑简体" panose="02000000000000000000" charset="-122"/>
                <a:ea typeface="方正兰亭中黑简体" panose="02000000000000000000" charset="-122"/>
              </a:rPr>
              <a:t>目 录</a:t>
            </a:r>
          </a:p>
        </p:txBody>
      </p:sp>
      <p:sp>
        <p:nvSpPr>
          <p:cNvPr id="4" name="矩形 3"/>
          <p:cNvSpPr/>
          <p:nvPr/>
        </p:nvSpPr>
        <p:spPr>
          <a:xfrm>
            <a:off x="1115520" y="1754451"/>
            <a:ext cx="5400750" cy="2862322"/>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一、试车前检查</a:t>
            </a:r>
            <a:endParaRPr lang="en-US" altLang="zh-CN" sz="2000" dirty="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a:latin typeface="微软雅黑" panose="020B0503020204020204" pitchFamily="34" charset="-122"/>
                <a:ea typeface="微软雅黑" panose="020B0503020204020204" pitchFamily="34" charset="-122"/>
                <a:cs typeface="Heiti SC Light"/>
              </a:rPr>
              <a:t>二、公用系统清洗、吹扫、</a:t>
            </a:r>
            <a:r>
              <a:rPr lang="zh-CN" altLang="en-US" sz="2000" dirty="0" smtClean="0">
                <a:latin typeface="微软雅黑" panose="020B0503020204020204" pitchFamily="34" charset="-122"/>
                <a:ea typeface="微软雅黑" panose="020B0503020204020204" pitchFamily="34" charset="-122"/>
                <a:cs typeface="Heiti SC Light"/>
              </a:rPr>
              <a:t>气密</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三、装置吹扫、贯通、试压</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四、动设备电机单试、联动试车</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dirty="0" smtClean="0">
                <a:latin typeface="微软雅黑" panose="020B0503020204020204" pitchFamily="34" charset="-122"/>
                <a:ea typeface="微软雅黑" panose="020B0503020204020204" pitchFamily="34" charset="-122"/>
                <a:cs typeface="Heiti SC Light"/>
              </a:rPr>
              <a:t>五、烘炉烘器及催化剂装填</a:t>
            </a:r>
            <a:endParaRPr lang="en-US" altLang="zh-CN" sz="2000" dirty="0" smtClean="0">
              <a:latin typeface="微软雅黑" panose="020B0503020204020204" pitchFamily="34" charset="-122"/>
              <a:ea typeface="微软雅黑" panose="020B0503020204020204" pitchFamily="34" charset="-122"/>
              <a:cs typeface="Heiti SC Light"/>
            </a:endParaRPr>
          </a:p>
          <a:p>
            <a:pPr>
              <a:lnSpc>
                <a:spcPct val="150000"/>
              </a:lnSpc>
            </a:pPr>
            <a:r>
              <a:rPr lang="zh-CN" altLang="en-US" sz="2000" b="1" dirty="0" smtClean="0">
                <a:latin typeface="微软雅黑" panose="020B0503020204020204" pitchFamily="34" charset="-122"/>
                <a:ea typeface="微软雅黑" panose="020B0503020204020204" pitchFamily="34" charset="-122"/>
                <a:cs typeface="Heiti SC Light"/>
              </a:rPr>
              <a:t>六、投料试车</a:t>
            </a:r>
            <a:endParaRPr lang="en-US" altLang="zh-CN" sz="2000" b="1" dirty="0" smtClean="0">
              <a:latin typeface="微软雅黑" panose="020B0503020204020204" pitchFamily="34" charset="-122"/>
              <a:ea typeface="微软雅黑" panose="020B0503020204020204" pitchFamily="34" charset="-122"/>
              <a:cs typeface="Heiti SC Light"/>
            </a:endParaRPr>
          </a:p>
        </p:txBody>
      </p:sp>
    </p:spTree>
    <p:extLst>
      <p:ext uri="{BB962C8B-B14F-4D97-AF65-F5344CB8AC3E}">
        <p14:creationId xmlns:p14="http://schemas.microsoft.com/office/powerpoint/2010/main" val="3056385492"/>
      </p:ext>
    </p:extLst>
  </p:cSld>
  <p:clrMapOvr>
    <a:masterClrMapping/>
  </p:clrMapOvr>
  <p:transition spd="slow">
    <p:push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58</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六、投料试车</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 name="矩形 1"/>
          <p:cNvSpPr/>
          <p:nvPr/>
        </p:nvSpPr>
        <p:spPr>
          <a:xfrm>
            <a:off x="561267" y="937269"/>
            <a:ext cx="1569660" cy="458908"/>
          </a:xfrm>
          <a:prstGeom prst="rect">
            <a:avLst/>
          </a:prstGeom>
        </p:spPr>
        <p:txBody>
          <a:bodyPr wrap="none">
            <a:spAutoFit/>
          </a:bodyPr>
          <a:lstStyle/>
          <a:p>
            <a:pPr>
              <a:lnSpc>
                <a:spcPct val="150000"/>
              </a:lnSpc>
              <a:spcAft>
                <a:spcPts val="0"/>
              </a:spcAft>
              <a:defRPr/>
            </a:pPr>
            <a:r>
              <a:rPr lang="zh-CN" altLang="en-US" b="1" dirty="0" smtClean="0">
                <a:latin typeface="微软雅黑" panose="020B0503020204020204" pitchFamily="34" charset="-122"/>
                <a:ea typeface="微软雅黑" panose="020B0503020204020204" pitchFamily="34" charset="-122"/>
              </a:rPr>
              <a:t>应具备条件：</a:t>
            </a:r>
            <a:endParaRPr lang="en-US" altLang="zh-CN" b="1"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735745" y="1630278"/>
            <a:ext cx="8103360" cy="3928097"/>
            <a:chOff x="930248" y="1820525"/>
            <a:chExt cx="7626242" cy="3055794"/>
          </a:xfrm>
        </p:grpSpPr>
        <p:sp>
          <p:nvSpPr>
            <p:cNvPr id="58" name="TextBox 2"/>
            <p:cNvSpPr txBox="1">
              <a:spLocks noChangeArrowheads="1"/>
            </p:cNvSpPr>
            <p:nvPr/>
          </p:nvSpPr>
          <p:spPr bwMode="auto">
            <a:xfrm>
              <a:off x="930248" y="1916636"/>
              <a:ext cx="1729108" cy="675191"/>
            </a:xfrm>
            <a:prstGeom prst="rect">
              <a:avLst/>
            </a:prstGeom>
            <a:noFill/>
            <a:ln w="9525">
              <a:noFill/>
              <a:miter lim="800000"/>
              <a:headEnd/>
              <a:tailEnd/>
            </a:ln>
          </p:spPr>
          <p:txBody>
            <a:bodyPr wrap="square">
              <a:spAutoFit/>
            </a:bodyPr>
            <a:lstStyle/>
            <a:p>
              <a:pPr marL="171450" indent="-171450">
                <a:lnSpc>
                  <a:spcPct val="120000"/>
                </a:lnSpc>
                <a:buFont typeface="Wingdings" panose="05000000000000000000" pitchFamily="2" charset="2"/>
                <a:buChar char="u"/>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工程中间交接</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完成</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50000"/>
                </a:lnSpc>
                <a:buFont typeface="Wingdings" panose="05000000000000000000" pitchFamily="2" charset="2"/>
                <a:buChar char="u"/>
              </a:pPr>
              <a:r>
                <a:rPr lang="zh-CN" altLang="en-US" sz="1200" dirty="0">
                  <a:latin typeface="微软雅黑" pitchFamily="34" charset="-122"/>
                  <a:ea typeface="微软雅黑" pitchFamily="34" charset="-122"/>
                </a:rPr>
                <a:t>联动试车已</a:t>
              </a:r>
              <a:r>
                <a:rPr lang="zh-CN" altLang="en-US" sz="1200" dirty="0" smtClean="0">
                  <a:latin typeface="微软雅黑" pitchFamily="34" charset="-122"/>
                  <a:ea typeface="微软雅黑" pitchFamily="34" charset="-122"/>
                </a:rPr>
                <a:t>完成</a:t>
              </a:r>
              <a:endParaRPr lang="en-US" altLang="zh-CN" sz="1200" dirty="0" smtClean="0">
                <a:latin typeface="微软雅黑" pitchFamily="34" charset="-122"/>
                <a:ea typeface="微软雅黑" pitchFamily="34" charset="-122"/>
              </a:endParaRPr>
            </a:p>
            <a:p>
              <a:pPr marL="171450" indent="-171450">
                <a:lnSpc>
                  <a:spcPct val="150000"/>
                </a:lnSpc>
                <a:buFont typeface="Wingdings" panose="05000000000000000000" pitchFamily="2" charset="2"/>
                <a:buChar char="u"/>
              </a:pPr>
              <a:r>
                <a:rPr lang="zh-CN" altLang="en-US" sz="1200" dirty="0">
                  <a:latin typeface="微软雅黑" pitchFamily="34" charset="-122"/>
                  <a:ea typeface="微软雅黑" pitchFamily="34" charset="-122"/>
                </a:rPr>
                <a:t>人员培训已完成</a:t>
              </a:r>
            </a:p>
          </p:txBody>
        </p:sp>
        <p:grpSp>
          <p:nvGrpSpPr>
            <p:cNvPr id="69" name="组合 68"/>
            <p:cNvGrpSpPr/>
            <p:nvPr/>
          </p:nvGrpSpPr>
          <p:grpSpPr>
            <a:xfrm>
              <a:off x="5262867" y="2695364"/>
              <a:ext cx="674629" cy="859264"/>
              <a:chOff x="7016242" y="2450946"/>
              <a:chExt cx="899388" cy="1145536"/>
            </a:xfrm>
          </p:grpSpPr>
          <p:sp>
            <p:nvSpPr>
              <p:cNvPr id="70" name="Freeform 8"/>
              <p:cNvSpPr>
                <a:spLocks/>
              </p:cNvSpPr>
              <p:nvPr/>
            </p:nvSpPr>
            <p:spPr bwMode="auto">
              <a:xfrm>
                <a:off x="7016242" y="2450946"/>
                <a:ext cx="899388" cy="1145536"/>
              </a:xfrm>
              <a:custGeom>
                <a:avLst/>
                <a:gdLst/>
                <a:ahLst/>
                <a:cxnLst>
                  <a:cxn ang="0">
                    <a:pos x="284" y="0"/>
                  </a:cxn>
                  <a:cxn ang="0">
                    <a:pos x="593" y="900"/>
                  </a:cxn>
                  <a:cxn ang="0">
                    <a:pos x="292" y="797"/>
                  </a:cxn>
                  <a:cxn ang="0">
                    <a:pos x="0" y="364"/>
                  </a:cxn>
                  <a:cxn ang="0">
                    <a:pos x="284" y="0"/>
                  </a:cxn>
                </a:cxnLst>
                <a:rect l="0" t="0" r="r" b="b"/>
                <a:pathLst>
                  <a:path w="707" h="900">
                    <a:moveTo>
                      <a:pt x="284" y="0"/>
                    </a:moveTo>
                    <a:cubicBezTo>
                      <a:pt x="604" y="216"/>
                      <a:pt x="707" y="517"/>
                      <a:pt x="593" y="900"/>
                    </a:cubicBezTo>
                    <a:cubicBezTo>
                      <a:pt x="496" y="834"/>
                      <a:pt x="396" y="800"/>
                      <a:pt x="292" y="797"/>
                    </a:cubicBezTo>
                    <a:cubicBezTo>
                      <a:pt x="279" y="629"/>
                      <a:pt x="181" y="485"/>
                      <a:pt x="0" y="364"/>
                    </a:cubicBezTo>
                    <a:cubicBezTo>
                      <a:pt x="161" y="274"/>
                      <a:pt x="255" y="153"/>
                      <a:pt x="284" y="0"/>
                    </a:cubicBezTo>
                    <a:close/>
                  </a:path>
                </a:pathLst>
              </a:custGeom>
              <a:solidFill>
                <a:srgbClr val="FFC000"/>
              </a:solidFill>
              <a:ln w="9525">
                <a:noFill/>
                <a:round/>
                <a:headEnd/>
                <a:tailEnd/>
              </a:ln>
            </p:spPr>
            <p:txBody>
              <a:bodyPr vert="horz" wrap="square" lIns="68589" tIns="34294" rIns="68589" bIns="34294" numCol="1" anchor="t" anchorCtr="0" compatLnSpc="1">
                <a:prstTxWarp prst="textNoShape">
                  <a:avLst/>
                </a:prstTxWarp>
              </a:bodyPr>
              <a:lstStyle/>
              <a:p>
                <a:endParaRPr lang="en-US" sz="1350"/>
              </a:p>
            </p:txBody>
          </p:sp>
          <p:sp>
            <p:nvSpPr>
              <p:cNvPr id="71" name="Freeform 332"/>
              <p:cNvSpPr>
                <a:spLocks noEditPoints="1"/>
              </p:cNvSpPr>
              <p:nvPr/>
            </p:nvSpPr>
            <p:spPr bwMode="auto">
              <a:xfrm>
                <a:off x="7339424" y="2870252"/>
                <a:ext cx="365802" cy="354441"/>
              </a:xfrm>
              <a:custGeom>
                <a:avLst/>
                <a:gdLst>
                  <a:gd name="T0" fmla="*/ 75 w 161"/>
                  <a:gd name="T1" fmla="*/ 156 h 156"/>
                  <a:gd name="T2" fmla="*/ 49 w 161"/>
                  <a:gd name="T3" fmla="*/ 149 h 156"/>
                  <a:gd name="T4" fmla="*/ 24 w 161"/>
                  <a:gd name="T5" fmla="*/ 127 h 156"/>
                  <a:gd name="T6" fmla="*/ 11 w 161"/>
                  <a:gd name="T7" fmla="*/ 96 h 156"/>
                  <a:gd name="T8" fmla="*/ 9 w 161"/>
                  <a:gd name="T9" fmla="*/ 81 h 156"/>
                  <a:gd name="T10" fmla="*/ 18 w 161"/>
                  <a:gd name="T11" fmla="*/ 57 h 156"/>
                  <a:gd name="T12" fmla="*/ 36 w 161"/>
                  <a:gd name="T13" fmla="*/ 54 h 156"/>
                  <a:gd name="T14" fmla="*/ 25 w 161"/>
                  <a:gd name="T15" fmla="*/ 65 h 156"/>
                  <a:gd name="T16" fmla="*/ 24 w 161"/>
                  <a:gd name="T17" fmla="*/ 74 h 156"/>
                  <a:gd name="T18" fmla="*/ 51 w 161"/>
                  <a:gd name="T19" fmla="*/ 55 h 156"/>
                  <a:gd name="T20" fmla="*/ 79 w 161"/>
                  <a:gd name="T21" fmla="*/ 48 h 156"/>
                  <a:gd name="T22" fmla="*/ 79 w 161"/>
                  <a:gd name="T23" fmla="*/ 4 h 156"/>
                  <a:gd name="T24" fmla="*/ 95 w 161"/>
                  <a:gd name="T25" fmla="*/ 6 h 156"/>
                  <a:gd name="T26" fmla="*/ 137 w 161"/>
                  <a:gd name="T27" fmla="*/ 26 h 156"/>
                  <a:gd name="T28" fmla="*/ 156 w 161"/>
                  <a:gd name="T29" fmla="*/ 54 h 156"/>
                  <a:gd name="T30" fmla="*/ 161 w 161"/>
                  <a:gd name="T31" fmla="*/ 78 h 156"/>
                  <a:gd name="T32" fmla="*/ 159 w 161"/>
                  <a:gd name="T33" fmla="*/ 90 h 156"/>
                  <a:gd name="T34" fmla="*/ 152 w 161"/>
                  <a:gd name="T35" fmla="*/ 116 h 156"/>
                  <a:gd name="T36" fmla="*/ 130 w 161"/>
                  <a:gd name="T37" fmla="*/ 142 h 156"/>
                  <a:gd name="T38" fmla="*/ 99 w 161"/>
                  <a:gd name="T39" fmla="*/ 155 h 156"/>
                  <a:gd name="T40" fmla="*/ 88 w 161"/>
                  <a:gd name="T41" fmla="*/ 156 h 156"/>
                  <a:gd name="T42" fmla="*/ 58 w 161"/>
                  <a:gd name="T43" fmla="*/ 0 h 156"/>
                  <a:gd name="T44" fmla="*/ 33 w 161"/>
                  <a:gd name="T45" fmla="*/ 17 h 156"/>
                  <a:gd name="T46" fmla="*/ 3 w 161"/>
                  <a:gd name="T47" fmla="*/ 54 h 156"/>
                  <a:gd name="T48" fmla="*/ 2 w 161"/>
                  <a:gd name="T49" fmla="*/ 70 h 156"/>
                  <a:gd name="T50" fmla="*/ 24 w 161"/>
                  <a:gd name="T51" fmla="*/ 41 h 156"/>
                  <a:gd name="T52" fmla="*/ 47 w 161"/>
                  <a:gd name="T53" fmla="*/ 46 h 156"/>
                  <a:gd name="T54" fmla="*/ 24 w 161"/>
                  <a:gd name="T55" fmla="*/ 85 h 156"/>
                  <a:gd name="T56" fmla="*/ 25 w 161"/>
                  <a:gd name="T57" fmla="*/ 94 h 156"/>
                  <a:gd name="T58" fmla="*/ 40 w 161"/>
                  <a:gd name="T59" fmla="*/ 107 h 156"/>
                  <a:gd name="T60" fmla="*/ 35 w 161"/>
                  <a:gd name="T61" fmla="*/ 116 h 156"/>
                  <a:gd name="T62" fmla="*/ 42 w 161"/>
                  <a:gd name="T63" fmla="*/ 123 h 156"/>
                  <a:gd name="T64" fmla="*/ 42 w 161"/>
                  <a:gd name="T65" fmla="*/ 118 h 156"/>
                  <a:gd name="T66" fmla="*/ 60 w 161"/>
                  <a:gd name="T67" fmla="*/ 136 h 156"/>
                  <a:gd name="T68" fmla="*/ 77 w 161"/>
                  <a:gd name="T69" fmla="*/ 142 h 156"/>
                  <a:gd name="T70" fmla="*/ 79 w 161"/>
                  <a:gd name="T71" fmla="*/ 123 h 156"/>
                  <a:gd name="T72" fmla="*/ 60 w 161"/>
                  <a:gd name="T73" fmla="*/ 136 h 156"/>
                  <a:gd name="T74" fmla="*/ 97 w 161"/>
                  <a:gd name="T75" fmla="*/ 140 h 156"/>
                  <a:gd name="T76" fmla="*/ 104 w 161"/>
                  <a:gd name="T77" fmla="*/ 138 h 156"/>
                  <a:gd name="T78" fmla="*/ 90 w 161"/>
                  <a:gd name="T79" fmla="*/ 123 h 156"/>
                  <a:gd name="T80" fmla="*/ 119 w 161"/>
                  <a:gd name="T81" fmla="*/ 131 h 156"/>
                  <a:gd name="T82" fmla="*/ 128 w 161"/>
                  <a:gd name="T83" fmla="*/ 123 h 156"/>
                  <a:gd name="T84" fmla="*/ 123 w 161"/>
                  <a:gd name="T85" fmla="*/ 120 h 156"/>
                  <a:gd name="T86" fmla="*/ 141 w 161"/>
                  <a:gd name="T87" fmla="*/ 101 h 156"/>
                  <a:gd name="T88" fmla="*/ 145 w 161"/>
                  <a:gd name="T89" fmla="*/ 89 h 156"/>
                  <a:gd name="T90" fmla="*/ 145 w 161"/>
                  <a:gd name="T91" fmla="*/ 85 h 156"/>
                  <a:gd name="T92" fmla="*/ 125 w 161"/>
                  <a:gd name="T93" fmla="*/ 107 h 156"/>
                  <a:gd name="T94" fmla="*/ 145 w 161"/>
                  <a:gd name="T95" fmla="*/ 74 h 156"/>
                  <a:gd name="T96" fmla="*/ 141 w 161"/>
                  <a:gd name="T97" fmla="*/ 57 h 156"/>
                  <a:gd name="T98" fmla="*/ 145 w 161"/>
                  <a:gd name="T99" fmla="*/ 74 h 156"/>
                  <a:gd name="T100" fmla="*/ 128 w 161"/>
                  <a:gd name="T101" fmla="*/ 37 h 156"/>
                  <a:gd name="T102" fmla="*/ 121 w 161"/>
                  <a:gd name="T103" fmla="*/ 39 h 156"/>
                  <a:gd name="T104" fmla="*/ 90 w 161"/>
                  <a:gd name="T105" fmla="*/ 46 h 156"/>
                  <a:gd name="T106" fmla="*/ 112 w 161"/>
                  <a:gd name="T107" fmla="*/ 48 h 156"/>
                  <a:gd name="T108" fmla="*/ 79 w 161"/>
                  <a:gd name="T109" fmla="*/ 112 h 156"/>
                  <a:gd name="T110" fmla="*/ 49 w 161"/>
                  <a:gd name="T111" fmla="*/ 98 h 156"/>
                  <a:gd name="T112" fmla="*/ 79 w 161"/>
                  <a:gd name="T113" fmla="*/ 112 h 156"/>
                  <a:gd name="T114" fmla="*/ 115 w 161"/>
                  <a:gd name="T115" fmla="*/ 98 h 156"/>
                  <a:gd name="T116" fmla="*/ 90 w 161"/>
                  <a:gd name="T117" fmla="*/ 11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 h="156">
                    <a:moveTo>
                      <a:pt x="75" y="156"/>
                    </a:moveTo>
                    <a:lnTo>
                      <a:pt x="75" y="156"/>
                    </a:lnTo>
                    <a:lnTo>
                      <a:pt x="75" y="156"/>
                    </a:lnTo>
                    <a:lnTo>
                      <a:pt x="75" y="156"/>
                    </a:lnTo>
                    <a:lnTo>
                      <a:pt x="62" y="153"/>
                    </a:lnTo>
                    <a:lnTo>
                      <a:pt x="51" y="149"/>
                    </a:lnTo>
                    <a:lnTo>
                      <a:pt x="49" y="149"/>
                    </a:lnTo>
                    <a:lnTo>
                      <a:pt x="49" y="149"/>
                    </a:lnTo>
                    <a:lnTo>
                      <a:pt x="49" y="149"/>
                    </a:lnTo>
                    <a:lnTo>
                      <a:pt x="36" y="140"/>
                    </a:lnTo>
                    <a:lnTo>
                      <a:pt x="24" y="127"/>
                    </a:lnTo>
                    <a:lnTo>
                      <a:pt x="24" y="127"/>
                    </a:lnTo>
                    <a:lnTo>
                      <a:pt x="16" y="112"/>
                    </a:lnTo>
                    <a:lnTo>
                      <a:pt x="11" y="96"/>
                    </a:lnTo>
                    <a:lnTo>
                      <a:pt x="11" y="96"/>
                    </a:lnTo>
                    <a:lnTo>
                      <a:pt x="11" y="96"/>
                    </a:lnTo>
                    <a:lnTo>
                      <a:pt x="11" y="96"/>
                    </a:lnTo>
                    <a:lnTo>
                      <a:pt x="9" y="89"/>
                    </a:lnTo>
                    <a:lnTo>
                      <a:pt x="9" y="81"/>
                    </a:lnTo>
                    <a:lnTo>
                      <a:pt x="9" y="81"/>
                    </a:lnTo>
                    <a:lnTo>
                      <a:pt x="11" y="72"/>
                    </a:lnTo>
                    <a:lnTo>
                      <a:pt x="14" y="63"/>
                    </a:lnTo>
                    <a:lnTo>
                      <a:pt x="14" y="63"/>
                    </a:lnTo>
                    <a:lnTo>
                      <a:pt x="18" y="57"/>
                    </a:lnTo>
                    <a:lnTo>
                      <a:pt x="24" y="52"/>
                    </a:lnTo>
                    <a:lnTo>
                      <a:pt x="31" y="50"/>
                    </a:lnTo>
                    <a:lnTo>
                      <a:pt x="38" y="46"/>
                    </a:lnTo>
                    <a:lnTo>
                      <a:pt x="36" y="54"/>
                    </a:lnTo>
                    <a:lnTo>
                      <a:pt x="36" y="54"/>
                    </a:lnTo>
                    <a:lnTo>
                      <a:pt x="27" y="57"/>
                    </a:lnTo>
                    <a:lnTo>
                      <a:pt x="27" y="57"/>
                    </a:lnTo>
                    <a:lnTo>
                      <a:pt x="25" y="65"/>
                    </a:lnTo>
                    <a:lnTo>
                      <a:pt x="25" y="65"/>
                    </a:lnTo>
                    <a:lnTo>
                      <a:pt x="24" y="74"/>
                    </a:lnTo>
                    <a:lnTo>
                      <a:pt x="24" y="74"/>
                    </a:lnTo>
                    <a:lnTo>
                      <a:pt x="24" y="74"/>
                    </a:lnTo>
                    <a:lnTo>
                      <a:pt x="38" y="74"/>
                    </a:lnTo>
                    <a:lnTo>
                      <a:pt x="38" y="74"/>
                    </a:lnTo>
                    <a:lnTo>
                      <a:pt x="40" y="59"/>
                    </a:lnTo>
                    <a:lnTo>
                      <a:pt x="51" y="55"/>
                    </a:lnTo>
                    <a:lnTo>
                      <a:pt x="51" y="55"/>
                    </a:lnTo>
                    <a:lnTo>
                      <a:pt x="49" y="74"/>
                    </a:lnTo>
                    <a:lnTo>
                      <a:pt x="79" y="74"/>
                    </a:lnTo>
                    <a:lnTo>
                      <a:pt x="79" y="48"/>
                    </a:lnTo>
                    <a:lnTo>
                      <a:pt x="110" y="39"/>
                    </a:lnTo>
                    <a:lnTo>
                      <a:pt x="108" y="35"/>
                    </a:lnTo>
                    <a:lnTo>
                      <a:pt x="79" y="4"/>
                    </a:lnTo>
                    <a:lnTo>
                      <a:pt x="79" y="4"/>
                    </a:lnTo>
                    <a:lnTo>
                      <a:pt x="93" y="6"/>
                    </a:lnTo>
                    <a:lnTo>
                      <a:pt x="95" y="6"/>
                    </a:lnTo>
                    <a:lnTo>
                      <a:pt x="95" y="6"/>
                    </a:lnTo>
                    <a:lnTo>
                      <a:pt x="95" y="6"/>
                    </a:lnTo>
                    <a:lnTo>
                      <a:pt x="106" y="8"/>
                    </a:lnTo>
                    <a:lnTo>
                      <a:pt x="119" y="13"/>
                    </a:lnTo>
                    <a:lnTo>
                      <a:pt x="128" y="19"/>
                    </a:lnTo>
                    <a:lnTo>
                      <a:pt x="137" y="26"/>
                    </a:lnTo>
                    <a:lnTo>
                      <a:pt x="137" y="26"/>
                    </a:lnTo>
                    <a:lnTo>
                      <a:pt x="145" y="35"/>
                    </a:lnTo>
                    <a:lnTo>
                      <a:pt x="152" y="44"/>
                    </a:lnTo>
                    <a:lnTo>
                      <a:pt x="156" y="54"/>
                    </a:lnTo>
                    <a:lnTo>
                      <a:pt x="159" y="65"/>
                    </a:lnTo>
                    <a:lnTo>
                      <a:pt x="159" y="66"/>
                    </a:lnTo>
                    <a:lnTo>
                      <a:pt x="159" y="66"/>
                    </a:lnTo>
                    <a:lnTo>
                      <a:pt x="161" y="78"/>
                    </a:lnTo>
                    <a:lnTo>
                      <a:pt x="159" y="90"/>
                    </a:lnTo>
                    <a:lnTo>
                      <a:pt x="159" y="90"/>
                    </a:lnTo>
                    <a:lnTo>
                      <a:pt x="159" y="90"/>
                    </a:lnTo>
                    <a:lnTo>
                      <a:pt x="159" y="90"/>
                    </a:lnTo>
                    <a:lnTo>
                      <a:pt x="158" y="103"/>
                    </a:lnTo>
                    <a:lnTo>
                      <a:pt x="152" y="114"/>
                    </a:lnTo>
                    <a:lnTo>
                      <a:pt x="152" y="114"/>
                    </a:lnTo>
                    <a:lnTo>
                      <a:pt x="152" y="116"/>
                    </a:lnTo>
                    <a:lnTo>
                      <a:pt x="152" y="116"/>
                    </a:lnTo>
                    <a:lnTo>
                      <a:pt x="143" y="129"/>
                    </a:lnTo>
                    <a:lnTo>
                      <a:pt x="130" y="142"/>
                    </a:lnTo>
                    <a:lnTo>
                      <a:pt x="130" y="142"/>
                    </a:lnTo>
                    <a:lnTo>
                      <a:pt x="117" y="149"/>
                    </a:lnTo>
                    <a:lnTo>
                      <a:pt x="101" y="155"/>
                    </a:lnTo>
                    <a:lnTo>
                      <a:pt x="101" y="155"/>
                    </a:lnTo>
                    <a:lnTo>
                      <a:pt x="99" y="155"/>
                    </a:lnTo>
                    <a:lnTo>
                      <a:pt x="101" y="155"/>
                    </a:lnTo>
                    <a:lnTo>
                      <a:pt x="99" y="155"/>
                    </a:lnTo>
                    <a:lnTo>
                      <a:pt x="99" y="155"/>
                    </a:lnTo>
                    <a:lnTo>
                      <a:pt x="88" y="156"/>
                    </a:lnTo>
                    <a:lnTo>
                      <a:pt x="75" y="156"/>
                    </a:lnTo>
                    <a:lnTo>
                      <a:pt x="75" y="156"/>
                    </a:lnTo>
                    <a:close/>
                    <a:moveTo>
                      <a:pt x="90" y="35"/>
                    </a:moveTo>
                    <a:lnTo>
                      <a:pt x="58" y="0"/>
                    </a:lnTo>
                    <a:lnTo>
                      <a:pt x="55" y="11"/>
                    </a:lnTo>
                    <a:lnTo>
                      <a:pt x="55" y="11"/>
                    </a:lnTo>
                    <a:lnTo>
                      <a:pt x="44" y="13"/>
                    </a:lnTo>
                    <a:lnTo>
                      <a:pt x="33" y="17"/>
                    </a:lnTo>
                    <a:lnTo>
                      <a:pt x="22" y="22"/>
                    </a:lnTo>
                    <a:lnTo>
                      <a:pt x="14" y="32"/>
                    </a:lnTo>
                    <a:lnTo>
                      <a:pt x="9" y="41"/>
                    </a:lnTo>
                    <a:lnTo>
                      <a:pt x="3" y="54"/>
                    </a:lnTo>
                    <a:lnTo>
                      <a:pt x="0" y="66"/>
                    </a:lnTo>
                    <a:lnTo>
                      <a:pt x="0" y="81"/>
                    </a:lnTo>
                    <a:lnTo>
                      <a:pt x="0" y="81"/>
                    </a:lnTo>
                    <a:lnTo>
                      <a:pt x="2" y="70"/>
                    </a:lnTo>
                    <a:lnTo>
                      <a:pt x="5" y="61"/>
                    </a:lnTo>
                    <a:lnTo>
                      <a:pt x="9" y="52"/>
                    </a:lnTo>
                    <a:lnTo>
                      <a:pt x="16" y="46"/>
                    </a:lnTo>
                    <a:lnTo>
                      <a:pt x="24" y="41"/>
                    </a:lnTo>
                    <a:lnTo>
                      <a:pt x="31" y="37"/>
                    </a:lnTo>
                    <a:lnTo>
                      <a:pt x="40" y="37"/>
                    </a:lnTo>
                    <a:lnTo>
                      <a:pt x="49" y="35"/>
                    </a:lnTo>
                    <a:lnTo>
                      <a:pt x="47" y="46"/>
                    </a:lnTo>
                    <a:lnTo>
                      <a:pt x="90" y="35"/>
                    </a:lnTo>
                    <a:lnTo>
                      <a:pt x="90" y="35"/>
                    </a:lnTo>
                    <a:close/>
                    <a:moveTo>
                      <a:pt x="24" y="85"/>
                    </a:moveTo>
                    <a:lnTo>
                      <a:pt x="24" y="85"/>
                    </a:lnTo>
                    <a:lnTo>
                      <a:pt x="25" y="94"/>
                    </a:lnTo>
                    <a:lnTo>
                      <a:pt x="25" y="94"/>
                    </a:lnTo>
                    <a:lnTo>
                      <a:pt x="25" y="94"/>
                    </a:lnTo>
                    <a:lnTo>
                      <a:pt x="25" y="94"/>
                    </a:lnTo>
                    <a:lnTo>
                      <a:pt x="27" y="101"/>
                    </a:lnTo>
                    <a:lnTo>
                      <a:pt x="27" y="101"/>
                    </a:lnTo>
                    <a:lnTo>
                      <a:pt x="40" y="107"/>
                    </a:lnTo>
                    <a:lnTo>
                      <a:pt x="40" y="107"/>
                    </a:lnTo>
                    <a:lnTo>
                      <a:pt x="38" y="85"/>
                    </a:lnTo>
                    <a:lnTo>
                      <a:pt x="24" y="85"/>
                    </a:lnTo>
                    <a:lnTo>
                      <a:pt x="24" y="85"/>
                    </a:lnTo>
                    <a:close/>
                    <a:moveTo>
                      <a:pt x="35" y="116"/>
                    </a:moveTo>
                    <a:lnTo>
                      <a:pt x="35" y="116"/>
                    </a:lnTo>
                    <a:lnTo>
                      <a:pt x="36" y="118"/>
                    </a:lnTo>
                    <a:lnTo>
                      <a:pt x="36" y="118"/>
                    </a:lnTo>
                    <a:lnTo>
                      <a:pt x="42" y="123"/>
                    </a:lnTo>
                    <a:lnTo>
                      <a:pt x="42" y="123"/>
                    </a:lnTo>
                    <a:lnTo>
                      <a:pt x="46" y="127"/>
                    </a:lnTo>
                    <a:lnTo>
                      <a:pt x="46" y="127"/>
                    </a:lnTo>
                    <a:lnTo>
                      <a:pt x="42" y="118"/>
                    </a:lnTo>
                    <a:lnTo>
                      <a:pt x="42" y="118"/>
                    </a:lnTo>
                    <a:lnTo>
                      <a:pt x="35" y="116"/>
                    </a:lnTo>
                    <a:lnTo>
                      <a:pt x="35" y="116"/>
                    </a:lnTo>
                    <a:close/>
                    <a:moveTo>
                      <a:pt x="60" y="136"/>
                    </a:moveTo>
                    <a:lnTo>
                      <a:pt x="60" y="136"/>
                    </a:lnTo>
                    <a:lnTo>
                      <a:pt x="68" y="140"/>
                    </a:lnTo>
                    <a:lnTo>
                      <a:pt x="68" y="140"/>
                    </a:lnTo>
                    <a:lnTo>
                      <a:pt x="77" y="142"/>
                    </a:lnTo>
                    <a:lnTo>
                      <a:pt x="77" y="142"/>
                    </a:lnTo>
                    <a:lnTo>
                      <a:pt x="77" y="142"/>
                    </a:lnTo>
                    <a:lnTo>
                      <a:pt x="79" y="142"/>
                    </a:lnTo>
                    <a:lnTo>
                      <a:pt x="79" y="123"/>
                    </a:lnTo>
                    <a:lnTo>
                      <a:pt x="79" y="123"/>
                    </a:lnTo>
                    <a:lnTo>
                      <a:pt x="55" y="122"/>
                    </a:lnTo>
                    <a:lnTo>
                      <a:pt x="55" y="122"/>
                    </a:lnTo>
                    <a:lnTo>
                      <a:pt x="60" y="136"/>
                    </a:lnTo>
                    <a:lnTo>
                      <a:pt x="60" y="136"/>
                    </a:lnTo>
                    <a:close/>
                    <a:moveTo>
                      <a:pt x="90" y="142"/>
                    </a:moveTo>
                    <a:lnTo>
                      <a:pt x="90" y="142"/>
                    </a:lnTo>
                    <a:lnTo>
                      <a:pt x="97" y="140"/>
                    </a:lnTo>
                    <a:lnTo>
                      <a:pt x="97" y="140"/>
                    </a:lnTo>
                    <a:lnTo>
                      <a:pt x="97" y="140"/>
                    </a:lnTo>
                    <a:lnTo>
                      <a:pt x="97" y="140"/>
                    </a:lnTo>
                    <a:lnTo>
                      <a:pt x="104" y="138"/>
                    </a:lnTo>
                    <a:lnTo>
                      <a:pt x="104" y="138"/>
                    </a:lnTo>
                    <a:lnTo>
                      <a:pt x="110" y="122"/>
                    </a:lnTo>
                    <a:lnTo>
                      <a:pt x="110" y="122"/>
                    </a:lnTo>
                    <a:lnTo>
                      <a:pt x="90" y="123"/>
                    </a:lnTo>
                    <a:lnTo>
                      <a:pt x="90" y="142"/>
                    </a:lnTo>
                    <a:lnTo>
                      <a:pt x="90" y="142"/>
                    </a:lnTo>
                    <a:close/>
                    <a:moveTo>
                      <a:pt x="119" y="131"/>
                    </a:moveTo>
                    <a:lnTo>
                      <a:pt x="119" y="131"/>
                    </a:lnTo>
                    <a:lnTo>
                      <a:pt x="121" y="129"/>
                    </a:lnTo>
                    <a:lnTo>
                      <a:pt x="121" y="129"/>
                    </a:lnTo>
                    <a:lnTo>
                      <a:pt x="128" y="123"/>
                    </a:lnTo>
                    <a:lnTo>
                      <a:pt x="128" y="123"/>
                    </a:lnTo>
                    <a:lnTo>
                      <a:pt x="134" y="116"/>
                    </a:lnTo>
                    <a:lnTo>
                      <a:pt x="134" y="116"/>
                    </a:lnTo>
                    <a:lnTo>
                      <a:pt x="123" y="120"/>
                    </a:lnTo>
                    <a:lnTo>
                      <a:pt x="123" y="120"/>
                    </a:lnTo>
                    <a:lnTo>
                      <a:pt x="119" y="131"/>
                    </a:lnTo>
                    <a:lnTo>
                      <a:pt x="119" y="131"/>
                    </a:lnTo>
                    <a:close/>
                    <a:moveTo>
                      <a:pt x="141" y="101"/>
                    </a:moveTo>
                    <a:lnTo>
                      <a:pt x="141" y="101"/>
                    </a:lnTo>
                    <a:lnTo>
                      <a:pt x="143" y="96"/>
                    </a:lnTo>
                    <a:lnTo>
                      <a:pt x="143" y="96"/>
                    </a:lnTo>
                    <a:lnTo>
                      <a:pt x="145" y="89"/>
                    </a:lnTo>
                    <a:lnTo>
                      <a:pt x="145" y="89"/>
                    </a:lnTo>
                    <a:lnTo>
                      <a:pt x="145" y="89"/>
                    </a:lnTo>
                    <a:lnTo>
                      <a:pt x="145" y="87"/>
                    </a:lnTo>
                    <a:lnTo>
                      <a:pt x="145" y="85"/>
                    </a:lnTo>
                    <a:lnTo>
                      <a:pt x="145" y="85"/>
                    </a:lnTo>
                    <a:lnTo>
                      <a:pt x="145" y="85"/>
                    </a:lnTo>
                    <a:lnTo>
                      <a:pt x="126" y="85"/>
                    </a:lnTo>
                    <a:lnTo>
                      <a:pt x="126" y="85"/>
                    </a:lnTo>
                    <a:lnTo>
                      <a:pt x="125" y="107"/>
                    </a:lnTo>
                    <a:lnTo>
                      <a:pt x="125" y="107"/>
                    </a:lnTo>
                    <a:lnTo>
                      <a:pt x="141" y="101"/>
                    </a:lnTo>
                    <a:lnTo>
                      <a:pt x="141" y="101"/>
                    </a:lnTo>
                    <a:close/>
                    <a:moveTo>
                      <a:pt x="145" y="74"/>
                    </a:moveTo>
                    <a:lnTo>
                      <a:pt x="145" y="74"/>
                    </a:lnTo>
                    <a:lnTo>
                      <a:pt x="143" y="66"/>
                    </a:lnTo>
                    <a:lnTo>
                      <a:pt x="141" y="57"/>
                    </a:lnTo>
                    <a:lnTo>
                      <a:pt x="141" y="57"/>
                    </a:lnTo>
                    <a:lnTo>
                      <a:pt x="123" y="52"/>
                    </a:lnTo>
                    <a:lnTo>
                      <a:pt x="123" y="52"/>
                    </a:lnTo>
                    <a:lnTo>
                      <a:pt x="126" y="74"/>
                    </a:lnTo>
                    <a:lnTo>
                      <a:pt x="145" y="74"/>
                    </a:lnTo>
                    <a:lnTo>
                      <a:pt x="145" y="74"/>
                    </a:lnTo>
                    <a:close/>
                    <a:moveTo>
                      <a:pt x="132" y="43"/>
                    </a:moveTo>
                    <a:lnTo>
                      <a:pt x="132" y="43"/>
                    </a:lnTo>
                    <a:lnTo>
                      <a:pt x="128" y="37"/>
                    </a:lnTo>
                    <a:lnTo>
                      <a:pt x="128" y="37"/>
                    </a:lnTo>
                    <a:lnTo>
                      <a:pt x="117" y="30"/>
                    </a:lnTo>
                    <a:lnTo>
                      <a:pt x="117" y="30"/>
                    </a:lnTo>
                    <a:lnTo>
                      <a:pt x="121" y="39"/>
                    </a:lnTo>
                    <a:lnTo>
                      <a:pt x="121" y="39"/>
                    </a:lnTo>
                    <a:lnTo>
                      <a:pt x="132" y="43"/>
                    </a:lnTo>
                    <a:lnTo>
                      <a:pt x="132" y="43"/>
                    </a:lnTo>
                    <a:close/>
                    <a:moveTo>
                      <a:pt x="90" y="46"/>
                    </a:moveTo>
                    <a:lnTo>
                      <a:pt x="90" y="74"/>
                    </a:lnTo>
                    <a:lnTo>
                      <a:pt x="115" y="74"/>
                    </a:lnTo>
                    <a:lnTo>
                      <a:pt x="115" y="74"/>
                    </a:lnTo>
                    <a:lnTo>
                      <a:pt x="112" y="48"/>
                    </a:lnTo>
                    <a:lnTo>
                      <a:pt x="112" y="48"/>
                    </a:lnTo>
                    <a:lnTo>
                      <a:pt x="90" y="46"/>
                    </a:lnTo>
                    <a:lnTo>
                      <a:pt x="90" y="46"/>
                    </a:lnTo>
                    <a:close/>
                    <a:moveTo>
                      <a:pt x="79" y="112"/>
                    </a:moveTo>
                    <a:lnTo>
                      <a:pt x="79" y="85"/>
                    </a:lnTo>
                    <a:lnTo>
                      <a:pt x="49" y="85"/>
                    </a:lnTo>
                    <a:lnTo>
                      <a:pt x="49" y="85"/>
                    </a:lnTo>
                    <a:lnTo>
                      <a:pt x="49" y="98"/>
                    </a:lnTo>
                    <a:lnTo>
                      <a:pt x="51" y="109"/>
                    </a:lnTo>
                    <a:lnTo>
                      <a:pt x="51" y="109"/>
                    </a:lnTo>
                    <a:lnTo>
                      <a:pt x="66" y="112"/>
                    </a:lnTo>
                    <a:lnTo>
                      <a:pt x="79" y="112"/>
                    </a:lnTo>
                    <a:lnTo>
                      <a:pt x="79" y="112"/>
                    </a:lnTo>
                    <a:close/>
                    <a:moveTo>
                      <a:pt x="114" y="111"/>
                    </a:moveTo>
                    <a:lnTo>
                      <a:pt x="114" y="111"/>
                    </a:lnTo>
                    <a:lnTo>
                      <a:pt x="115" y="98"/>
                    </a:lnTo>
                    <a:lnTo>
                      <a:pt x="115" y="85"/>
                    </a:lnTo>
                    <a:lnTo>
                      <a:pt x="90" y="85"/>
                    </a:lnTo>
                    <a:lnTo>
                      <a:pt x="90" y="114"/>
                    </a:lnTo>
                    <a:lnTo>
                      <a:pt x="90" y="114"/>
                    </a:lnTo>
                    <a:lnTo>
                      <a:pt x="101" y="112"/>
                    </a:lnTo>
                    <a:lnTo>
                      <a:pt x="114" y="111"/>
                    </a:lnTo>
                    <a:lnTo>
                      <a:pt x="114" y="111"/>
                    </a:lnTo>
                    <a:close/>
                  </a:path>
                </a:pathLst>
              </a:custGeom>
              <a:solidFill>
                <a:schemeClr val="bg1"/>
              </a:solidFill>
              <a:ln>
                <a:noFill/>
              </a:ln>
              <a:extLst/>
            </p:spPr>
            <p:txBody>
              <a:bodyPr vert="horz" wrap="square" lIns="68589" tIns="34294" rIns="68589" bIns="34294" numCol="1" anchor="t" anchorCtr="0" compatLnSpc="1">
                <a:prstTxWarp prst="textNoShape">
                  <a:avLst/>
                </a:prstTxWarp>
              </a:bodyPr>
              <a:lstStyle/>
              <a:p>
                <a:endParaRPr lang="zh-CN" altLang="en-US" sz="1350"/>
              </a:p>
            </p:txBody>
          </p:sp>
        </p:grpSp>
        <p:grpSp>
          <p:nvGrpSpPr>
            <p:cNvPr id="72" name="组合 71"/>
            <p:cNvGrpSpPr/>
            <p:nvPr/>
          </p:nvGrpSpPr>
          <p:grpSpPr>
            <a:xfrm>
              <a:off x="3886624" y="3063215"/>
              <a:ext cx="1921627" cy="1506907"/>
              <a:chOff x="5181490" y="2941350"/>
              <a:chExt cx="2561836" cy="2008948"/>
            </a:xfrm>
          </p:grpSpPr>
          <p:sp>
            <p:nvSpPr>
              <p:cNvPr id="73" name="Freeform 9"/>
              <p:cNvSpPr>
                <a:spLocks/>
              </p:cNvSpPr>
              <p:nvPr/>
            </p:nvSpPr>
            <p:spPr bwMode="auto">
              <a:xfrm>
                <a:off x="5181490" y="2941350"/>
                <a:ext cx="2561836" cy="2008948"/>
              </a:xfrm>
              <a:custGeom>
                <a:avLst/>
                <a:gdLst/>
                <a:ahLst/>
                <a:cxnLst>
                  <a:cxn ang="0">
                    <a:pos x="1678" y="541"/>
                  </a:cxn>
                  <a:cxn ang="0">
                    <a:pos x="2005" y="648"/>
                  </a:cxn>
                  <a:cxn ang="0">
                    <a:pos x="2006" y="648"/>
                  </a:cxn>
                  <a:cxn ang="0">
                    <a:pos x="2009" y="651"/>
                  </a:cxn>
                  <a:cxn ang="0">
                    <a:pos x="1428" y="1227"/>
                  </a:cxn>
                  <a:cxn ang="0">
                    <a:pos x="1520" y="1543"/>
                  </a:cxn>
                  <a:cxn ang="0">
                    <a:pos x="1520" y="1578"/>
                  </a:cxn>
                  <a:cxn ang="0">
                    <a:pos x="963" y="1056"/>
                  </a:cxn>
                  <a:cxn ang="0">
                    <a:pos x="634" y="1030"/>
                  </a:cxn>
                  <a:cxn ang="0">
                    <a:pos x="599" y="1055"/>
                  </a:cxn>
                  <a:cxn ang="0">
                    <a:pos x="0" y="898"/>
                  </a:cxn>
                  <a:cxn ang="0">
                    <a:pos x="2" y="877"/>
                  </a:cxn>
                  <a:cxn ang="0">
                    <a:pos x="5" y="834"/>
                  </a:cxn>
                  <a:cxn ang="0">
                    <a:pos x="108" y="548"/>
                  </a:cxn>
                  <a:cxn ang="0">
                    <a:pos x="179" y="510"/>
                  </a:cxn>
                  <a:cxn ang="0">
                    <a:pos x="181" y="509"/>
                  </a:cxn>
                  <a:cxn ang="0">
                    <a:pos x="181" y="509"/>
                  </a:cxn>
                  <a:cxn ang="0">
                    <a:pos x="183" y="508"/>
                  </a:cxn>
                  <a:cxn ang="0">
                    <a:pos x="435" y="462"/>
                  </a:cxn>
                  <a:cxn ang="0">
                    <a:pos x="599" y="471"/>
                  </a:cxn>
                  <a:cxn ang="0">
                    <a:pos x="792" y="425"/>
                  </a:cxn>
                  <a:cxn ang="0">
                    <a:pos x="906" y="355"/>
                  </a:cxn>
                  <a:cxn ang="0">
                    <a:pos x="1047" y="17"/>
                  </a:cxn>
                  <a:cxn ang="0">
                    <a:pos x="1283" y="32"/>
                  </a:cxn>
                  <a:cxn ang="0">
                    <a:pos x="1609" y="475"/>
                  </a:cxn>
                  <a:cxn ang="0">
                    <a:pos x="1617" y="510"/>
                  </a:cxn>
                  <a:cxn ang="0">
                    <a:pos x="1643" y="534"/>
                  </a:cxn>
                  <a:cxn ang="0">
                    <a:pos x="1678" y="541"/>
                  </a:cxn>
                </a:cxnLst>
                <a:rect l="0" t="0" r="r" b="b"/>
                <a:pathLst>
                  <a:path w="2013" h="1578">
                    <a:moveTo>
                      <a:pt x="1678" y="541"/>
                    </a:moveTo>
                    <a:cubicBezTo>
                      <a:pt x="1772" y="532"/>
                      <a:pt x="1881" y="568"/>
                      <a:pt x="2005" y="648"/>
                    </a:cubicBezTo>
                    <a:cubicBezTo>
                      <a:pt x="2000" y="645"/>
                      <a:pt x="2000" y="645"/>
                      <a:pt x="2006" y="648"/>
                    </a:cubicBezTo>
                    <a:cubicBezTo>
                      <a:pt x="2012" y="651"/>
                      <a:pt x="2013" y="652"/>
                      <a:pt x="2009" y="651"/>
                    </a:cubicBezTo>
                    <a:cubicBezTo>
                      <a:pt x="1987" y="975"/>
                      <a:pt x="1793" y="1167"/>
                      <a:pt x="1428" y="1227"/>
                    </a:cubicBezTo>
                    <a:cubicBezTo>
                      <a:pt x="1389" y="1326"/>
                      <a:pt x="1420" y="1432"/>
                      <a:pt x="1520" y="1543"/>
                    </a:cubicBezTo>
                    <a:cubicBezTo>
                      <a:pt x="1520" y="1578"/>
                      <a:pt x="1520" y="1578"/>
                      <a:pt x="1520" y="1578"/>
                    </a:cubicBezTo>
                    <a:cubicBezTo>
                      <a:pt x="1203" y="1534"/>
                      <a:pt x="1017" y="1360"/>
                      <a:pt x="963" y="1056"/>
                    </a:cubicBezTo>
                    <a:cubicBezTo>
                      <a:pt x="844" y="1099"/>
                      <a:pt x="734" y="1090"/>
                      <a:pt x="634" y="1030"/>
                    </a:cubicBezTo>
                    <a:cubicBezTo>
                      <a:pt x="623" y="1039"/>
                      <a:pt x="611" y="1047"/>
                      <a:pt x="599" y="1055"/>
                    </a:cubicBezTo>
                    <a:cubicBezTo>
                      <a:pt x="415" y="1175"/>
                      <a:pt x="215" y="1123"/>
                      <a:pt x="0" y="898"/>
                    </a:cubicBezTo>
                    <a:cubicBezTo>
                      <a:pt x="1" y="890"/>
                      <a:pt x="1" y="883"/>
                      <a:pt x="2" y="877"/>
                    </a:cubicBezTo>
                    <a:cubicBezTo>
                      <a:pt x="4" y="850"/>
                      <a:pt x="5" y="835"/>
                      <a:pt x="5" y="834"/>
                    </a:cubicBezTo>
                    <a:cubicBezTo>
                      <a:pt x="8" y="704"/>
                      <a:pt x="42" y="608"/>
                      <a:pt x="108" y="548"/>
                    </a:cubicBezTo>
                    <a:cubicBezTo>
                      <a:pt x="131" y="533"/>
                      <a:pt x="155" y="520"/>
                      <a:pt x="179" y="510"/>
                    </a:cubicBezTo>
                    <a:cubicBezTo>
                      <a:pt x="181" y="509"/>
                      <a:pt x="181" y="509"/>
                      <a:pt x="181" y="509"/>
                    </a:cubicBezTo>
                    <a:cubicBezTo>
                      <a:pt x="181" y="509"/>
                      <a:pt x="181" y="509"/>
                      <a:pt x="181" y="509"/>
                    </a:cubicBezTo>
                    <a:cubicBezTo>
                      <a:pt x="183" y="508"/>
                      <a:pt x="183" y="508"/>
                      <a:pt x="183" y="508"/>
                    </a:cubicBezTo>
                    <a:cubicBezTo>
                      <a:pt x="259" y="474"/>
                      <a:pt x="343" y="459"/>
                      <a:pt x="435" y="462"/>
                    </a:cubicBezTo>
                    <a:cubicBezTo>
                      <a:pt x="493" y="471"/>
                      <a:pt x="548" y="474"/>
                      <a:pt x="599" y="471"/>
                    </a:cubicBezTo>
                    <a:cubicBezTo>
                      <a:pt x="670" y="467"/>
                      <a:pt x="734" y="452"/>
                      <a:pt x="792" y="425"/>
                    </a:cubicBezTo>
                    <a:cubicBezTo>
                      <a:pt x="833" y="407"/>
                      <a:pt x="871" y="384"/>
                      <a:pt x="906" y="355"/>
                    </a:cubicBezTo>
                    <a:cubicBezTo>
                      <a:pt x="1020" y="262"/>
                      <a:pt x="1067" y="149"/>
                      <a:pt x="1047" y="17"/>
                    </a:cubicBezTo>
                    <a:cubicBezTo>
                      <a:pt x="1124" y="0"/>
                      <a:pt x="1203" y="5"/>
                      <a:pt x="1283" y="32"/>
                    </a:cubicBezTo>
                    <a:cubicBezTo>
                      <a:pt x="1503" y="150"/>
                      <a:pt x="1611" y="298"/>
                      <a:pt x="1609" y="475"/>
                    </a:cubicBezTo>
                    <a:cubicBezTo>
                      <a:pt x="1608" y="488"/>
                      <a:pt x="1611" y="499"/>
                      <a:pt x="1617" y="510"/>
                    </a:cubicBezTo>
                    <a:cubicBezTo>
                      <a:pt x="1624" y="520"/>
                      <a:pt x="1632" y="528"/>
                      <a:pt x="1643" y="534"/>
                    </a:cubicBezTo>
                    <a:cubicBezTo>
                      <a:pt x="1654" y="540"/>
                      <a:pt x="1666" y="542"/>
                      <a:pt x="1678" y="541"/>
                    </a:cubicBezTo>
                    <a:close/>
                  </a:path>
                </a:pathLst>
              </a:custGeom>
              <a:solidFill>
                <a:srgbClr val="00B0F0"/>
              </a:solidFill>
              <a:ln w="9525">
                <a:noFill/>
                <a:round/>
                <a:headEnd/>
                <a:tailEnd/>
              </a:ln>
            </p:spPr>
            <p:txBody>
              <a:bodyPr vert="horz" wrap="square" lIns="68589" tIns="34294" rIns="68589" bIns="34294" numCol="1" anchor="t" anchorCtr="0" compatLnSpc="1">
                <a:prstTxWarp prst="textNoShape">
                  <a:avLst/>
                </a:prstTxWarp>
              </a:bodyPr>
              <a:lstStyle/>
              <a:p>
                <a:endParaRPr lang="en-US" sz="1350"/>
              </a:p>
            </p:txBody>
          </p:sp>
          <p:sp>
            <p:nvSpPr>
              <p:cNvPr id="74" name="Freeform 343"/>
              <p:cNvSpPr>
                <a:spLocks noEditPoints="1"/>
              </p:cNvSpPr>
              <p:nvPr/>
            </p:nvSpPr>
            <p:spPr bwMode="auto">
              <a:xfrm>
                <a:off x="6257175" y="3463555"/>
                <a:ext cx="786132" cy="654351"/>
              </a:xfrm>
              <a:custGeom>
                <a:avLst/>
                <a:gdLst>
                  <a:gd name="T0" fmla="*/ 99 w 173"/>
                  <a:gd name="T1" fmla="*/ 4 h 144"/>
                  <a:gd name="T2" fmla="*/ 131 w 173"/>
                  <a:gd name="T3" fmla="*/ 22 h 144"/>
                  <a:gd name="T4" fmla="*/ 143 w 173"/>
                  <a:gd name="T5" fmla="*/ 52 h 144"/>
                  <a:gd name="T6" fmla="*/ 156 w 173"/>
                  <a:gd name="T7" fmla="*/ 68 h 144"/>
                  <a:gd name="T8" fmla="*/ 173 w 173"/>
                  <a:gd name="T9" fmla="*/ 96 h 144"/>
                  <a:gd name="T10" fmla="*/ 165 w 173"/>
                  <a:gd name="T11" fmla="*/ 114 h 144"/>
                  <a:gd name="T12" fmla="*/ 154 w 173"/>
                  <a:gd name="T13" fmla="*/ 138 h 144"/>
                  <a:gd name="T14" fmla="*/ 149 w 173"/>
                  <a:gd name="T15" fmla="*/ 144 h 144"/>
                  <a:gd name="T16" fmla="*/ 129 w 173"/>
                  <a:gd name="T17" fmla="*/ 133 h 144"/>
                  <a:gd name="T18" fmla="*/ 120 w 173"/>
                  <a:gd name="T19" fmla="*/ 133 h 144"/>
                  <a:gd name="T20" fmla="*/ 92 w 173"/>
                  <a:gd name="T21" fmla="*/ 127 h 144"/>
                  <a:gd name="T22" fmla="*/ 74 w 173"/>
                  <a:gd name="T23" fmla="*/ 114 h 144"/>
                  <a:gd name="T24" fmla="*/ 61 w 173"/>
                  <a:gd name="T25" fmla="*/ 101 h 144"/>
                  <a:gd name="T26" fmla="*/ 35 w 173"/>
                  <a:gd name="T27" fmla="*/ 116 h 144"/>
                  <a:gd name="T28" fmla="*/ 26 w 173"/>
                  <a:gd name="T29" fmla="*/ 112 h 144"/>
                  <a:gd name="T30" fmla="*/ 17 w 173"/>
                  <a:gd name="T31" fmla="*/ 85 h 144"/>
                  <a:gd name="T32" fmla="*/ 0 w 173"/>
                  <a:gd name="T33" fmla="*/ 57 h 144"/>
                  <a:gd name="T34" fmla="*/ 6 w 173"/>
                  <a:gd name="T35" fmla="*/ 32 h 144"/>
                  <a:gd name="T36" fmla="*/ 33 w 173"/>
                  <a:gd name="T37" fmla="*/ 10 h 144"/>
                  <a:gd name="T38" fmla="*/ 72 w 173"/>
                  <a:gd name="T39" fmla="*/ 0 h 144"/>
                  <a:gd name="T40" fmla="*/ 136 w 173"/>
                  <a:gd name="T41" fmla="*/ 96 h 144"/>
                  <a:gd name="T42" fmla="*/ 140 w 173"/>
                  <a:gd name="T43" fmla="*/ 101 h 144"/>
                  <a:gd name="T44" fmla="*/ 143 w 173"/>
                  <a:gd name="T45" fmla="*/ 94 h 144"/>
                  <a:gd name="T46" fmla="*/ 121 w 173"/>
                  <a:gd name="T47" fmla="*/ 92 h 144"/>
                  <a:gd name="T48" fmla="*/ 118 w 173"/>
                  <a:gd name="T49" fmla="*/ 100 h 144"/>
                  <a:gd name="T50" fmla="*/ 127 w 173"/>
                  <a:gd name="T51" fmla="*/ 96 h 144"/>
                  <a:gd name="T52" fmla="*/ 121 w 173"/>
                  <a:gd name="T53" fmla="*/ 92 h 144"/>
                  <a:gd name="T54" fmla="*/ 42 w 173"/>
                  <a:gd name="T55" fmla="*/ 52 h 144"/>
                  <a:gd name="T56" fmla="*/ 48 w 173"/>
                  <a:gd name="T57" fmla="*/ 57 h 144"/>
                  <a:gd name="T58" fmla="*/ 52 w 173"/>
                  <a:gd name="T59" fmla="*/ 48 h 144"/>
                  <a:gd name="T60" fmla="*/ 94 w 173"/>
                  <a:gd name="T61" fmla="*/ 46 h 144"/>
                  <a:gd name="T62" fmla="*/ 90 w 173"/>
                  <a:gd name="T63" fmla="*/ 55 h 144"/>
                  <a:gd name="T64" fmla="*/ 99 w 173"/>
                  <a:gd name="T65" fmla="*/ 52 h 144"/>
                  <a:gd name="T66" fmla="*/ 94 w 173"/>
                  <a:gd name="T67" fmla="*/ 46 h 144"/>
                  <a:gd name="T68" fmla="*/ 64 w 173"/>
                  <a:gd name="T69" fmla="*/ 52 h 144"/>
                  <a:gd name="T70" fmla="*/ 70 w 173"/>
                  <a:gd name="T71" fmla="*/ 57 h 144"/>
                  <a:gd name="T72" fmla="*/ 74 w 173"/>
                  <a:gd name="T73" fmla="*/ 48 h 144"/>
                  <a:gd name="T74" fmla="*/ 138 w 173"/>
                  <a:gd name="T75" fmla="*/ 72 h 144"/>
                  <a:gd name="T76" fmla="*/ 114 w 173"/>
                  <a:gd name="T77" fmla="*/ 94 h 144"/>
                  <a:gd name="T78" fmla="*/ 81 w 173"/>
                  <a:gd name="T79" fmla="*/ 101 h 144"/>
                  <a:gd name="T80" fmla="*/ 96 w 173"/>
                  <a:gd name="T81" fmla="*/ 116 h 144"/>
                  <a:gd name="T82" fmla="*/ 120 w 173"/>
                  <a:gd name="T83" fmla="*/ 122 h 144"/>
                  <a:gd name="T84" fmla="*/ 134 w 173"/>
                  <a:gd name="T85" fmla="*/ 120 h 144"/>
                  <a:gd name="T86" fmla="*/ 142 w 173"/>
                  <a:gd name="T87" fmla="*/ 125 h 144"/>
                  <a:gd name="T88" fmla="*/ 145 w 173"/>
                  <a:gd name="T89" fmla="*/ 116 h 144"/>
                  <a:gd name="T90" fmla="*/ 156 w 173"/>
                  <a:gd name="T91" fmla="*/ 107 h 144"/>
                  <a:gd name="T92" fmla="*/ 160 w 173"/>
                  <a:gd name="T93" fmla="*/ 90 h 144"/>
                  <a:gd name="T94" fmla="*/ 149 w 173"/>
                  <a:gd name="T95" fmla="*/ 78 h 144"/>
                  <a:gd name="T96" fmla="*/ 116 w 173"/>
                  <a:gd name="T97" fmla="*/ 24 h 144"/>
                  <a:gd name="T98" fmla="*/ 72 w 173"/>
                  <a:gd name="T99" fmla="*/ 11 h 144"/>
                  <a:gd name="T100" fmla="*/ 37 w 173"/>
                  <a:gd name="T101" fmla="*/ 19 h 144"/>
                  <a:gd name="T102" fmla="*/ 17 w 173"/>
                  <a:gd name="T103" fmla="*/ 37 h 144"/>
                  <a:gd name="T104" fmla="*/ 13 w 173"/>
                  <a:gd name="T105" fmla="*/ 61 h 144"/>
                  <a:gd name="T106" fmla="*/ 35 w 173"/>
                  <a:gd name="T107" fmla="*/ 83 h 144"/>
                  <a:gd name="T108" fmla="*/ 39 w 173"/>
                  <a:gd name="T109" fmla="*/ 98 h 144"/>
                  <a:gd name="T110" fmla="*/ 52 w 173"/>
                  <a:gd name="T111" fmla="*/ 89 h 144"/>
                  <a:gd name="T112" fmla="*/ 72 w 173"/>
                  <a:gd name="T113" fmla="*/ 90 h 144"/>
                  <a:gd name="T114" fmla="*/ 107 w 173"/>
                  <a:gd name="T115" fmla="*/ 83 h 144"/>
                  <a:gd name="T116" fmla="*/ 129 w 173"/>
                  <a:gd name="T117" fmla="*/ 66 h 144"/>
                  <a:gd name="T118" fmla="*/ 132 w 173"/>
                  <a:gd name="T119" fmla="*/ 44 h 144"/>
                  <a:gd name="T120" fmla="*/ 116 w 173"/>
                  <a:gd name="T121" fmla="*/ 2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3" h="144">
                    <a:moveTo>
                      <a:pt x="72" y="0"/>
                    </a:moveTo>
                    <a:lnTo>
                      <a:pt x="72" y="0"/>
                    </a:lnTo>
                    <a:lnTo>
                      <a:pt x="87" y="2"/>
                    </a:lnTo>
                    <a:lnTo>
                      <a:pt x="99" y="4"/>
                    </a:lnTo>
                    <a:lnTo>
                      <a:pt x="112" y="10"/>
                    </a:lnTo>
                    <a:lnTo>
                      <a:pt x="121" y="15"/>
                    </a:lnTo>
                    <a:lnTo>
                      <a:pt x="121" y="15"/>
                    </a:lnTo>
                    <a:lnTo>
                      <a:pt x="131" y="22"/>
                    </a:lnTo>
                    <a:lnTo>
                      <a:pt x="138" y="32"/>
                    </a:lnTo>
                    <a:lnTo>
                      <a:pt x="143" y="41"/>
                    </a:lnTo>
                    <a:lnTo>
                      <a:pt x="143" y="52"/>
                    </a:lnTo>
                    <a:lnTo>
                      <a:pt x="143" y="52"/>
                    </a:lnTo>
                    <a:lnTo>
                      <a:pt x="143" y="63"/>
                    </a:lnTo>
                    <a:lnTo>
                      <a:pt x="143" y="63"/>
                    </a:lnTo>
                    <a:lnTo>
                      <a:pt x="156" y="68"/>
                    </a:lnTo>
                    <a:lnTo>
                      <a:pt x="156" y="68"/>
                    </a:lnTo>
                    <a:lnTo>
                      <a:pt x="162" y="74"/>
                    </a:lnTo>
                    <a:lnTo>
                      <a:pt x="167" y="81"/>
                    </a:lnTo>
                    <a:lnTo>
                      <a:pt x="171" y="89"/>
                    </a:lnTo>
                    <a:lnTo>
                      <a:pt x="173" y="96"/>
                    </a:lnTo>
                    <a:lnTo>
                      <a:pt x="173" y="96"/>
                    </a:lnTo>
                    <a:lnTo>
                      <a:pt x="171" y="105"/>
                    </a:lnTo>
                    <a:lnTo>
                      <a:pt x="165" y="114"/>
                    </a:lnTo>
                    <a:lnTo>
                      <a:pt x="165" y="114"/>
                    </a:lnTo>
                    <a:lnTo>
                      <a:pt x="160" y="120"/>
                    </a:lnTo>
                    <a:lnTo>
                      <a:pt x="153" y="125"/>
                    </a:lnTo>
                    <a:lnTo>
                      <a:pt x="154" y="138"/>
                    </a:lnTo>
                    <a:lnTo>
                      <a:pt x="154" y="138"/>
                    </a:lnTo>
                    <a:lnTo>
                      <a:pt x="154" y="138"/>
                    </a:lnTo>
                    <a:lnTo>
                      <a:pt x="153" y="142"/>
                    </a:lnTo>
                    <a:lnTo>
                      <a:pt x="153" y="142"/>
                    </a:lnTo>
                    <a:lnTo>
                      <a:pt x="149" y="144"/>
                    </a:lnTo>
                    <a:lnTo>
                      <a:pt x="143" y="142"/>
                    </a:lnTo>
                    <a:lnTo>
                      <a:pt x="132" y="133"/>
                    </a:lnTo>
                    <a:lnTo>
                      <a:pt x="132" y="133"/>
                    </a:lnTo>
                    <a:lnTo>
                      <a:pt x="129" y="133"/>
                    </a:lnTo>
                    <a:lnTo>
                      <a:pt x="129" y="133"/>
                    </a:lnTo>
                    <a:lnTo>
                      <a:pt x="129" y="133"/>
                    </a:lnTo>
                    <a:lnTo>
                      <a:pt x="129" y="133"/>
                    </a:lnTo>
                    <a:lnTo>
                      <a:pt x="120" y="133"/>
                    </a:lnTo>
                    <a:lnTo>
                      <a:pt x="120" y="133"/>
                    </a:lnTo>
                    <a:lnTo>
                      <a:pt x="110" y="133"/>
                    </a:lnTo>
                    <a:lnTo>
                      <a:pt x="99" y="131"/>
                    </a:lnTo>
                    <a:lnTo>
                      <a:pt x="92" y="127"/>
                    </a:lnTo>
                    <a:lnTo>
                      <a:pt x="85" y="123"/>
                    </a:lnTo>
                    <a:lnTo>
                      <a:pt x="85" y="123"/>
                    </a:lnTo>
                    <a:lnTo>
                      <a:pt x="79" y="118"/>
                    </a:lnTo>
                    <a:lnTo>
                      <a:pt x="74" y="114"/>
                    </a:lnTo>
                    <a:lnTo>
                      <a:pt x="70" y="109"/>
                    </a:lnTo>
                    <a:lnTo>
                      <a:pt x="68" y="101"/>
                    </a:lnTo>
                    <a:lnTo>
                      <a:pt x="68" y="101"/>
                    </a:lnTo>
                    <a:lnTo>
                      <a:pt x="61" y="101"/>
                    </a:lnTo>
                    <a:lnTo>
                      <a:pt x="61" y="101"/>
                    </a:lnTo>
                    <a:lnTo>
                      <a:pt x="52" y="100"/>
                    </a:lnTo>
                    <a:lnTo>
                      <a:pt x="35" y="116"/>
                    </a:lnTo>
                    <a:lnTo>
                      <a:pt x="35" y="116"/>
                    </a:lnTo>
                    <a:lnTo>
                      <a:pt x="31" y="118"/>
                    </a:lnTo>
                    <a:lnTo>
                      <a:pt x="28" y="116"/>
                    </a:lnTo>
                    <a:lnTo>
                      <a:pt x="28" y="116"/>
                    </a:lnTo>
                    <a:lnTo>
                      <a:pt x="26" y="112"/>
                    </a:lnTo>
                    <a:lnTo>
                      <a:pt x="26" y="112"/>
                    </a:lnTo>
                    <a:lnTo>
                      <a:pt x="28" y="92"/>
                    </a:lnTo>
                    <a:lnTo>
                      <a:pt x="28" y="92"/>
                    </a:lnTo>
                    <a:lnTo>
                      <a:pt x="17" y="85"/>
                    </a:lnTo>
                    <a:lnTo>
                      <a:pt x="9" y="76"/>
                    </a:lnTo>
                    <a:lnTo>
                      <a:pt x="9" y="76"/>
                    </a:lnTo>
                    <a:lnTo>
                      <a:pt x="2" y="65"/>
                    </a:lnTo>
                    <a:lnTo>
                      <a:pt x="0" y="57"/>
                    </a:lnTo>
                    <a:lnTo>
                      <a:pt x="0" y="52"/>
                    </a:lnTo>
                    <a:lnTo>
                      <a:pt x="0" y="52"/>
                    </a:lnTo>
                    <a:lnTo>
                      <a:pt x="2" y="41"/>
                    </a:lnTo>
                    <a:lnTo>
                      <a:pt x="6" y="32"/>
                    </a:lnTo>
                    <a:lnTo>
                      <a:pt x="13" y="22"/>
                    </a:lnTo>
                    <a:lnTo>
                      <a:pt x="22" y="15"/>
                    </a:lnTo>
                    <a:lnTo>
                      <a:pt x="22" y="15"/>
                    </a:lnTo>
                    <a:lnTo>
                      <a:pt x="33" y="10"/>
                    </a:lnTo>
                    <a:lnTo>
                      <a:pt x="44" y="4"/>
                    </a:lnTo>
                    <a:lnTo>
                      <a:pt x="59" y="2"/>
                    </a:lnTo>
                    <a:lnTo>
                      <a:pt x="72" y="0"/>
                    </a:lnTo>
                    <a:lnTo>
                      <a:pt x="72" y="0"/>
                    </a:lnTo>
                    <a:close/>
                    <a:moveTo>
                      <a:pt x="140" y="92"/>
                    </a:moveTo>
                    <a:lnTo>
                      <a:pt x="140" y="92"/>
                    </a:lnTo>
                    <a:lnTo>
                      <a:pt x="136" y="94"/>
                    </a:lnTo>
                    <a:lnTo>
                      <a:pt x="136" y="96"/>
                    </a:lnTo>
                    <a:lnTo>
                      <a:pt x="136" y="96"/>
                    </a:lnTo>
                    <a:lnTo>
                      <a:pt x="136" y="100"/>
                    </a:lnTo>
                    <a:lnTo>
                      <a:pt x="140" y="101"/>
                    </a:lnTo>
                    <a:lnTo>
                      <a:pt x="140" y="101"/>
                    </a:lnTo>
                    <a:lnTo>
                      <a:pt x="143" y="100"/>
                    </a:lnTo>
                    <a:lnTo>
                      <a:pt x="145" y="96"/>
                    </a:lnTo>
                    <a:lnTo>
                      <a:pt x="145" y="96"/>
                    </a:lnTo>
                    <a:lnTo>
                      <a:pt x="143" y="94"/>
                    </a:lnTo>
                    <a:lnTo>
                      <a:pt x="140" y="92"/>
                    </a:lnTo>
                    <a:lnTo>
                      <a:pt x="140" y="92"/>
                    </a:lnTo>
                    <a:close/>
                    <a:moveTo>
                      <a:pt x="121" y="92"/>
                    </a:moveTo>
                    <a:lnTo>
                      <a:pt x="121" y="92"/>
                    </a:lnTo>
                    <a:lnTo>
                      <a:pt x="118" y="94"/>
                    </a:lnTo>
                    <a:lnTo>
                      <a:pt x="118" y="96"/>
                    </a:lnTo>
                    <a:lnTo>
                      <a:pt x="118" y="96"/>
                    </a:lnTo>
                    <a:lnTo>
                      <a:pt x="118" y="100"/>
                    </a:lnTo>
                    <a:lnTo>
                      <a:pt x="121" y="101"/>
                    </a:lnTo>
                    <a:lnTo>
                      <a:pt x="121" y="101"/>
                    </a:lnTo>
                    <a:lnTo>
                      <a:pt x="125" y="100"/>
                    </a:lnTo>
                    <a:lnTo>
                      <a:pt x="127" y="96"/>
                    </a:lnTo>
                    <a:lnTo>
                      <a:pt x="127" y="96"/>
                    </a:lnTo>
                    <a:lnTo>
                      <a:pt x="125" y="94"/>
                    </a:lnTo>
                    <a:lnTo>
                      <a:pt x="121" y="92"/>
                    </a:lnTo>
                    <a:lnTo>
                      <a:pt x="121" y="92"/>
                    </a:lnTo>
                    <a:close/>
                    <a:moveTo>
                      <a:pt x="48" y="46"/>
                    </a:moveTo>
                    <a:lnTo>
                      <a:pt x="48" y="46"/>
                    </a:lnTo>
                    <a:lnTo>
                      <a:pt x="44" y="48"/>
                    </a:lnTo>
                    <a:lnTo>
                      <a:pt x="42" y="52"/>
                    </a:lnTo>
                    <a:lnTo>
                      <a:pt x="42" y="52"/>
                    </a:lnTo>
                    <a:lnTo>
                      <a:pt x="44" y="55"/>
                    </a:lnTo>
                    <a:lnTo>
                      <a:pt x="48" y="57"/>
                    </a:lnTo>
                    <a:lnTo>
                      <a:pt x="48" y="57"/>
                    </a:lnTo>
                    <a:lnTo>
                      <a:pt x="52" y="55"/>
                    </a:lnTo>
                    <a:lnTo>
                      <a:pt x="53" y="52"/>
                    </a:lnTo>
                    <a:lnTo>
                      <a:pt x="53" y="52"/>
                    </a:lnTo>
                    <a:lnTo>
                      <a:pt x="52" y="48"/>
                    </a:lnTo>
                    <a:lnTo>
                      <a:pt x="48" y="46"/>
                    </a:lnTo>
                    <a:lnTo>
                      <a:pt x="48" y="46"/>
                    </a:lnTo>
                    <a:close/>
                    <a:moveTo>
                      <a:pt x="94" y="46"/>
                    </a:moveTo>
                    <a:lnTo>
                      <a:pt x="94" y="46"/>
                    </a:lnTo>
                    <a:lnTo>
                      <a:pt x="90" y="48"/>
                    </a:lnTo>
                    <a:lnTo>
                      <a:pt x="88" y="52"/>
                    </a:lnTo>
                    <a:lnTo>
                      <a:pt x="88" y="52"/>
                    </a:lnTo>
                    <a:lnTo>
                      <a:pt x="90" y="55"/>
                    </a:lnTo>
                    <a:lnTo>
                      <a:pt x="94" y="57"/>
                    </a:lnTo>
                    <a:lnTo>
                      <a:pt x="94" y="57"/>
                    </a:lnTo>
                    <a:lnTo>
                      <a:pt x="98" y="55"/>
                    </a:lnTo>
                    <a:lnTo>
                      <a:pt x="99" y="52"/>
                    </a:lnTo>
                    <a:lnTo>
                      <a:pt x="99" y="52"/>
                    </a:lnTo>
                    <a:lnTo>
                      <a:pt x="98" y="48"/>
                    </a:lnTo>
                    <a:lnTo>
                      <a:pt x="94" y="46"/>
                    </a:lnTo>
                    <a:lnTo>
                      <a:pt x="94" y="46"/>
                    </a:lnTo>
                    <a:close/>
                    <a:moveTo>
                      <a:pt x="70" y="46"/>
                    </a:moveTo>
                    <a:lnTo>
                      <a:pt x="70" y="46"/>
                    </a:lnTo>
                    <a:lnTo>
                      <a:pt x="66" y="48"/>
                    </a:lnTo>
                    <a:lnTo>
                      <a:pt x="64" y="52"/>
                    </a:lnTo>
                    <a:lnTo>
                      <a:pt x="64" y="52"/>
                    </a:lnTo>
                    <a:lnTo>
                      <a:pt x="66" y="55"/>
                    </a:lnTo>
                    <a:lnTo>
                      <a:pt x="70" y="57"/>
                    </a:lnTo>
                    <a:lnTo>
                      <a:pt x="70" y="57"/>
                    </a:lnTo>
                    <a:lnTo>
                      <a:pt x="74" y="55"/>
                    </a:lnTo>
                    <a:lnTo>
                      <a:pt x="76" y="52"/>
                    </a:lnTo>
                    <a:lnTo>
                      <a:pt x="76" y="52"/>
                    </a:lnTo>
                    <a:lnTo>
                      <a:pt x="74" y="48"/>
                    </a:lnTo>
                    <a:lnTo>
                      <a:pt x="70" y="46"/>
                    </a:lnTo>
                    <a:lnTo>
                      <a:pt x="70" y="46"/>
                    </a:lnTo>
                    <a:close/>
                    <a:moveTo>
                      <a:pt x="138" y="72"/>
                    </a:moveTo>
                    <a:lnTo>
                      <a:pt x="138" y="72"/>
                    </a:lnTo>
                    <a:lnTo>
                      <a:pt x="131" y="81"/>
                    </a:lnTo>
                    <a:lnTo>
                      <a:pt x="121" y="89"/>
                    </a:lnTo>
                    <a:lnTo>
                      <a:pt x="121" y="89"/>
                    </a:lnTo>
                    <a:lnTo>
                      <a:pt x="114" y="94"/>
                    </a:lnTo>
                    <a:lnTo>
                      <a:pt x="103" y="98"/>
                    </a:lnTo>
                    <a:lnTo>
                      <a:pt x="92" y="100"/>
                    </a:lnTo>
                    <a:lnTo>
                      <a:pt x="81" y="101"/>
                    </a:lnTo>
                    <a:lnTo>
                      <a:pt x="81" y="101"/>
                    </a:lnTo>
                    <a:lnTo>
                      <a:pt x="85" y="109"/>
                    </a:lnTo>
                    <a:lnTo>
                      <a:pt x="90" y="114"/>
                    </a:lnTo>
                    <a:lnTo>
                      <a:pt x="90" y="114"/>
                    </a:lnTo>
                    <a:lnTo>
                      <a:pt x="96" y="116"/>
                    </a:lnTo>
                    <a:lnTo>
                      <a:pt x="103" y="120"/>
                    </a:lnTo>
                    <a:lnTo>
                      <a:pt x="112" y="122"/>
                    </a:lnTo>
                    <a:lnTo>
                      <a:pt x="120" y="122"/>
                    </a:lnTo>
                    <a:lnTo>
                      <a:pt x="120" y="122"/>
                    </a:lnTo>
                    <a:lnTo>
                      <a:pt x="127" y="122"/>
                    </a:lnTo>
                    <a:lnTo>
                      <a:pt x="127" y="122"/>
                    </a:lnTo>
                    <a:lnTo>
                      <a:pt x="127" y="122"/>
                    </a:lnTo>
                    <a:lnTo>
                      <a:pt x="134" y="120"/>
                    </a:lnTo>
                    <a:lnTo>
                      <a:pt x="134" y="120"/>
                    </a:lnTo>
                    <a:lnTo>
                      <a:pt x="136" y="120"/>
                    </a:lnTo>
                    <a:lnTo>
                      <a:pt x="140" y="122"/>
                    </a:lnTo>
                    <a:lnTo>
                      <a:pt x="142" y="125"/>
                    </a:lnTo>
                    <a:lnTo>
                      <a:pt x="142" y="122"/>
                    </a:lnTo>
                    <a:lnTo>
                      <a:pt x="142" y="122"/>
                    </a:lnTo>
                    <a:lnTo>
                      <a:pt x="142" y="118"/>
                    </a:lnTo>
                    <a:lnTo>
                      <a:pt x="145" y="116"/>
                    </a:lnTo>
                    <a:lnTo>
                      <a:pt x="145" y="116"/>
                    </a:lnTo>
                    <a:lnTo>
                      <a:pt x="153" y="112"/>
                    </a:lnTo>
                    <a:lnTo>
                      <a:pt x="156" y="107"/>
                    </a:lnTo>
                    <a:lnTo>
                      <a:pt x="156" y="107"/>
                    </a:lnTo>
                    <a:lnTo>
                      <a:pt x="160" y="101"/>
                    </a:lnTo>
                    <a:lnTo>
                      <a:pt x="160" y="96"/>
                    </a:lnTo>
                    <a:lnTo>
                      <a:pt x="160" y="96"/>
                    </a:lnTo>
                    <a:lnTo>
                      <a:pt x="160" y="90"/>
                    </a:lnTo>
                    <a:lnTo>
                      <a:pt x="158" y="87"/>
                    </a:lnTo>
                    <a:lnTo>
                      <a:pt x="154" y="81"/>
                    </a:lnTo>
                    <a:lnTo>
                      <a:pt x="149" y="78"/>
                    </a:lnTo>
                    <a:lnTo>
                      <a:pt x="149" y="78"/>
                    </a:lnTo>
                    <a:lnTo>
                      <a:pt x="138" y="72"/>
                    </a:lnTo>
                    <a:lnTo>
                      <a:pt x="138" y="72"/>
                    </a:lnTo>
                    <a:close/>
                    <a:moveTo>
                      <a:pt x="116" y="24"/>
                    </a:moveTo>
                    <a:lnTo>
                      <a:pt x="116" y="24"/>
                    </a:lnTo>
                    <a:lnTo>
                      <a:pt x="107" y="19"/>
                    </a:lnTo>
                    <a:lnTo>
                      <a:pt x="96" y="15"/>
                    </a:lnTo>
                    <a:lnTo>
                      <a:pt x="85" y="13"/>
                    </a:lnTo>
                    <a:lnTo>
                      <a:pt x="72" y="11"/>
                    </a:lnTo>
                    <a:lnTo>
                      <a:pt x="72" y="11"/>
                    </a:lnTo>
                    <a:lnTo>
                      <a:pt x="59" y="13"/>
                    </a:lnTo>
                    <a:lnTo>
                      <a:pt x="48" y="15"/>
                    </a:lnTo>
                    <a:lnTo>
                      <a:pt x="37" y="19"/>
                    </a:lnTo>
                    <a:lnTo>
                      <a:pt x="28" y="24"/>
                    </a:lnTo>
                    <a:lnTo>
                      <a:pt x="28" y="24"/>
                    </a:lnTo>
                    <a:lnTo>
                      <a:pt x="22" y="30"/>
                    </a:lnTo>
                    <a:lnTo>
                      <a:pt x="17" y="37"/>
                    </a:lnTo>
                    <a:lnTo>
                      <a:pt x="13" y="44"/>
                    </a:lnTo>
                    <a:lnTo>
                      <a:pt x="11" y="52"/>
                    </a:lnTo>
                    <a:lnTo>
                      <a:pt x="11" y="52"/>
                    </a:lnTo>
                    <a:lnTo>
                      <a:pt x="13" y="61"/>
                    </a:lnTo>
                    <a:lnTo>
                      <a:pt x="19" y="68"/>
                    </a:lnTo>
                    <a:lnTo>
                      <a:pt x="19" y="68"/>
                    </a:lnTo>
                    <a:lnTo>
                      <a:pt x="26" y="76"/>
                    </a:lnTo>
                    <a:lnTo>
                      <a:pt x="35" y="83"/>
                    </a:lnTo>
                    <a:lnTo>
                      <a:pt x="35" y="83"/>
                    </a:lnTo>
                    <a:lnTo>
                      <a:pt x="39" y="85"/>
                    </a:lnTo>
                    <a:lnTo>
                      <a:pt x="39" y="89"/>
                    </a:lnTo>
                    <a:lnTo>
                      <a:pt x="39" y="98"/>
                    </a:lnTo>
                    <a:lnTo>
                      <a:pt x="46" y="90"/>
                    </a:lnTo>
                    <a:lnTo>
                      <a:pt x="46" y="90"/>
                    </a:lnTo>
                    <a:lnTo>
                      <a:pt x="50" y="89"/>
                    </a:lnTo>
                    <a:lnTo>
                      <a:pt x="52" y="89"/>
                    </a:lnTo>
                    <a:lnTo>
                      <a:pt x="52" y="89"/>
                    </a:lnTo>
                    <a:lnTo>
                      <a:pt x="63" y="90"/>
                    </a:lnTo>
                    <a:lnTo>
                      <a:pt x="63" y="90"/>
                    </a:lnTo>
                    <a:lnTo>
                      <a:pt x="72" y="90"/>
                    </a:lnTo>
                    <a:lnTo>
                      <a:pt x="72" y="90"/>
                    </a:lnTo>
                    <a:lnTo>
                      <a:pt x="85" y="90"/>
                    </a:lnTo>
                    <a:lnTo>
                      <a:pt x="96" y="89"/>
                    </a:lnTo>
                    <a:lnTo>
                      <a:pt x="107" y="83"/>
                    </a:lnTo>
                    <a:lnTo>
                      <a:pt x="116" y="79"/>
                    </a:lnTo>
                    <a:lnTo>
                      <a:pt x="116" y="79"/>
                    </a:lnTo>
                    <a:lnTo>
                      <a:pt x="123" y="74"/>
                    </a:lnTo>
                    <a:lnTo>
                      <a:pt x="129" y="66"/>
                    </a:lnTo>
                    <a:lnTo>
                      <a:pt x="132" y="59"/>
                    </a:lnTo>
                    <a:lnTo>
                      <a:pt x="132" y="52"/>
                    </a:lnTo>
                    <a:lnTo>
                      <a:pt x="132" y="52"/>
                    </a:lnTo>
                    <a:lnTo>
                      <a:pt x="132" y="44"/>
                    </a:lnTo>
                    <a:lnTo>
                      <a:pt x="129" y="37"/>
                    </a:lnTo>
                    <a:lnTo>
                      <a:pt x="123" y="30"/>
                    </a:lnTo>
                    <a:lnTo>
                      <a:pt x="116" y="24"/>
                    </a:lnTo>
                    <a:lnTo>
                      <a:pt x="116" y="24"/>
                    </a:lnTo>
                    <a:close/>
                  </a:path>
                </a:pathLst>
              </a:custGeom>
              <a:solidFill>
                <a:schemeClr val="bg1"/>
              </a:solidFill>
              <a:ln>
                <a:noFill/>
              </a:ln>
              <a:extLst/>
            </p:spPr>
            <p:txBody>
              <a:bodyPr vert="horz" wrap="square" lIns="68589" tIns="34294" rIns="68589" bIns="34294" numCol="1" anchor="t" anchorCtr="0" compatLnSpc="1">
                <a:prstTxWarp prst="textNoShape">
                  <a:avLst/>
                </a:prstTxWarp>
              </a:bodyPr>
              <a:lstStyle/>
              <a:p>
                <a:endParaRPr lang="zh-CN" altLang="en-US" sz="1350"/>
              </a:p>
            </p:txBody>
          </p:sp>
        </p:grpSp>
        <p:grpSp>
          <p:nvGrpSpPr>
            <p:cNvPr id="75" name="组合 74"/>
            <p:cNvGrpSpPr/>
            <p:nvPr/>
          </p:nvGrpSpPr>
          <p:grpSpPr>
            <a:xfrm>
              <a:off x="3098374" y="3260634"/>
              <a:ext cx="828019" cy="606456"/>
              <a:chOff x="4130627" y="3204540"/>
              <a:chExt cx="1103881" cy="808503"/>
            </a:xfrm>
          </p:grpSpPr>
          <p:sp>
            <p:nvSpPr>
              <p:cNvPr id="76" name="Freeform 10"/>
              <p:cNvSpPr>
                <a:spLocks/>
              </p:cNvSpPr>
              <p:nvPr/>
            </p:nvSpPr>
            <p:spPr bwMode="auto">
              <a:xfrm>
                <a:off x="4130627" y="3204540"/>
                <a:ext cx="1103881" cy="808503"/>
              </a:xfrm>
              <a:custGeom>
                <a:avLst/>
                <a:gdLst/>
                <a:ahLst/>
                <a:cxnLst>
                  <a:cxn ang="0">
                    <a:pos x="861" y="238"/>
                  </a:cxn>
                  <a:cxn ang="0">
                    <a:pos x="855" y="242"/>
                  </a:cxn>
                  <a:cxn ang="0">
                    <a:pos x="703" y="625"/>
                  </a:cxn>
                  <a:cxn ang="0">
                    <a:pos x="703" y="631"/>
                  </a:cxn>
                  <a:cxn ang="0">
                    <a:pos x="424" y="604"/>
                  </a:cxn>
                  <a:cxn ang="0">
                    <a:pos x="21" y="245"/>
                  </a:cxn>
                  <a:cxn ang="0">
                    <a:pos x="0" y="89"/>
                  </a:cxn>
                  <a:cxn ang="0">
                    <a:pos x="32" y="74"/>
                  </a:cxn>
                  <a:cxn ang="0">
                    <a:pos x="453" y="30"/>
                  </a:cxn>
                  <a:cxn ang="0">
                    <a:pos x="867" y="234"/>
                  </a:cxn>
                  <a:cxn ang="0">
                    <a:pos x="861" y="238"/>
                  </a:cxn>
                </a:cxnLst>
                <a:rect l="0" t="0" r="r" b="b"/>
                <a:pathLst>
                  <a:path w="867" h="635">
                    <a:moveTo>
                      <a:pt x="861" y="238"/>
                    </a:moveTo>
                    <a:cubicBezTo>
                      <a:pt x="859" y="239"/>
                      <a:pt x="857" y="241"/>
                      <a:pt x="855" y="242"/>
                    </a:cubicBezTo>
                    <a:cubicBezTo>
                      <a:pt x="758" y="321"/>
                      <a:pt x="707" y="448"/>
                      <a:pt x="703" y="625"/>
                    </a:cubicBezTo>
                    <a:cubicBezTo>
                      <a:pt x="703" y="627"/>
                      <a:pt x="703" y="629"/>
                      <a:pt x="703" y="631"/>
                    </a:cubicBezTo>
                    <a:cubicBezTo>
                      <a:pt x="600" y="635"/>
                      <a:pt x="507" y="626"/>
                      <a:pt x="424" y="604"/>
                    </a:cubicBezTo>
                    <a:cubicBezTo>
                      <a:pt x="234" y="554"/>
                      <a:pt x="100" y="434"/>
                      <a:pt x="21" y="245"/>
                    </a:cubicBezTo>
                    <a:cubicBezTo>
                      <a:pt x="7" y="192"/>
                      <a:pt x="0" y="139"/>
                      <a:pt x="0" y="89"/>
                    </a:cubicBezTo>
                    <a:cubicBezTo>
                      <a:pt x="17" y="81"/>
                      <a:pt x="28" y="76"/>
                      <a:pt x="32" y="74"/>
                    </a:cubicBezTo>
                    <a:cubicBezTo>
                      <a:pt x="170" y="15"/>
                      <a:pt x="310" y="0"/>
                      <a:pt x="453" y="30"/>
                    </a:cubicBezTo>
                    <a:cubicBezTo>
                      <a:pt x="589" y="58"/>
                      <a:pt x="727" y="126"/>
                      <a:pt x="867" y="234"/>
                    </a:cubicBezTo>
                    <a:cubicBezTo>
                      <a:pt x="865" y="235"/>
                      <a:pt x="863" y="237"/>
                      <a:pt x="861" y="238"/>
                    </a:cubicBezTo>
                    <a:close/>
                  </a:path>
                </a:pathLst>
              </a:custGeom>
              <a:solidFill>
                <a:srgbClr val="92D050"/>
              </a:solidFill>
              <a:ln w="9525">
                <a:noFill/>
                <a:round/>
                <a:headEnd/>
                <a:tailEnd/>
              </a:ln>
            </p:spPr>
            <p:txBody>
              <a:bodyPr vert="horz" wrap="square" lIns="68589" tIns="34294" rIns="68589" bIns="34294" numCol="1" anchor="t" anchorCtr="0" compatLnSpc="1">
                <a:prstTxWarp prst="textNoShape">
                  <a:avLst/>
                </a:prstTxWarp>
              </a:bodyPr>
              <a:lstStyle/>
              <a:p>
                <a:endParaRPr lang="en-US" sz="1350"/>
              </a:p>
            </p:txBody>
          </p:sp>
          <p:sp>
            <p:nvSpPr>
              <p:cNvPr id="77" name="Freeform 316"/>
              <p:cNvSpPr>
                <a:spLocks/>
              </p:cNvSpPr>
              <p:nvPr/>
            </p:nvSpPr>
            <p:spPr bwMode="auto">
              <a:xfrm>
                <a:off x="4437077" y="3337262"/>
                <a:ext cx="432253" cy="435116"/>
              </a:xfrm>
              <a:custGeom>
                <a:avLst/>
                <a:gdLst>
                  <a:gd name="T0" fmla="*/ 145 w 151"/>
                  <a:gd name="T1" fmla="*/ 53 h 152"/>
                  <a:gd name="T2" fmla="*/ 149 w 151"/>
                  <a:gd name="T3" fmla="*/ 77 h 152"/>
                  <a:gd name="T4" fmla="*/ 143 w 151"/>
                  <a:gd name="T5" fmla="*/ 82 h 152"/>
                  <a:gd name="T6" fmla="*/ 151 w 151"/>
                  <a:gd name="T7" fmla="*/ 90 h 152"/>
                  <a:gd name="T8" fmla="*/ 149 w 151"/>
                  <a:gd name="T9" fmla="*/ 103 h 152"/>
                  <a:gd name="T10" fmla="*/ 141 w 151"/>
                  <a:gd name="T11" fmla="*/ 104 h 152"/>
                  <a:gd name="T12" fmla="*/ 147 w 151"/>
                  <a:gd name="T13" fmla="*/ 110 h 152"/>
                  <a:gd name="T14" fmla="*/ 145 w 151"/>
                  <a:gd name="T15" fmla="*/ 125 h 152"/>
                  <a:gd name="T16" fmla="*/ 138 w 151"/>
                  <a:gd name="T17" fmla="*/ 126 h 152"/>
                  <a:gd name="T18" fmla="*/ 143 w 151"/>
                  <a:gd name="T19" fmla="*/ 132 h 152"/>
                  <a:gd name="T20" fmla="*/ 140 w 151"/>
                  <a:gd name="T21" fmla="*/ 148 h 152"/>
                  <a:gd name="T22" fmla="*/ 130 w 151"/>
                  <a:gd name="T23" fmla="*/ 152 h 152"/>
                  <a:gd name="T24" fmla="*/ 55 w 151"/>
                  <a:gd name="T25" fmla="*/ 132 h 152"/>
                  <a:gd name="T26" fmla="*/ 37 w 151"/>
                  <a:gd name="T27" fmla="*/ 132 h 152"/>
                  <a:gd name="T28" fmla="*/ 37 w 151"/>
                  <a:gd name="T29" fmla="*/ 141 h 152"/>
                  <a:gd name="T30" fmla="*/ 0 w 151"/>
                  <a:gd name="T31" fmla="*/ 141 h 152"/>
                  <a:gd name="T32" fmla="*/ 0 w 151"/>
                  <a:gd name="T33" fmla="*/ 48 h 152"/>
                  <a:gd name="T34" fmla="*/ 37 w 151"/>
                  <a:gd name="T35" fmla="*/ 48 h 152"/>
                  <a:gd name="T36" fmla="*/ 37 w 151"/>
                  <a:gd name="T37" fmla="*/ 62 h 152"/>
                  <a:gd name="T38" fmla="*/ 52 w 151"/>
                  <a:gd name="T39" fmla="*/ 60 h 152"/>
                  <a:gd name="T40" fmla="*/ 110 w 151"/>
                  <a:gd name="T41" fmla="*/ 0 h 152"/>
                  <a:gd name="T42" fmla="*/ 110 w 151"/>
                  <a:gd name="T43" fmla="*/ 0 h 152"/>
                  <a:gd name="T44" fmla="*/ 119 w 151"/>
                  <a:gd name="T45" fmla="*/ 7 h 152"/>
                  <a:gd name="T46" fmla="*/ 123 w 151"/>
                  <a:gd name="T47" fmla="*/ 16 h 152"/>
                  <a:gd name="T48" fmla="*/ 123 w 151"/>
                  <a:gd name="T49" fmla="*/ 24 h 152"/>
                  <a:gd name="T50" fmla="*/ 121 w 151"/>
                  <a:gd name="T51" fmla="*/ 31 h 152"/>
                  <a:gd name="T52" fmla="*/ 116 w 151"/>
                  <a:gd name="T53" fmla="*/ 38 h 152"/>
                  <a:gd name="T54" fmla="*/ 108 w 151"/>
                  <a:gd name="T55" fmla="*/ 44 h 152"/>
                  <a:gd name="T56" fmla="*/ 94 w 151"/>
                  <a:gd name="T57" fmla="*/ 57 h 152"/>
                  <a:gd name="T58" fmla="*/ 145 w 151"/>
                  <a:gd name="T59" fmla="*/ 5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 h="152">
                    <a:moveTo>
                      <a:pt x="145" y="53"/>
                    </a:moveTo>
                    <a:lnTo>
                      <a:pt x="149" y="77"/>
                    </a:lnTo>
                    <a:lnTo>
                      <a:pt x="143" y="82"/>
                    </a:lnTo>
                    <a:lnTo>
                      <a:pt x="151" y="90"/>
                    </a:lnTo>
                    <a:lnTo>
                      <a:pt x="149" y="103"/>
                    </a:lnTo>
                    <a:lnTo>
                      <a:pt x="141" y="104"/>
                    </a:lnTo>
                    <a:lnTo>
                      <a:pt x="147" y="110"/>
                    </a:lnTo>
                    <a:lnTo>
                      <a:pt x="145" y="125"/>
                    </a:lnTo>
                    <a:lnTo>
                      <a:pt x="138" y="126"/>
                    </a:lnTo>
                    <a:lnTo>
                      <a:pt x="143" y="132"/>
                    </a:lnTo>
                    <a:lnTo>
                      <a:pt x="140" y="148"/>
                    </a:lnTo>
                    <a:lnTo>
                      <a:pt x="130" y="152"/>
                    </a:lnTo>
                    <a:lnTo>
                      <a:pt x="55" y="132"/>
                    </a:lnTo>
                    <a:lnTo>
                      <a:pt x="37" y="132"/>
                    </a:lnTo>
                    <a:lnTo>
                      <a:pt x="37" y="141"/>
                    </a:lnTo>
                    <a:lnTo>
                      <a:pt x="0" y="141"/>
                    </a:lnTo>
                    <a:lnTo>
                      <a:pt x="0" y="48"/>
                    </a:lnTo>
                    <a:lnTo>
                      <a:pt x="37" y="48"/>
                    </a:lnTo>
                    <a:lnTo>
                      <a:pt x="37" y="62"/>
                    </a:lnTo>
                    <a:lnTo>
                      <a:pt x="52" y="60"/>
                    </a:lnTo>
                    <a:lnTo>
                      <a:pt x="110" y="0"/>
                    </a:lnTo>
                    <a:lnTo>
                      <a:pt x="110" y="0"/>
                    </a:lnTo>
                    <a:lnTo>
                      <a:pt x="119" y="7"/>
                    </a:lnTo>
                    <a:lnTo>
                      <a:pt x="123" y="16"/>
                    </a:lnTo>
                    <a:lnTo>
                      <a:pt x="123" y="24"/>
                    </a:lnTo>
                    <a:lnTo>
                      <a:pt x="121" y="31"/>
                    </a:lnTo>
                    <a:lnTo>
                      <a:pt x="116" y="38"/>
                    </a:lnTo>
                    <a:lnTo>
                      <a:pt x="108" y="44"/>
                    </a:lnTo>
                    <a:lnTo>
                      <a:pt x="94" y="57"/>
                    </a:lnTo>
                    <a:lnTo>
                      <a:pt x="145" y="53"/>
                    </a:lnTo>
                    <a:close/>
                  </a:path>
                </a:pathLst>
              </a:custGeom>
              <a:solidFill>
                <a:schemeClr val="bg1"/>
              </a:solidFill>
              <a:ln>
                <a:noFill/>
              </a:ln>
              <a:extLst/>
            </p:spPr>
            <p:txBody>
              <a:bodyPr vert="horz" wrap="square" lIns="68589" tIns="34294" rIns="68589" bIns="34294" numCol="1" anchor="t" anchorCtr="0" compatLnSpc="1">
                <a:prstTxWarp prst="textNoShape">
                  <a:avLst/>
                </a:prstTxWarp>
              </a:bodyPr>
              <a:lstStyle/>
              <a:p>
                <a:endParaRPr lang="zh-CN" altLang="en-US" sz="1350"/>
              </a:p>
            </p:txBody>
          </p:sp>
        </p:grpSp>
        <p:grpSp>
          <p:nvGrpSpPr>
            <p:cNvPr id="78" name="组合 77"/>
            <p:cNvGrpSpPr/>
            <p:nvPr/>
          </p:nvGrpSpPr>
          <p:grpSpPr>
            <a:xfrm>
              <a:off x="3122518" y="2453918"/>
              <a:ext cx="1647515" cy="970045"/>
              <a:chOff x="4162815" y="2129060"/>
              <a:chExt cx="2196400" cy="1293225"/>
            </a:xfrm>
          </p:grpSpPr>
          <p:sp>
            <p:nvSpPr>
              <p:cNvPr id="79" name="Freeform 7"/>
              <p:cNvSpPr>
                <a:spLocks/>
              </p:cNvSpPr>
              <p:nvPr/>
            </p:nvSpPr>
            <p:spPr bwMode="auto">
              <a:xfrm>
                <a:off x="4162815" y="2129060"/>
                <a:ext cx="2196400" cy="1293225"/>
              </a:xfrm>
              <a:custGeom>
                <a:avLst/>
                <a:gdLst/>
                <a:ahLst/>
                <a:cxnLst>
                  <a:cxn ang="0">
                    <a:pos x="1690" y="555"/>
                  </a:cxn>
                  <a:cxn ang="0">
                    <a:pos x="1690" y="825"/>
                  </a:cxn>
                  <a:cxn ang="0">
                    <a:pos x="1627" y="894"/>
                  </a:cxn>
                  <a:cxn ang="0">
                    <a:pos x="1593" y="918"/>
                  </a:cxn>
                  <a:cxn ang="0">
                    <a:pos x="1400" y="981"/>
                  </a:cxn>
                  <a:cxn ang="0">
                    <a:pos x="1252" y="974"/>
                  </a:cxn>
                  <a:cxn ang="0">
                    <a:pos x="1245" y="973"/>
                  </a:cxn>
                  <a:cxn ang="0">
                    <a:pos x="968" y="1016"/>
                  </a:cxn>
                  <a:cxn ang="0">
                    <a:pos x="769" y="874"/>
                  </a:cxn>
                  <a:cxn ang="0">
                    <a:pos x="0" y="784"/>
                  </a:cxn>
                  <a:cxn ang="0">
                    <a:pos x="223" y="471"/>
                  </a:cxn>
                  <a:cxn ang="0">
                    <a:pos x="684" y="6"/>
                  </a:cxn>
                  <a:cxn ang="0">
                    <a:pos x="667" y="0"/>
                  </a:cxn>
                  <a:cxn ang="0">
                    <a:pos x="684" y="6"/>
                  </a:cxn>
                  <a:cxn ang="0">
                    <a:pos x="684" y="6"/>
                  </a:cxn>
                  <a:cxn ang="0">
                    <a:pos x="1218" y="409"/>
                  </a:cxn>
                  <a:cxn ang="0">
                    <a:pos x="1247" y="443"/>
                  </a:cxn>
                  <a:cxn ang="0">
                    <a:pos x="1291" y="449"/>
                  </a:cxn>
                  <a:cxn ang="0">
                    <a:pos x="1593" y="457"/>
                  </a:cxn>
                  <a:cxn ang="0">
                    <a:pos x="1690" y="555"/>
                  </a:cxn>
                </a:cxnLst>
                <a:rect l="0" t="0" r="r" b="b"/>
                <a:pathLst>
                  <a:path w="1727" h="1016">
                    <a:moveTo>
                      <a:pt x="1690" y="555"/>
                    </a:moveTo>
                    <a:cubicBezTo>
                      <a:pt x="1727" y="647"/>
                      <a:pt x="1727" y="737"/>
                      <a:pt x="1690" y="825"/>
                    </a:cubicBezTo>
                    <a:cubicBezTo>
                      <a:pt x="1674" y="850"/>
                      <a:pt x="1653" y="873"/>
                      <a:pt x="1627" y="894"/>
                    </a:cubicBezTo>
                    <a:cubicBezTo>
                      <a:pt x="1616" y="903"/>
                      <a:pt x="1605" y="911"/>
                      <a:pt x="1593" y="918"/>
                    </a:cubicBezTo>
                    <a:cubicBezTo>
                      <a:pt x="1537" y="954"/>
                      <a:pt x="1473" y="975"/>
                      <a:pt x="1400" y="981"/>
                    </a:cubicBezTo>
                    <a:cubicBezTo>
                      <a:pt x="1354" y="985"/>
                      <a:pt x="1305" y="982"/>
                      <a:pt x="1252" y="974"/>
                    </a:cubicBezTo>
                    <a:cubicBezTo>
                      <a:pt x="1249" y="974"/>
                      <a:pt x="1247" y="974"/>
                      <a:pt x="1245" y="973"/>
                    </a:cubicBezTo>
                    <a:cubicBezTo>
                      <a:pt x="1145" y="970"/>
                      <a:pt x="1053" y="984"/>
                      <a:pt x="968" y="1016"/>
                    </a:cubicBezTo>
                    <a:cubicBezTo>
                      <a:pt x="901" y="960"/>
                      <a:pt x="835" y="913"/>
                      <a:pt x="769" y="874"/>
                    </a:cubicBezTo>
                    <a:cubicBezTo>
                      <a:pt x="507" y="717"/>
                      <a:pt x="250" y="687"/>
                      <a:pt x="0" y="784"/>
                    </a:cubicBezTo>
                    <a:cubicBezTo>
                      <a:pt x="35" y="673"/>
                      <a:pt x="109" y="569"/>
                      <a:pt x="223" y="471"/>
                    </a:cubicBezTo>
                    <a:cubicBezTo>
                      <a:pt x="293" y="238"/>
                      <a:pt x="446" y="83"/>
                      <a:pt x="684" y="6"/>
                    </a:cubicBezTo>
                    <a:cubicBezTo>
                      <a:pt x="679" y="4"/>
                      <a:pt x="673" y="2"/>
                      <a:pt x="667" y="0"/>
                    </a:cubicBezTo>
                    <a:cubicBezTo>
                      <a:pt x="673" y="2"/>
                      <a:pt x="678" y="4"/>
                      <a:pt x="684" y="6"/>
                    </a:cubicBezTo>
                    <a:cubicBezTo>
                      <a:pt x="684" y="6"/>
                      <a:pt x="684" y="6"/>
                      <a:pt x="684" y="6"/>
                    </a:cubicBezTo>
                    <a:cubicBezTo>
                      <a:pt x="983" y="121"/>
                      <a:pt x="1161" y="255"/>
                      <a:pt x="1218" y="409"/>
                    </a:cubicBezTo>
                    <a:cubicBezTo>
                      <a:pt x="1223" y="424"/>
                      <a:pt x="1233" y="435"/>
                      <a:pt x="1247" y="443"/>
                    </a:cubicBezTo>
                    <a:cubicBezTo>
                      <a:pt x="1261" y="450"/>
                      <a:pt x="1276" y="453"/>
                      <a:pt x="1291" y="449"/>
                    </a:cubicBezTo>
                    <a:cubicBezTo>
                      <a:pt x="1422" y="420"/>
                      <a:pt x="1522" y="423"/>
                      <a:pt x="1593" y="457"/>
                    </a:cubicBezTo>
                    <a:cubicBezTo>
                      <a:pt x="1636" y="478"/>
                      <a:pt x="1668" y="511"/>
                      <a:pt x="1690" y="555"/>
                    </a:cubicBezTo>
                    <a:close/>
                  </a:path>
                </a:pathLst>
              </a:custGeom>
              <a:solidFill>
                <a:srgbClr val="FF0000"/>
              </a:solidFill>
              <a:ln w="9525">
                <a:noFill/>
                <a:round/>
                <a:headEnd/>
                <a:tailEnd/>
              </a:ln>
            </p:spPr>
            <p:txBody>
              <a:bodyPr vert="horz" wrap="square" lIns="68589" tIns="34294" rIns="68589" bIns="34294" numCol="1" anchor="t" anchorCtr="0" compatLnSpc="1">
                <a:prstTxWarp prst="textNoShape">
                  <a:avLst/>
                </a:prstTxWarp>
              </a:bodyPr>
              <a:lstStyle/>
              <a:p>
                <a:endParaRPr lang="en-US" sz="1350"/>
              </a:p>
            </p:txBody>
          </p:sp>
          <p:sp>
            <p:nvSpPr>
              <p:cNvPr id="80" name="Freeform 351"/>
              <p:cNvSpPr>
                <a:spLocks noEditPoints="1"/>
              </p:cNvSpPr>
              <p:nvPr/>
            </p:nvSpPr>
            <p:spPr bwMode="auto">
              <a:xfrm>
                <a:off x="4975494" y="2337339"/>
                <a:ext cx="608910" cy="767956"/>
              </a:xfrm>
              <a:custGeom>
                <a:avLst/>
                <a:gdLst>
                  <a:gd name="T0" fmla="*/ 15 w 134"/>
                  <a:gd name="T1" fmla="*/ 43 h 169"/>
                  <a:gd name="T2" fmla="*/ 7 w 134"/>
                  <a:gd name="T3" fmla="*/ 65 h 169"/>
                  <a:gd name="T4" fmla="*/ 15 w 134"/>
                  <a:gd name="T5" fmla="*/ 90 h 169"/>
                  <a:gd name="T6" fmla="*/ 26 w 134"/>
                  <a:gd name="T7" fmla="*/ 109 h 169"/>
                  <a:gd name="T8" fmla="*/ 26 w 134"/>
                  <a:gd name="T9" fmla="*/ 140 h 169"/>
                  <a:gd name="T10" fmla="*/ 24 w 134"/>
                  <a:gd name="T11" fmla="*/ 145 h 169"/>
                  <a:gd name="T12" fmla="*/ 28 w 134"/>
                  <a:gd name="T13" fmla="*/ 155 h 169"/>
                  <a:gd name="T14" fmla="*/ 50 w 134"/>
                  <a:gd name="T15" fmla="*/ 153 h 169"/>
                  <a:gd name="T16" fmla="*/ 52 w 134"/>
                  <a:gd name="T17" fmla="*/ 145 h 169"/>
                  <a:gd name="T18" fmla="*/ 55 w 134"/>
                  <a:gd name="T19" fmla="*/ 142 h 169"/>
                  <a:gd name="T20" fmla="*/ 37 w 134"/>
                  <a:gd name="T21" fmla="*/ 147 h 169"/>
                  <a:gd name="T22" fmla="*/ 33 w 134"/>
                  <a:gd name="T23" fmla="*/ 142 h 169"/>
                  <a:gd name="T24" fmla="*/ 55 w 134"/>
                  <a:gd name="T25" fmla="*/ 122 h 169"/>
                  <a:gd name="T26" fmla="*/ 64 w 134"/>
                  <a:gd name="T27" fmla="*/ 116 h 169"/>
                  <a:gd name="T28" fmla="*/ 74 w 134"/>
                  <a:gd name="T29" fmla="*/ 111 h 169"/>
                  <a:gd name="T30" fmla="*/ 110 w 134"/>
                  <a:gd name="T31" fmla="*/ 92 h 169"/>
                  <a:gd name="T32" fmla="*/ 125 w 134"/>
                  <a:gd name="T33" fmla="*/ 90 h 169"/>
                  <a:gd name="T34" fmla="*/ 116 w 134"/>
                  <a:gd name="T35" fmla="*/ 101 h 169"/>
                  <a:gd name="T36" fmla="*/ 83 w 134"/>
                  <a:gd name="T37" fmla="*/ 127 h 169"/>
                  <a:gd name="T38" fmla="*/ 77 w 134"/>
                  <a:gd name="T39" fmla="*/ 140 h 169"/>
                  <a:gd name="T40" fmla="*/ 107 w 134"/>
                  <a:gd name="T41" fmla="*/ 120 h 169"/>
                  <a:gd name="T42" fmla="*/ 129 w 134"/>
                  <a:gd name="T43" fmla="*/ 101 h 169"/>
                  <a:gd name="T44" fmla="*/ 132 w 134"/>
                  <a:gd name="T45" fmla="*/ 85 h 169"/>
                  <a:gd name="T46" fmla="*/ 129 w 134"/>
                  <a:gd name="T47" fmla="*/ 81 h 169"/>
                  <a:gd name="T48" fmla="*/ 108 w 134"/>
                  <a:gd name="T49" fmla="*/ 79 h 169"/>
                  <a:gd name="T50" fmla="*/ 88 w 134"/>
                  <a:gd name="T51" fmla="*/ 57 h 169"/>
                  <a:gd name="T52" fmla="*/ 72 w 134"/>
                  <a:gd name="T53" fmla="*/ 35 h 169"/>
                  <a:gd name="T54" fmla="*/ 52 w 134"/>
                  <a:gd name="T55" fmla="*/ 26 h 169"/>
                  <a:gd name="T56" fmla="*/ 35 w 134"/>
                  <a:gd name="T57" fmla="*/ 30 h 169"/>
                  <a:gd name="T58" fmla="*/ 22 w 134"/>
                  <a:gd name="T59" fmla="*/ 4 h 169"/>
                  <a:gd name="T60" fmla="*/ 2 w 134"/>
                  <a:gd name="T61" fmla="*/ 8 h 169"/>
                  <a:gd name="T62" fmla="*/ 0 w 134"/>
                  <a:gd name="T63" fmla="*/ 15 h 169"/>
                  <a:gd name="T64" fmla="*/ 15 w 134"/>
                  <a:gd name="T65" fmla="*/ 28 h 169"/>
                  <a:gd name="T66" fmla="*/ 72 w 134"/>
                  <a:gd name="T67" fmla="*/ 145 h 169"/>
                  <a:gd name="T68" fmla="*/ 79 w 134"/>
                  <a:gd name="T69" fmla="*/ 153 h 169"/>
                  <a:gd name="T70" fmla="*/ 77 w 134"/>
                  <a:gd name="T71" fmla="*/ 160 h 169"/>
                  <a:gd name="T72" fmla="*/ 66 w 134"/>
                  <a:gd name="T73" fmla="*/ 169 h 169"/>
                  <a:gd name="T74" fmla="*/ 57 w 134"/>
                  <a:gd name="T75" fmla="*/ 164 h 169"/>
                  <a:gd name="T76" fmla="*/ 53 w 134"/>
                  <a:gd name="T77" fmla="*/ 156 h 169"/>
                  <a:gd name="T78" fmla="*/ 61 w 134"/>
                  <a:gd name="T79" fmla="*/ 145 h 169"/>
                  <a:gd name="T80" fmla="*/ 61 w 134"/>
                  <a:gd name="T81" fmla="*/ 125 h 169"/>
                  <a:gd name="T82" fmla="*/ 70 w 134"/>
                  <a:gd name="T83" fmla="*/ 118 h 169"/>
                  <a:gd name="T84" fmla="*/ 6 w 134"/>
                  <a:gd name="T85" fmla="*/ 11 h 169"/>
                  <a:gd name="T86" fmla="*/ 17 w 134"/>
                  <a:gd name="T87" fmla="*/ 19 h 169"/>
                  <a:gd name="T88" fmla="*/ 24 w 134"/>
                  <a:gd name="T89" fmla="*/ 32 h 169"/>
                  <a:gd name="T90" fmla="*/ 22 w 134"/>
                  <a:gd name="T91" fmla="*/ 33 h 169"/>
                  <a:gd name="T92" fmla="*/ 4 w 134"/>
                  <a:gd name="T93" fmla="*/ 15 h 169"/>
                  <a:gd name="T94" fmla="*/ 6 w 134"/>
                  <a:gd name="T95" fmla="*/ 11 h 169"/>
                  <a:gd name="T96" fmla="*/ 46 w 134"/>
                  <a:gd name="T97" fmla="*/ 33 h 169"/>
                  <a:gd name="T98" fmla="*/ 68 w 134"/>
                  <a:gd name="T99" fmla="*/ 44 h 169"/>
                  <a:gd name="T100" fmla="*/ 79 w 134"/>
                  <a:gd name="T101" fmla="*/ 57 h 169"/>
                  <a:gd name="T102" fmla="*/ 94 w 134"/>
                  <a:gd name="T103" fmla="*/ 81 h 169"/>
                  <a:gd name="T104" fmla="*/ 75 w 134"/>
                  <a:gd name="T105" fmla="*/ 76 h 169"/>
                  <a:gd name="T106" fmla="*/ 61 w 134"/>
                  <a:gd name="T107" fmla="*/ 52 h 169"/>
                  <a:gd name="T108" fmla="*/ 46 w 134"/>
                  <a:gd name="T109" fmla="*/ 3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 h="169">
                    <a:moveTo>
                      <a:pt x="22" y="37"/>
                    </a:moveTo>
                    <a:lnTo>
                      <a:pt x="22" y="37"/>
                    </a:lnTo>
                    <a:lnTo>
                      <a:pt x="15" y="43"/>
                    </a:lnTo>
                    <a:lnTo>
                      <a:pt x="11" y="50"/>
                    </a:lnTo>
                    <a:lnTo>
                      <a:pt x="7" y="57"/>
                    </a:lnTo>
                    <a:lnTo>
                      <a:pt x="7" y="65"/>
                    </a:lnTo>
                    <a:lnTo>
                      <a:pt x="7" y="74"/>
                    </a:lnTo>
                    <a:lnTo>
                      <a:pt x="11" y="81"/>
                    </a:lnTo>
                    <a:lnTo>
                      <a:pt x="15" y="90"/>
                    </a:lnTo>
                    <a:lnTo>
                      <a:pt x="20" y="98"/>
                    </a:lnTo>
                    <a:lnTo>
                      <a:pt x="20" y="98"/>
                    </a:lnTo>
                    <a:lnTo>
                      <a:pt x="26" y="109"/>
                    </a:lnTo>
                    <a:lnTo>
                      <a:pt x="29" y="118"/>
                    </a:lnTo>
                    <a:lnTo>
                      <a:pt x="29" y="129"/>
                    </a:lnTo>
                    <a:lnTo>
                      <a:pt x="26" y="140"/>
                    </a:lnTo>
                    <a:lnTo>
                      <a:pt x="26" y="140"/>
                    </a:lnTo>
                    <a:lnTo>
                      <a:pt x="26" y="140"/>
                    </a:lnTo>
                    <a:lnTo>
                      <a:pt x="24" y="145"/>
                    </a:lnTo>
                    <a:lnTo>
                      <a:pt x="24" y="151"/>
                    </a:lnTo>
                    <a:lnTo>
                      <a:pt x="24" y="151"/>
                    </a:lnTo>
                    <a:lnTo>
                      <a:pt x="28" y="155"/>
                    </a:lnTo>
                    <a:lnTo>
                      <a:pt x="33" y="155"/>
                    </a:lnTo>
                    <a:lnTo>
                      <a:pt x="41" y="155"/>
                    </a:lnTo>
                    <a:lnTo>
                      <a:pt x="50" y="153"/>
                    </a:lnTo>
                    <a:lnTo>
                      <a:pt x="50" y="153"/>
                    </a:lnTo>
                    <a:lnTo>
                      <a:pt x="50" y="153"/>
                    </a:lnTo>
                    <a:lnTo>
                      <a:pt x="52" y="145"/>
                    </a:lnTo>
                    <a:lnTo>
                      <a:pt x="55" y="142"/>
                    </a:lnTo>
                    <a:lnTo>
                      <a:pt x="55" y="142"/>
                    </a:lnTo>
                    <a:lnTo>
                      <a:pt x="55" y="142"/>
                    </a:lnTo>
                    <a:lnTo>
                      <a:pt x="46" y="144"/>
                    </a:lnTo>
                    <a:lnTo>
                      <a:pt x="46" y="144"/>
                    </a:lnTo>
                    <a:lnTo>
                      <a:pt x="37" y="147"/>
                    </a:lnTo>
                    <a:lnTo>
                      <a:pt x="31" y="147"/>
                    </a:lnTo>
                    <a:lnTo>
                      <a:pt x="31" y="147"/>
                    </a:lnTo>
                    <a:lnTo>
                      <a:pt x="33" y="142"/>
                    </a:lnTo>
                    <a:lnTo>
                      <a:pt x="41" y="134"/>
                    </a:lnTo>
                    <a:lnTo>
                      <a:pt x="41" y="134"/>
                    </a:lnTo>
                    <a:lnTo>
                      <a:pt x="55" y="122"/>
                    </a:lnTo>
                    <a:lnTo>
                      <a:pt x="57" y="120"/>
                    </a:lnTo>
                    <a:lnTo>
                      <a:pt x="57" y="120"/>
                    </a:lnTo>
                    <a:lnTo>
                      <a:pt x="64" y="116"/>
                    </a:lnTo>
                    <a:lnTo>
                      <a:pt x="64" y="116"/>
                    </a:lnTo>
                    <a:lnTo>
                      <a:pt x="74" y="111"/>
                    </a:lnTo>
                    <a:lnTo>
                      <a:pt x="74" y="111"/>
                    </a:lnTo>
                    <a:lnTo>
                      <a:pt x="94" y="100"/>
                    </a:lnTo>
                    <a:lnTo>
                      <a:pt x="110" y="92"/>
                    </a:lnTo>
                    <a:lnTo>
                      <a:pt x="110" y="92"/>
                    </a:lnTo>
                    <a:lnTo>
                      <a:pt x="121" y="89"/>
                    </a:lnTo>
                    <a:lnTo>
                      <a:pt x="125" y="90"/>
                    </a:lnTo>
                    <a:lnTo>
                      <a:pt x="125" y="90"/>
                    </a:lnTo>
                    <a:lnTo>
                      <a:pt x="123" y="94"/>
                    </a:lnTo>
                    <a:lnTo>
                      <a:pt x="116" y="101"/>
                    </a:lnTo>
                    <a:lnTo>
                      <a:pt x="116" y="101"/>
                    </a:lnTo>
                    <a:lnTo>
                      <a:pt x="103" y="114"/>
                    </a:lnTo>
                    <a:lnTo>
                      <a:pt x="83" y="127"/>
                    </a:lnTo>
                    <a:lnTo>
                      <a:pt x="83" y="127"/>
                    </a:lnTo>
                    <a:lnTo>
                      <a:pt x="75" y="131"/>
                    </a:lnTo>
                    <a:lnTo>
                      <a:pt x="77" y="140"/>
                    </a:lnTo>
                    <a:lnTo>
                      <a:pt x="77" y="140"/>
                    </a:lnTo>
                    <a:lnTo>
                      <a:pt x="88" y="134"/>
                    </a:lnTo>
                    <a:lnTo>
                      <a:pt x="88" y="134"/>
                    </a:lnTo>
                    <a:lnTo>
                      <a:pt x="107" y="120"/>
                    </a:lnTo>
                    <a:lnTo>
                      <a:pt x="123" y="109"/>
                    </a:lnTo>
                    <a:lnTo>
                      <a:pt x="123" y="109"/>
                    </a:lnTo>
                    <a:lnTo>
                      <a:pt x="129" y="101"/>
                    </a:lnTo>
                    <a:lnTo>
                      <a:pt x="132" y="96"/>
                    </a:lnTo>
                    <a:lnTo>
                      <a:pt x="134" y="90"/>
                    </a:lnTo>
                    <a:lnTo>
                      <a:pt x="132" y="85"/>
                    </a:lnTo>
                    <a:lnTo>
                      <a:pt x="132" y="85"/>
                    </a:lnTo>
                    <a:lnTo>
                      <a:pt x="130" y="83"/>
                    </a:lnTo>
                    <a:lnTo>
                      <a:pt x="129" y="81"/>
                    </a:lnTo>
                    <a:lnTo>
                      <a:pt x="119" y="81"/>
                    </a:lnTo>
                    <a:lnTo>
                      <a:pt x="119" y="81"/>
                    </a:lnTo>
                    <a:lnTo>
                      <a:pt x="108" y="79"/>
                    </a:lnTo>
                    <a:lnTo>
                      <a:pt x="101" y="76"/>
                    </a:lnTo>
                    <a:lnTo>
                      <a:pt x="94" y="68"/>
                    </a:lnTo>
                    <a:lnTo>
                      <a:pt x="88" y="57"/>
                    </a:lnTo>
                    <a:lnTo>
                      <a:pt x="88" y="57"/>
                    </a:lnTo>
                    <a:lnTo>
                      <a:pt x="77" y="43"/>
                    </a:lnTo>
                    <a:lnTo>
                      <a:pt x="72" y="35"/>
                    </a:lnTo>
                    <a:lnTo>
                      <a:pt x="64" y="32"/>
                    </a:lnTo>
                    <a:lnTo>
                      <a:pt x="59" y="28"/>
                    </a:lnTo>
                    <a:lnTo>
                      <a:pt x="52" y="26"/>
                    </a:lnTo>
                    <a:lnTo>
                      <a:pt x="44" y="28"/>
                    </a:lnTo>
                    <a:lnTo>
                      <a:pt x="35" y="30"/>
                    </a:lnTo>
                    <a:lnTo>
                      <a:pt x="35" y="30"/>
                    </a:lnTo>
                    <a:lnTo>
                      <a:pt x="33" y="21"/>
                    </a:lnTo>
                    <a:lnTo>
                      <a:pt x="29" y="11"/>
                    </a:lnTo>
                    <a:lnTo>
                      <a:pt x="22" y="4"/>
                    </a:lnTo>
                    <a:lnTo>
                      <a:pt x="18" y="2"/>
                    </a:lnTo>
                    <a:lnTo>
                      <a:pt x="15" y="0"/>
                    </a:lnTo>
                    <a:lnTo>
                      <a:pt x="2" y="8"/>
                    </a:lnTo>
                    <a:lnTo>
                      <a:pt x="2" y="8"/>
                    </a:lnTo>
                    <a:lnTo>
                      <a:pt x="0" y="11"/>
                    </a:lnTo>
                    <a:lnTo>
                      <a:pt x="0" y="15"/>
                    </a:lnTo>
                    <a:lnTo>
                      <a:pt x="2" y="17"/>
                    </a:lnTo>
                    <a:lnTo>
                      <a:pt x="6" y="21"/>
                    </a:lnTo>
                    <a:lnTo>
                      <a:pt x="15" y="28"/>
                    </a:lnTo>
                    <a:lnTo>
                      <a:pt x="22" y="37"/>
                    </a:lnTo>
                    <a:lnTo>
                      <a:pt x="22" y="37"/>
                    </a:lnTo>
                    <a:close/>
                    <a:moveTo>
                      <a:pt x="72" y="145"/>
                    </a:moveTo>
                    <a:lnTo>
                      <a:pt x="72" y="145"/>
                    </a:lnTo>
                    <a:lnTo>
                      <a:pt x="77" y="149"/>
                    </a:lnTo>
                    <a:lnTo>
                      <a:pt x="79" y="153"/>
                    </a:lnTo>
                    <a:lnTo>
                      <a:pt x="79" y="156"/>
                    </a:lnTo>
                    <a:lnTo>
                      <a:pt x="79" y="156"/>
                    </a:lnTo>
                    <a:lnTo>
                      <a:pt x="77" y="160"/>
                    </a:lnTo>
                    <a:lnTo>
                      <a:pt x="75" y="164"/>
                    </a:lnTo>
                    <a:lnTo>
                      <a:pt x="72" y="167"/>
                    </a:lnTo>
                    <a:lnTo>
                      <a:pt x="66" y="169"/>
                    </a:lnTo>
                    <a:lnTo>
                      <a:pt x="66" y="169"/>
                    </a:lnTo>
                    <a:lnTo>
                      <a:pt x="63" y="167"/>
                    </a:lnTo>
                    <a:lnTo>
                      <a:pt x="57" y="164"/>
                    </a:lnTo>
                    <a:lnTo>
                      <a:pt x="55" y="160"/>
                    </a:lnTo>
                    <a:lnTo>
                      <a:pt x="53" y="156"/>
                    </a:lnTo>
                    <a:lnTo>
                      <a:pt x="53" y="156"/>
                    </a:lnTo>
                    <a:lnTo>
                      <a:pt x="55" y="153"/>
                    </a:lnTo>
                    <a:lnTo>
                      <a:pt x="55" y="149"/>
                    </a:lnTo>
                    <a:lnTo>
                      <a:pt x="61" y="145"/>
                    </a:lnTo>
                    <a:lnTo>
                      <a:pt x="61" y="145"/>
                    </a:lnTo>
                    <a:lnTo>
                      <a:pt x="61" y="125"/>
                    </a:lnTo>
                    <a:lnTo>
                      <a:pt x="61" y="125"/>
                    </a:lnTo>
                    <a:lnTo>
                      <a:pt x="64" y="122"/>
                    </a:lnTo>
                    <a:lnTo>
                      <a:pt x="70" y="118"/>
                    </a:lnTo>
                    <a:lnTo>
                      <a:pt x="70" y="118"/>
                    </a:lnTo>
                    <a:lnTo>
                      <a:pt x="72" y="145"/>
                    </a:lnTo>
                    <a:lnTo>
                      <a:pt x="72" y="145"/>
                    </a:lnTo>
                    <a:close/>
                    <a:moveTo>
                      <a:pt x="6" y="11"/>
                    </a:moveTo>
                    <a:lnTo>
                      <a:pt x="6" y="11"/>
                    </a:lnTo>
                    <a:lnTo>
                      <a:pt x="9" y="13"/>
                    </a:lnTo>
                    <a:lnTo>
                      <a:pt x="17" y="19"/>
                    </a:lnTo>
                    <a:lnTo>
                      <a:pt x="17" y="19"/>
                    </a:lnTo>
                    <a:lnTo>
                      <a:pt x="20" y="28"/>
                    </a:lnTo>
                    <a:lnTo>
                      <a:pt x="24" y="32"/>
                    </a:lnTo>
                    <a:lnTo>
                      <a:pt x="24" y="32"/>
                    </a:lnTo>
                    <a:lnTo>
                      <a:pt x="22" y="33"/>
                    </a:lnTo>
                    <a:lnTo>
                      <a:pt x="22" y="33"/>
                    </a:lnTo>
                    <a:lnTo>
                      <a:pt x="18" y="26"/>
                    </a:lnTo>
                    <a:lnTo>
                      <a:pt x="13" y="22"/>
                    </a:lnTo>
                    <a:lnTo>
                      <a:pt x="4" y="15"/>
                    </a:lnTo>
                    <a:lnTo>
                      <a:pt x="4" y="15"/>
                    </a:lnTo>
                    <a:lnTo>
                      <a:pt x="4" y="11"/>
                    </a:lnTo>
                    <a:lnTo>
                      <a:pt x="6" y="11"/>
                    </a:lnTo>
                    <a:lnTo>
                      <a:pt x="6" y="11"/>
                    </a:lnTo>
                    <a:close/>
                    <a:moveTo>
                      <a:pt x="46" y="33"/>
                    </a:moveTo>
                    <a:lnTo>
                      <a:pt x="46" y="33"/>
                    </a:lnTo>
                    <a:lnTo>
                      <a:pt x="53" y="35"/>
                    </a:lnTo>
                    <a:lnTo>
                      <a:pt x="61" y="39"/>
                    </a:lnTo>
                    <a:lnTo>
                      <a:pt x="68" y="44"/>
                    </a:lnTo>
                    <a:lnTo>
                      <a:pt x="74" y="50"/>
                    </a:lnTo>
                    <a:lnTo>
                      <a:pt x="74" y="50"/>
                    </a:lnTo>
                    <a:lnTo>
                      <a:pt x="79" y="57"/>
                    </a:lnTo>
                    <a:lnTo>
                      <a:pt x="83" y="66"/>
                    </a:lnTo>
                    <a:lnTo>
                      <a:pt x="88" y="74"/>
                    </a:lnTo>
                    <a:lnTo>
                      <a:pt x="94" y="81"/>
                    </a:lnTo>
                    <a:lnTo>
                      <a:pt x="94" y="81"/>
                    </a:lnTo>
                    <a:lnTo>
                      <a:pt x="83" y="77"/>
                    </a:lnTo>
                    <a:lnTo>
                      <a:pt x="75" y="76"/>
                    </a:lnTo>
                    <a:lnTo>
                      <a:pt x="72" y="72"/>
                    </a:lnTo>
                    <a:lnTo>
                      <a:pt x="72" y="72"/>
                    </a:lnTo>
                    <a:lnTo>
                      <a:pt x="61" y="52"/>
                    </a:lnTo>
                    <a:lnTo>
                      <a:pt x="55" y="43"/>
                    </a:lnTo>
                    <a:lnTo>
                      <a:pt x="46" y="33"/>
                    </a:lnTo>
                    <a:lnTo>
                      <a:pt x="46" y="33"/>
                    </a:lnTo>
                    <a:close/>
                  </a:path>
                </a:pathLst>
              </a:custGeom>
              <a:solidFill>
                <a:schemeClr val="bg1"/>
              </a:solidFill>
              <a:ln>
                <a:noFill/>
              </a:ln>
              <a:extLst/>
            </p:spPr>
            <p:txBody>
              <a:bodyPr vert="horz" wrap="square" lIns="68589" tIns="34294" rIns="68589" bIns="34294" numCol="1" anchor="t" anchorCtr="0" compatLnSpc="1">
                <a:prstTxWarp prst="textNoShape">
                  <a:avLst/>
                </a:prstTxWarp>
              </a:bodyPr>
              <a:lstStyle/>
              <a:p>
                <a:endParaRPr lang="zh-CN" altLang="en-US" sz="1350"/>
              </a:p>
            </p:txBody>
          </p:sp>
        </p:grpSp>
        <p:grpSp>
          <p:nvGrpSpPr>
            <p:cNvPr id="81" name="组合 80"/>
            <p:cNvGrpSpPr/>
            <p:nvPr/>
          </p:nvGrpSpPr>
          <p:grpSpPr>
            <a:xfrm>
              <a:off x="3960478" y="2246559"/>
              <a:ext cx="1460038" cy="727178"/>
              <a:chOff x="5279949" y="1852617"/>
              <a:chExt cx="1946464" cy="969445"/>
            </a:xfrm>
          </p:grpSpPr>
          <p:sp>
            <p:nvSpPr>
              <p:cNvPr id="82" name="Freeform 6"/>
              <p:cNvSpPr>
                <a:spLocks/>
              </p:cNvSpPr>
              <p:nvPr/>
            </p:nvSpPr>
            <p:spPr bwMode="auto">
              <a:xfrm>
                <a:off x="5279949" y="1852617"/>
                <a:ext cx="1946464" cy="969445"/>
              </a:xfrm>
              <a:custGeom>
                <a:avLst/>
                <a:gdLst/>
                <a:ahLst/>
                <a:cxnLst>
                  <a:cxn ang="0">
                    <a:pos x="718" y="90"/>
                  </a:cxn>
                  <a:cxn ang="0">
                    <a:pos x="1531" y="333"/>
                  </a:cxn>
                  <a:cxn ang="0">
                    <a:pos x="1529" y="421"/>
                  </a:cxn>
                  <a:cxn ang="0">
                    <a:pos x="1228" y="762"/>
                  </a:cxn>
                  <a:cxn ang="0">
                    <a:pos x="941" y="750"/>
                  </a:cxn>
                  <a:cxn ang="0">
                    <a:pos x="715" y="532"/>
                  </a:cxn>
                  <a:cxn ang="0">
                    <a:pos x="439" y="533"/>
                  </a:cxn>
                  <a:cxn ang="0">
                    <a:pos x="0" y="164"/>
                  </a:cxn>
                  <a:cxn ang="0">
                    <a:pos x="166" y="66"/>
                  </a:cxn>
                  <a:cxn ang="0">
                    <a:pos x="660" y="66"/>
                  </a:cxn>
                  <a:cxn ang="0">
                    <a:pos x="715" y="89"/>
                  </a:cxn>
                  <a:cxn ang="0">
                    <a:pos x="718" y="90"/>
                  </a:cxn>
                </a:cxnLst>
                <a:rect l="0" t="0" r="r" b="b"/>
                <a:pathLst>
                  <a:path w="1531" h="762">
                    <a:moveTo>
                      <a:pt x="718" y="90"/>
                    </a:moveTo>
                    <a:cubicBezTo>
                      <a:pt x="1081" y="5"/>
                      <a:pt x="1352" y="86"/>
                      <a:pt x="1531" y="333"/>
                    </a:cubicBezTo>
                    <a:cubicBezTo>
                      <a:pt x="1531" y="383"/>
                      <a:pt x="1530" y="412"/>
                      <a:pt x="1529" y="421"/>
                    </a:cubicBezTo>
                    <a:cubicBezTo>
                      <a:pt x="1506" y="570"/>
                      <a:pt x="1406" y="684"/>
                      <a:pt x="1228" y="762"/>
                    </a:cubicBezTo>
                    <a:cubicBezTo>
                      <a:pt x="1130" y="733"/>
                      <a:pt x="1035" y="729"/>
                      <a:pt x="941" y="750"/>
                    </a:cubicBezTo>
                    <a:cubicBezTo>
                      <a:pt x="905" y="633"/>
                      <a:pt x="830" y="560"/>
                      <a:pt x="715" y="532"/>
                    </a:cubicBezTo>
                    <a:cubicBezTo>
                      <a:pt x="640" y="513"/>
                      <a:pt x="548" y="514"/>
                      <a:pt x="439" y="533"/>
                    </a:cubicBezTo>
                    <a:cubicBezTo>
                      <a:pt x="368" y="379"/>
                      <a:pt x="222" y="256"/>
                      <a:pt x="0" y="164"/>
                    </a:cubicBezTo>
                    <a:cubicBezTo>
                      <a:pt x="54" y="123"/>
                      <a:pt x="110" y="90"/>
                      <a:pt x="166" y="66"/>
                    </a:cubicBezTo>
                    <a:cubicBezTo>
                      <a:pt x="321" y="0"/>
                      <a:pt x="485" y="0"/>
                      <a:pt x="660" y="66"/>
                    </a:cubicBezTo>
                    <a:cubicBezTo>
                      <a:pt x="678" y="73"/>
                      <a:pt x="697" y="80"/>
                      <a:pt x="715" y="89"/>
                    </a:cubicBezTo>
                    <a:cubicBezTo>
                      <a:pt x="716" y="89"/>
                      <a:pt x="717" y="89"/>
                      <a:pt x="718" y="90"/>
                    </a:cubicBezTo>
                    <a:close/>
                  </a:path>
                </a:pathLst>
              </a:custGeom>
              <a:solidFill>
                <a:srgbClr val="7030A0"/>
              </a:solidFill>
              <a:ln w="9525">
                <a:noFill/>
                <a:round/>
                <a:headEnd/>
                <a:tailEnd/>
              </a:ln>
            </p:spPr>
            <p:txBody>
              <a:bodyPr vert="horz" wrap="square" lIns="68589" tIns="34294" rIns="68589" bIns="34294" numCol="1" anchor="t" anchorCtr="0" compatLnSpc="1">
                <a:prstTxWarp prst="textNoShape">
                  <a:avLst/>
                </a:prstTxWarp>
              </a:bodyPr>
              <a:lstStyle/>
              <a:p>
                <a:endParaRPr lang="en-US" sz="1350"/>
              </a:p>
            </p:txBody>
          </p:sp>
          <p:sp>
            <p:nvSpPr>
              <p:cNvPr id="83" name="Freeform 333"/>
              <p:cNvSpPr>
                <a:spLocks noEditPoints="1"/>
              </p:cNvSpPr>
              <p:nvPr/>
            </p:nvSpPr>
            <p:spPr bwMode="auto">
              <a:xfrm>
                <a:off x="6359215" y="2142299"/>
                <a:ext cx="397060" cy="397061"/>
              </a:xfrm>
              <a:custGeom>
                <a:avLst/>
                <a:gdLst>
                  <a:gd name="T0" fmla="*/ 104 w 158"/>
                  <a:gd name="T1" fmla="*/ 38 h 158"/>
                  <a:gd name="T2" fmla="*/ 126 w 158"/>
                  <a:gd name="T3" fmla="*/ 79 h 158"/>
                  <a:gd name="T4" fmla="*/ 112 w 158"/>
                  <a:gd name="T5" fmla="*/ 112 h 158"/>
                  <a:gd name="T6" fmla="*/ 79 w 158"/>
                  <a:gd name="T7" fmla="*/ 126 h 158"/>
                  <a:gd name="T8" fmla="*/ 38 w 158"/>
                  <a:gd name="T9" fmla="*/ 106 h 158"/>
                  <a:gd name="T10" fmla="*/ 31 w 158"/>
                  <a:gd name="T11" fmla="*/ 69 h 158"/>
                  <a:gd name="T12" fmla="*/ 60 w 158"/>
                  <a:gd name="T13" fmla="*/ 35 h 158"/>
                  <a:gd name="T14" fmla="*/ 22 w 158"/>
                  <a:gd name="T15" fmla="*/ 24 h 158"/>
                  <a:gd name="T16" fmla="*/ 33 w 158"/>
                  <a:gd name="T17" fmla="*/ 47 h 158"/>
                  <a:gd name="T18" fmla="*/ 42 w 158"/>
                  <a:gd name="T19" fmla="*/ 29 h 158"/>
                  <a:gd name="T20" fmla="*/ 0 w 158"/>
                  <a:gd name="T21" fmla="*/ 79 h 158"/>
                  <a:gd name="T22" fmla="*/ 24 w 158"/>
                  <a:gd name="T23" fmla="*/ 69 h 158"/>
                  <a:gd name="T24" fmla="*/ 24 w 158"/>
                  <a:gd name="T25" fmla="*/ 88 h 158"/>
                  <a:gd name="T26" fmla="*/ 0 w 158"/>
                  <a:gd name="T27" fmla="*/ 79 h 158"/>
                  <a:gd name="T28" fmla="*/ 40 w 158"/>
                  <a:gd name="T29" fmla="*/ 128 h 158"/>
                  <a:gd name="T30" fmla="*/ 33 w 158"/>
                  <a:gd name="T31" fmla="*/ 110 h 158"/>
                  <a:gd name="T32" fmla="*/ 24 w 158"/>
                  <a:gd name="T33" fmla="*/ 134 h 158"/>
                  <a:gd name="T34" fmla="*/ 69 w 158"/>
                  <a:gd name="T35" fmla="*/ 147 h 158"/>
                  <a:gd name="T36" fmla="*/ 79 w 158"/>
                  <a:gd name="T37" fmla="*/ 134 h 158"/>
                  <a:gd name="T38" fmla="*/ 80 w 158"/>
                  <a:gd name="T39" fmla="*/ 150 h 158"/>
                  <a:gd name="T40" fmla="*/ 130 w 158"/>
                  <a:gd name="T41" fmla="*/ 128 h 158"/>
                  <a:gd name="T42" fmla="*/ 117 w 158"/>
                  <a:gd name="T43" fmla="*/ 117 h 158"/>
                  <a:gd name="T44" fmla="*/ 119 w 158"/>
                  <a:gd name="T45" fmla="*/ 132 h 158"/>
                  <a:gd name="T46" fmla="*/ 158 w 158"/>
                  <a:gd name="T47" fmla="*/ 79 h 158"/>
                  <a:gd name="T48" fmla="*/ 132 w 158"/>
                  <a:gd name="T49" fmla="*/ 88 h 158"/>
                  <a:gd name="T50" fmla="*/ 139 w 158"/>
                  <a:gd name="T51" fmla="*/ 69 h 158"/>
                  <a:gd name="T52" fmla="*/ 134 w 158"/>
                  <a:gd name="T53" fmla="*/ 22 h 158"/>
                  <a:gd name="T54" fmla="*/ 110 w 158"/>
                  <a:gd name="T55" fmla="*/ 33 h 158"/>
                  <a:gd name="T56" fmla="*/ 123 w 158"/>
                  <a:gd name="T57" fmla="*/ 47 h 158"/>
                  <a:gd name="T58" fmla="*/ 134 w 158"/>
                  <a:gd name="T59" fmla="*/ 22 h 158"/>
                  <a:gd name="T60" fmla="*/ 27 w 158"/>
                  <a:gd name="T61" fmla="*/ 58 h 158"/>
                  <a:gd name="T62" fmla="*/ 25 w 158"/>
                  <a:gd name="T63" fmla="*/ 95 h 158"/>
                  <a:gd name="T64" fmla="*/ 14 w 158"/>
                  <a:gd name="T65" fmla="*/ 106 h 158"/>
                  <a:gd name="T66" fmla="*/ 57 w 158"/>
                  <a:gd name="T67" fmla="*/ 130 h 158"/>
                  <a:gd name="T68" fmla="*/ 104 w 158"/>
                  <a:gd name="T69" fmla="*/ 141 h 158"/>
                  <a:gd name="T70" fmla="*/ 104 w 158"/>
                  <a:gd name="T71" fmla="*/ 126 h 158"/>
                  <a:gd name="T72" fmla="*/ 126 w 158"/>
                  <a:gd name="T73" fmla="*/ 104 h 158"/>
                  <a:gd name="T74" fmla="*/ 143 w 158"/>
                  <a:gd name="T75" fmla="*/ 104 h 158"/>
                  <a:gd name="T76" fmla="*/ 128 w 158"/>
                  <a:gd name="T77" fmla="*/ 57 h 158"/>
                  <a:gd name="T78" fmla="*/ 104 w 158"/>
                  <a:gd name="T79" fmla="*/ 29 h 158"/>
                  <a:gd name="T80" fmla="*/ 104 w 158"/>
                  <a:gd name="T81" fmla="*/ 14 h 158"/>
                  <a:gd name="T82" fmla="*/ 57 w 158"/>
                  <a:gd name="T83" fmla="*/ 27 h 158"/>
                  <a:gd name="T84" fmla="*/ 77 w 158"/>
                  <a:gd name="T85" fmla="*/ 0 h 158"/>
                  <a:gd name="T86" fmla="*/ 88 w 158"/>
                  <a:gd name="T87" fmla="*/ 24 h 158"/>
                  <a:gd name="T88" fmla="*/ 68 w 158"/>
                  <a:gd name="T89" fmla="*/ 24 h 158"/>
                  <a:gd name="T90" fmla="*/ 77 w 158"/>
                  <a:gd name="T91" fmla="*/ 0 h 158"/>
                  <a:gd name="T92" fmla="*/ 62 w 158"/>
                  <a:gd name="T93" fmla="*/ 49 h 158"/>
                  <a:gd name="T94" fmla="*/ 108 w 158"/>
                  <a:gd name="T95" fmla="*/ 47 h 158"/>
                  <a:gd name="T96" fmla="*/ 68 w 158"/>
                  <a:gd name="T97" fmla="*/ 38 h 158"/>
                  <a:gd name="T98" fmla="*/ 44 w 158"/>
                  <a:gd name="T99" fmla="*/ 69 h 158"/>
                  <a:gd name="T100" fmla="*/ 44 w 158"/>
                  <a:gd name="T101" fmla="*/ 99 h 158"/>
                  <a:gd name="T102" fmla="*/ 49 w 158"/>
                  <a:gd name="T103" fmla="*/ 110 h 158"/>
                  <a:gd name="T104" fmla="*/ 71 w 158"/>
                  <a:gd name="T105" fmla="*/ 117 h 158"/>
                  <a:gd name="T106" fmla="*/ 40 w 158"/>
                  <a:gd name="T107" fmla="*/ 66 h 158"/>
                  <a:gd name="T108" fmla="*/ 36 w 158"/>
                  <a:gd name="T109" fmla="*/ 77 h 158"/>
                  <a:gd name="T110" fmla="*/ 46 w 158"/>
                  <a:gd name="T111"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 h="158">
                    <a:moveTo>
                      <a:pt x="79" y="31"/>
                    </a:moveTo>
                    <a:lnTo>
                      <a:pt x="79" y="31"/>
                    </a:lnTo>
                    <a:lnTo>
                      <a:pt x="88" y="31"/>
                    </a:lnTo>
                    <a:lnTo>
                      <a:pt x="97" y="35"/>
                    </a:lnTo>
                    <a:lnTo>
                      <a:pt x="104" y="38"/>
                    </a:lnTo>
                    <a:lnTo>
                      <a:pt x="112" y="44"/>
                    </a:lnTo>
                    <a:lnTo>
                      <a:pt x="117" y="51"/>
                    </a:lnTo>
                    <a:lnTo>
                      <a:pt x="123" y="60"/>
                    </a:lnTo>
                    <a:lnTo>
                      <a:pt x="124" y="69"/>
                    </a:lnTo>
                    <a:lnTo>
                      <a:pt x="126" y="79"/>
                    </a:lnTo>
                    <a:lnTo>
                      <a:pt x="126" y="79"/>
                    </a:lnTo>
                    <a:lnTo>
                      <a:pt x="124" y="88"/>
                    </a:lnTo>
                    <a:lnTo>
                      <a:pt x="123" y="97"/>
                    </a:lnTo>
                    <a:lnTo>
                      <a:pt x="117" y="106"/>
                    </a:lnTo>
                    <a:lnTo>
                      <a:pt x="112" y="112"/>
                    </a:lnTo>
                    <a:lnTo>
                      <a:pt x="104" y="119"/>
                    </a:lnTo>
                    <a:lnTo>
                      <a:pt x="97" y="123"/>
                    </a:lnTo>
                    <a:lnTo>
                      <a:pt x="88" y="126"/>
                    </a:lnTo>
                    <a:lnTo>
                      <a:pt x="79" y="126"/>
                    </a:lnTo>
                    <a:lnTo>
                      <a:pt x="79" y="126"/>
                    </a:lnTo>
                    <a:lnTo>
                      <a:pt x="68" y="126"/>
                    </a:lnTo>
                    <a:lnTo>
                      <a:pt x="60" y="123"/>
                    </a:lnTo>
                    <a:lnTo>
                      <a:pt x="51" y="119"/>
                    </a:lnTo>
                    <a:lnTo>
                      <a:pt x="44" y="112"/>
                    </a:lnTo>
                    <a:lnTo>
                      <a:pt x="38" y="106"/>
                    </a:lnTo>
                    <a:lnTo>
                      <a:pt x="35" y="97"/>
                    </a:lnTo>
                    <a:lnTo>
                      <a:pt x="31" y="88"/>
                    </a:lnTo>
                    <a:lnTo>
                      <a:pt x="31" y="79"/>
                    </a:lnTo>
                    <a:lnTo>
                      <a:pt x="31" y="79"/>
                    </a:lnTo>
                    <a:lnTo>
                      <a:pt x="31" y="69"/>
                    </a:lnTo>
                    <a:lnTo>
                      <a:pt x="35" y="60"/>
                    </a:lnTo>
                    <a:lnTo>
                      <a:pt x="38" y="51"/>
                    </a:lnTo>
                    <a:lnTo>
                      <a:pt x="44" y="44"/>
                    </a:lnTo>
                    <a:lnTo>
                      <a:pt x="51" y="38"/>
                    </a:lnTo>
                    <a:lnTo>
                      <a:pt x="60" y="35"/>
                    </a:lnTo>
                    <a:lnTo>
                      <a:pt x="68" y="31"/>
                    </a:lnTo>
                    <a:lnTo>
                      <a:pt x="79" y="31"/>
                    </a:lnTo>
                    <a:lnTo>
                      <a:pt x="79" y="31"/>
                    </a:lnTo>
                    <a:close/>
                    <a:moveTo>
                      <a:pt x="22" y="24"/>
                    </a:moveTo>
                    <a:lnTo>
                      <a:pt x="22" y="24"/>
                    </a:lnTo>
                    <a:lnTo>
                      <a:pt x="25" y="29"/>
                    </a:lnTo>
                    <a:lnTo>
                      <a:pt x="27" y="35"/>
                    </a:lnTo>
                    <a:lnTo>
                      <a:pt x="29" y="42"/>
                    </a:lnTo>
                    <a:lnTo>
                      <a:pt x="33" y="47"/>
                    </a:lnTo>
                    <a:lnTo>
                      <a:pt x="33" y="47"/>
                    </a:lnTo>
                    <a:lnTo>
                      <a:pt x="38" y="40"/>
                    </a:lnTo>
                    <a:lnTo>
                      <a:pt x="38" y="40"/>
                    </a:lnTo>
                    <a:lnTo>
                      <a:pt x="47" y="33"/>
                    </a:lnTo>
                    <a:lnTo>
                      <a:pt x="47" y="33"/>
                    </a:lnTo>
                    <a:lnTo>
                      <a:pt x="42" y="29"/>
                    </a:lnTo>
                    <a:lnTo>
                      <a:pt x="36" y="25"/>
                    </a:lnTo>
                    <a:lnTo>
                      <a:pt x="31" y="22"/>
                    </a:lnTo>
                    <a:lnTo>
                      <a:pt x="22" y="24"/>
                    </a:lnTo>
                    <a:lnTo>
                      <a:pt x="22" y="24"/>
                    </a:lnTo>
                    <a:close/>
                    <a:moveTo>
                      <a:pt x="0" y="79"/>
                    </a:moveTo>
                    <a:lnTo>
                      <a:pt x="0" y="79"/>
                    </a:lnTo>
                    <a:lnTo>
                      <a:pt x="5" y="73"/>
                    </a:lnTo>
                    <a:lnTo>
                      <a:pt x="11" y="69"/>
                    </a:lnTo>
                    <a:lnTo>
                      <a:pt x="18" y="68"/>
                    </a:lnTo>
                    <a:lnTo>
                      <a:pt x="24" y="69"/>
                    </a:lnTo>
                    <a:lnTo>
                      <a:pt x="24" y="69"/>
                    </a:lnTo>
                    <a:lnTo>
                      <a:pt x="24" y="79"/>
                    </a:lnTo>
                    <a:lnTo>
                      <a:pt x="24" y="79"/>
                    </a:lnTo>
                    <a:lnTo>
                      <a:pt x="24" y="88"/>
                    </a:lnTo>
                    <a:lnTo>
                      <a:pt x="24" y="88"/>
                    </a:lnTo>
                    <a:lnTo>
                      <a:pt x="16" y="88"/>
                    </a:lnTo>
                    <a:lnTo>
                      <a:pt x="11" y="84"/>
                    </a:lnTo>
                    <a:lnTo>
                      <a:pt x="5" y="81"/>
                    </a:lnTo>
                    <a:lnTo>
                      <a:pt x="0" y="79"/>
                    </a:lnTo>
                    <a:lnTo>
                      <a:pt x="0" y="79"/>
                    </a:lnTo>
                    <a:close/>
                    <a:moveTo>
                      <a:pt x="24" y="134"/>
                    </a:moveTo>
                    <a:lnTo>
                      <a:pt x="24" y="134"/>
                    </a:lnTo>
                    <a:lnTo>
                      <a:pt x="29" y="130"/>
                    </a:lnTo>
                    <a:lnTo>
                      <a:pt x="35" y="130"/>
                    </a:lnTo>
                    <a:lnTo>
                      <a:pt x="40" y="128"/>
                    </a:lnTo>
                    <a:lnTo>
                      <a:pt x="47" y="125"/>
                    </a:lnTo>
                    <a:lnTo>
                      <a:pt x="47" y="125"/>
                    </a:lnTo>
                    <a:lnTo>
                      <a:pt x="38" y="117"/>
                    </a:lnTo>
                    <a:lnTo>
                      <a:pt x="38" y="117"/>
                    </a:lnTo>
                    <a:lnTo>
                      <a:pt x="33" y="110"/>
                    </a:lnTo>
                    <a:lnTo>
                      <a:pt x="33" y="110"/>
                    </a:lnTo>
                    <a:lnTo>
                      <a:pt x="27" y="114"/>
                    </a:lnTo>
                    <a:lnTo>
                      <a:pt x="24" y="119"/>
                    </a:lnTo>
                    <a:lnTo>
                      <a:pt x="22" y="126"/>
                    </a:lnTo>
                    <a:lnTo>
                      <a:pt x="24" y="134"/>
                    </a:lnTo>
                    <a:lnTo>
                      <a:pt x="24" y="134"/>
                    </a:lnTo>
                    <a:close/>
                    <a:moveTo>
                      <a:pt x="79" y="158"/>
                    </a:moveTo>
                    <a:lnTo>
                      <a:pt x="79" y="158"/>
                    </a:lnTo>
                    <a:lnTo>
                      <a:pt x="73" y="152"/>
                    </a:lnTo>
                    <a:lnTo>
                      <a:pt x="69" y="147"/>
                    </a:lnTo>
                    <a:lnTo>
                      <a:pt x="68" y="139"/>
                    </a:lnTo>
                    <a:lnTo>
                      <a:pt x="68" y="132"/>
                    </a:lnTo>
                    <a:lnTo>
                      <a:pt x="68" y="132"/>
                    </a:lnTo>
                    <a:lnTo>
                      <a:pt x="79" y="134"/>
                    </a:lnTo>
                    <a:lnTo>
                      <a:pt x="79" y="134"/>
                    </a:lnTo>
                    <a:lnTo>
                      <a:pt x="88" y="132"/>
                    </a:lnTo>
                    <a:lnTo>
                      <a:pt x="88" y="132"/>
                    </a:lnTo>
                    <a:lnTo>
                      <a:pt x="86" y="139"/>
                    </a:lnTo>
                    <a:lnTo>
                      <a:pt x="84" y="145"/>
                    </a:lnTo>
                    <a:lnTo>
                      <a:pt x="80" y="150"/>
                    </a:lnTo>
                    <a:lnTo>
                      <a:pt x="79" y="158"/>
                    </a:lnTo>
                    <a:lnTo>
                      <a:pt x="79" y="158"/>
                    </a:lnTo>
                    <a:close/>
                    <a:moveTo>
                      <a:pt x="134" y="134"/>
                    </a:moveTo>
                    <a:lnTo>
                      <a:pt x="134" y="134"/>
                    </a:lnTo>
                    <a:lnTo>
                      <a:pt x="130" y="128"/>
                    </a:lnTo>
                    <a:lnTo>
                      <a:pt x="128" y="123"/>
                    </a:lnTo>
                    <a:lnTo>
                      <a:pt x="128" y="115"/>
                    </a:lnTo>
                    <a:lnTo>
                      <a:pt x="123" y="110"/>
                    </a:lnTo>
                    <a:lnTo>
                      <a:pt x="123" y="110"/>
                    </a:lnTo>
                    <a:lnTo>
                      <a:pt x="117" y="117"/>
                    </a:lnTo>
                    <a:lnTo>
                      <a:pt x="117" y="117"/>
                    </a:lnTo>
                    <a:lnTo>
                      <a:pt x="110" y="125"/>
                    </a:lnTo>
                    <a:lnTo>
                      <a:pt x="110" y="125"/>
                    </a:lnTo>
                    <a:lnTo>
                      <a:pt x="113" y="128"/>
                    </a:lnTo>
                    <a:lnTo>
                      <a:pt x="119" y="132"/>
                    </a:lnTo>
                    <a:lnTo>
                      <a:pt x="126" y="134"/>
                    </a:lnTo>
                    <a:lnTo>
                      <a:pt x="134" y="134"/>
                    </a:lnTo>
                    <a:lnTo>
                      <a:pt x="134" y="134"/>
                    </a:lnTo>
                    <a:close/>
                    <a:moveTo>
                      <a:pt x="158" y="79"/>
                    </a:moveTo>
                    <a:lnTo>
                      <a:pt x="158" y="79"/>
                    </a:lnTo>
                    <a:lnTo>
                      <a:pt x="152" y="84"/>
                    </a:lnTo>
                    <a:lnTo>
                      <a:pt x="145" y="88"/>
                    </a:lnTo>
                    <a:lnTo>
                      <a:pt x="139" y="90"/>
                    </a:lnTo>
                    <a:lnTo>
                      <a:pt x="132" y="88"/>
                    </a:lnTo>
                    <a:lnTo>
                      <a:pt x="132" y="88"/>
                    </a:lnTo>
                    <a:lnTo>
                      <a:pt x="134" y="79"/>
                    </a:lnTo>
                    <a:lnTo>
                      <a:pt x="134" y="79"/>
                    </a:lnTo>
                    <a:lnTo>
                      <a:pt x="132" y="69"/>
                    </a:lnTo>
                    <a:lnTo>
                      <a:pt x="132" y="69"/>
                    </a:lnTo>
                    <a:lnTo>
                      <a:pt x="139" y="69"/>
                    </a:lnTo>
                    <a:lnTo>
                      <a:pt x="145" y="73"/>
                    </a:lnTo>
                    <a:lnTo>
                      <a:pt x="150" y="77"/>
                    </a:lnTo>
                    <a:lnTo>
                      <a:pt x="158" y="79"/>
                    </a:lnTo>
                    <a:lnTo>
                      <a:pt x="158" y="79"/>
                    </a:lnTo>
                    <a:close/>
                    <a:moveTo>
                      <a:pt x="134" y="22"/>
                    </a:moveTo>
                    <a:lnTo>
                      <a:pt x="134" y="22"/>
                    </a:lnTo>
                    <a:lnTo>
                      <a:pt x="128" y="25"/>
                    </a:lnTo>
                    <a:lnTo>
                      <a:pt x="121" y="27"/>
                    </a:lnTo>
                    <a:lnTo>
                      <a:pt x="115" y="29"/>
                    </a:lnTo>
                    <a:lnTo>
                      <a:pt x="110" y="33"/>
                    </a:lnTo>
                    <a:lnTo>
                      <a:pt x="110" y="33"/>
                    </a:lnTo>
                    <a:lnTo>
                      <a:pt x="117" y="40"/>
                    </a:lnTo>
                    <a:lnTo>
                      <a:pt x="117" y="40"/>
                    </a:lnTo>
                    <a:lnTo>
                      <a:pt x="123" y="47"/>
                    </a:lnTo>
                    <a:lnTo>
                      <a:pt x="123" y="47"/>
                    </a:lnTo>
                    <a:lnTo>
                      <a:pt x="128" y="44"/>
                    </a:lnTo>
                    <a:lnTo>
                      <a:pt x="132" y="38"/>
                    </a:lnTo>
                    <a:lnTo>
                      <a:pt x="134" y="31"/>
                    </a:lnTo>
                    <a:lnTo>
                      <a:pt x="134" y="22"/>
                    </a:lnTo>
                    <a:lnTo>
                      <a:pt x="134" y="22"/>
                    </a:lnTo>
                    <a:close/>
                    <a:moveTo>
                      <a:pt x="14" y="53"/>
                    </a:moveTo>
                    <a:lnTo>
                      <a:pt x="29" y="53"/>
                    </a:lnTo>
                    <a:lnTo>
                      <a:pt x="29" y="53"/>
                    </a:lnTo>
                    <a:lnTo>
                      <a:pt x="27" y="58"/>
                    </a:lnTo>
                    <a:lnTo>
                      <a:pt x="27" y="58"/>
                    </a:lnTo>
                    <a:lnTo>
                      <a:pt x="25" y="64"/>
                    </a:lnTo>
                    <a:lnTo>
                      <a:pt x="14" y="53"/>
                    </a:lnTo>
                    <a:lnTo>
                      <a:pt x="14" y="53"/>
                    </a:lnTo>
                    <a:close/>
                    <a:moveTo>
                      <a:pt x="14" y="106"/>
                    </a:moveTo>
                    <a:lnTo>
                      <a:pt x="25" y="95"/>
                    </a:lnTo>
                    <a:lnTo>
                      <a:pt x="25" y="95"/>
                    </a:lnTo>
                    <a:lnTo>
                      <a:pt x="27" y="101"/>
                    </a:lnTo>
                    <a:lnTo>
                      <a:pt x="27" y="101"/>
                    </a:lnTo>
                    <a:lnTo>
                      <a:pt x="29" y="104"/>
                    </a:lnTo>
                    <a:lnTo>
                      <a:pt x="14" y="106"/>
                    </a:lnTo>
                    <a:lnTo>
                      <a:pt x="14" y="106"/>
                    </a:lnTo>
                    <a:close/>
                    <a:moveTo>
                      <a:pt x="53" y="143"/>
                    </a:moveTo>
                    <a:lnTo>
                      <a:pt x="53" y="126"/>
                    </a:lnTo>
                    <a:lnTo>
                      <a:pt x="53" y="126"/>
                    </a:lnTo>
                    <a:lnTo>
                      <a:pt x="57" y="130"/>
                    </a:lnTo>
                    <a:lnTo>
                      <a:pt x="57" y="130"/>
                    </a:lnTo>
                    <a:lnTo>
                      <a:pt x="62" y="132"/>
                    </a:lnTo>
                    <a:lnTo>
                      <a:pt x="53" y="143"/>
                    </a:lnTo>
                    <a:lnTo>
                      <a:pt x="53" y="143"/>
                    </a:lnTo>
                    <a:close/>
                    <a:moveTo>
                      <a:pt x="104" y="141"/>
                    </a:moveTo>
                    <a:lnTo>
                      <a:pt x="93" y="132"/>
                    </a:lnTo>
                    <a:lnTo>
                      <a:pt x="93" y="132"/>
                    </a:lnTo>
                    <a:lnTo>
                      <a:pt x="99" y="130"/>
                    </a:lnTo>
                    <a:lnTo>
                      <a:pt x="99" y="130"/>
                    </a:lnTo>
                    <a:lnTo>
                      <a:pt x="104" y="126"/>
                    </a:lnTo>
                    <a:lnTo>
                      <a:pt x="104" y="141"/>
                    </a:lnTo>
                    <a:lnTo>
                      <a:pt x="104" y="141"/>
                    </a:lnTo>
                    <a:close/>
                    <a:moveTo>
                      <a:pt x="143" y="104"/>
                    </a:moveTo>
                    <a:lnTo>
                      <a:pt x="126" y="104"/>
                    </a:lnTo>
                    <a:lnTo>
                      <a:pt x="126" y="104"/>
                    </a:lnTo>
                    <a:lnTo>
                      <a:pt x="130" y="99"/>
                    </a:lnTo>
                    <a:lnTo>
                      <a:pt x="130" y="99"/>
                    </a:lnTo>
                    <a:lnTo>
                      <a:pt x="132" y="93"/>
                    </a:lnTo>
                    <a:lnTo>
                      <a:pt x="143" y="104"/>
                    </a:lnTo>
                    <a:lnTo>
                      <a:pt x="143" y="104"/>
                    </a:lnTo>
                    <a:close/>
                    <a:moveTo>
                      <a:pt x="141" y="51"/>
                    </a:moveTo>
                    <a:lnTo>
                      <a:pt x="130" y="62"/>
                    </a:lnTo>
                    <a:lnTo>
                      <a:pt x="130" y="62"/>
                    </a:lnTo>
                    <a:lnTo>
                      <a:pt x="128" y="57"/>
                    </a:lnTo>
                    <a:lnTo>
                      <a:pt x="128" y="57"/>
                    </a:lnTo>
                    <a:lnTo>
                      <a:pt x="126" y="51"/>
                    </a:lnTo>
                    <a:lnTo>
                      <a:pt x="141" y="51"/>
                    </a:lnTo>
                    <a:lnTo>
                      <a:pt x="141" y="51"/>
                    </a:lnTo>
                    <a:close/>
                    <a:moveTo>
                      <a:pt x="104" y="14"/>
                    </a:moveTo>
                    <a:lnTo>
                      <a:pt x="104" y="29"/>
                    </a:lnTo>
                    <a:lnTo>
                      <a:pt x="104" y="29"/>
                    </a:lnTo>
                    <a:lnTo>
                      <a:pt x="99" y="27"/>
                    </a:lnTo>
                    <a:lnTo>
                      <a:pt x="99" y="27"/>
                    </a:lnTo>
                    <a:lnTo>
                      <a:pt x="93" y="25"/>
                    </a:lnTo>
                    <a:lnTo>
                      <a:pt x="104" y="14"/>
                    </a:lnTo>
                    <a:lnTo>
                      <a:pt x="104" y="14"/>
                    </a:lnTo>
                    <a:close/>
                    <a:moveTo>
                      <a:pt x="51" y="14"/>
                    </a:moveTo>
                    <a:lnTo>
                      <a:pt x="62" y="25"/>
                    </a:lnTo>
                    <a:lnTo>
                      <a:pt x="62" y="25"/>
                    </a:lnTo>
                    <a:lnTo>
                      <a:pt x="57" y="27"/>
                    </a:lnTo>
                    <a:lnTo>
                      <a:pt x="57" y="27"/>
                    </a:lnTo>
                    <a:lnTo>
                      <a:pt x="51" y="31"/>
                    </a:lnTo>
                    <a:lnTo>
                      <a:pt x="51" y="14"/>
                    </a:lnTo>
                    <a:lnTo>
                      <a:pt x="51" y="14"/>
                    </a:lnTo>
                    <a:close/>
                    <a:moveTo>
                      <a:pt x="77" y="0"/>
                    </a:moveTo>
                    <a:lnTo>
                      <a:pt x="77" y="0"/>
                    </a:lnTo>
                    <a:lnTo>
                      <a:pt x="84" y="5"/>
                    </a:lnTo>
                    <a:lnTo>
                      <a:pt x="88" y="11"/>
                    </a:lnTo>
                    <a:lnTo>
                      <a:pt x="88" y="18"/>
                    </a:lnTo>
                    <a:lnTo>
                      <a:pt x="88" y="24"/>
                    </a:lnTo>
                    <a:lnTo>
                      <a:pt x="88" y="24"/>
                    </a:lnTo>
                    <a:lnTo>
                      <a:pt x="79" y="24"/>
                    </a:lnTo>
                    <a:lnTo>
                      <a:pt x="79" y="24"/>
                    </a:lnTo>
                    <a:lnTo>
                      <a:pt x="68" y="24"/>
                    </a:lnTo>
                    <a:lnTo>
                      <a:pt x="68" y="24"/>
                    </a:lnTo>
                    <a:lnTo>
                      <a:pt x="69" y="18"/>
                    </a:lnTo>
                    <a:lnTo>
                      <a:pt x="73" y="13"/>
                    </a:lnTo>
                    <a:lnTo>
                      <a:pt x="77" y="7"/>
                    </a:lnTo>
                    <a:lnTo>
                      <a:pt x="77" y="0"/>
                    </a:lnTo>
                    <a:lnTo>
                      <a:pt x="77" y="0"/>
                    </a:lnTo>
                    <a:close/>
                    <a:moveTo>
                      <a:pt x="44" y="69"/>
                    </a:moveTo>
                    <a:lnTo>
                      <a:pt x="44" y="69"/>
                    </a:lnTo>
                    <a:lnTo>
                      <a:pt x="49" y="62"/>
                    </a:lnTo>
                    <a:lnTo>
                      <a:pt x="57" y="55"/>
                    </a:lnTo>
                    <a:lnTo>
                      <a:pt x="62" y="49"/>
                    </a:lnTo>
                    <a:lnTo>
                      <a:pt x="71" y="47"/>
                    </a:lnTo>
                    <a:lnTo>
                      <a:pt x="79" y="46"/>
                    </a:lnTo>
                    <a:lnTo>
                      <a:pt x="88" y="44"/>
                    </a:lnTo>
                    <a:lnTo>
                      <a:pt x="97" y="46"/>
                    </a:lnTo>
                    <a:lnTo>
                      <a:pt x="108" y="47"/>
                    </a:lnTo>
                    <a:lnTo>
                      <a:pt x="108" y="47"/>
                    </a:lnTo>
                    <a:lnTo>
                      <a:pt x="99" y="42"/>
                    </a:lnTo>
                    <a:lnTo>
                      <a:pt x="88" y="38"/>
                    </a:lnTo>
                    <a:lnTo>
                      <a:pt x="77" y="38"/>
                    </a:lnTo>
                    <a:lnTo>
                      <a:pt x="68" y="38"/>
                    </a:lnTo>
                    <a:lnTo>
                      <a:pt x="58" y="44"/>
                    </a:lnTo>
                    <a:lnTo>
                      <a:pt x="51" y="49"/>
                    </a:lnTo>
                    <a:lnTo>
                      <a:pt x="46" y="58"/>
                    </a:lnTo>
                    <a:lnTo>
                      <a:pt x="44" y="69"/>
                    </a:lnTo>
                    <a:lnTo>
                      <a:pt x="44" y="69"/>
                    </a:lnTo>
                    <a:close/>
                    <a:moveTo>
                      <a:pt x="71" y="117"/>
                    </a:moveTo>
                    <a:lnTo>
                      <a:pt x="71" y="117"/>
                    </a:lnTo>
                    <a:lnTo>
                      <a:pt x="60" y="112"/>
                    </a:lnTo>
                    <a:lnTo>
                      <a:pt x="51" y="106"/>
                    </a:lnTo>
                    <a:lnTo>
                      <a:pt x="44" y="99"/>
                    </a:lnTo>
                    <a:lnTo>
                      <a:pt x="38" y="93"/>
                    </a:lnTo>
                    <a:lnTo>
                      <a:pt x="38" y="93"/>
                    </a:lnTo>
                    <a:lnTo>
                      <a:pt x="38" y="97"/>
                    </a:lnTo>
                    <a:lnTo>
                      <a:pt x="40" y="101"/>
                    </a:lnTo>
                    <a:lnTo>
                      <a:pt x="49" y="110"/>
                    </a:lnTo>
                    <a:lnTo>
                      <a:pt x="55" y="114"/>
                    </a:lnTo>
                    <a:lnTo>
                      <a:pt x="60" y="115"/>
                    </a:lnTo>
                    <a:lnTo>
                      <a:pt x="66" y="117"/>
                    </a:lnTo>
                    <a:lnTo>
                      <a:pt x="71" y="117"/>
                    </a:lnTo>
                    <a:lnTo>
                      <a:pt x="71" y="117"/>
                    </a:lnTo>
                    <a:close/>
                    <a:moveTo>
                      <a:pt x="46" y="99"/>
                    </a:moveTo>
                    <a:lnTo>
                      <a:pt x="46" y="99"/>
                    </a:lnTo>
                    <a:lnTo>
                      <a:pt x="42" y="86"/>
                    </a:lnTo>
                    <a:lnTo>
                      <a:pt x="40" y="75"/>
                    </a:lnTo>
                    <a:lnTo>
                      <a:pt x="40" y="66"/>
                    </a:lnTo>
                    <a:lnTo>
                      <a:pt x="42" y="58"/>
                    </a:lnTo>
                    <a:lnTo>
                      <a:pt x="42" y="58"/>
                    </a:lnTo>
                    <a:lnTo>
                      <a:pt x="40" y="60"/>
                    </a:lnTo>
                    <a:lnTo>
                      <a:pt x="38" y="66"/>
                    </a:lnTo>
                    <a:lnTo>
                      <a:pt x="36" y="77"/>
                    </a:lnTo>
                    <a:lnTo>
                      <a:pt x="36" y="82"/>
                    </a:lnTo>
                    <a:lnTo>
                      <a:pt x="38" y="90"/>
                    </a:lnTo>
                    <a:lnTo>
                      <a:pt x="42" y="95"/>
                    </a:lnTo>
                    <a:lnTo>
                      <a:pt x="46" y="99"/>
                    </a:lnTo>
                    <a:lnTo>
                      <a:pt x="46" y="99"/>
                    </a:lnTo>
                    <a:close/>
                  </a:path>
                </a:pathLst>
              </a:custGeom>
              <a:solidFill>
                <a:schemeClr val="bg1"/>
              </a:solidFill>
              <a:ln>
                <a:noFill/>
              </a:ln>
              <a:extLst/>
            </p:spPr>
            <p:txBody>
              <a:bodyPr vert="horz" wrap="square" lIns="68589" tIns="34294" rIns="68589" bIns="34294" numCol="1" anchor="t" anchorCtr="0" compatLnSpc="1">
                <a:prstTxWarp prst="textNoShape">
                  <a:avLst/>
                </a:prstTxWarp>
              </a:bodyPr>
              <a:lstStyle/>
              <a:p>
                <a:endParaRPr lang="zh-CN" altLang="en-US" sz="1350"/>
              </a:p>
            </p:txBody>
          </p:sp>
        </p:grpSp>
        <p:sp>
          <p:nvSpPr>
            <p:cNvPr id="84" name="椭圆 83"/>
            <p:cNvSpPr/>
            <p:nvPr/>
          </p:nvSpPr>
          <p:spPr>
            <a:xfrm>
              <a:off x="2807187" y="2020435"/>
              <a:ext cx="494143" cy="49414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smtClean="0">
                  <a:solidFill>
                    <a:schemeClr val="tx1"/>
                  </a:solidFill>
                </a:rPr>
                <a:t>1</a:t>
              </a:r>
              <a:endParaRPr lang="zh-CN" altLang="en-US" sz="1500" b="1" dirty="0">
                <a:solidFill>
                  <a:schemeClr val="tx1"/>
                </a:solidFill>
              </a:endParaRPr>
            </a:p>
          </p:txBody>
        </p:sp>
        <p:sp>
          <p:nvSpPr>
            <p:cNvPr id="85" name="椭圆 84"/>
            <p:cNvSpPr/>
            <p:nvPr/>
          </p:nvSpPr>
          <p:spPr>
            <a:xfrm>
              <a:off x="2313044" y="2816143"/>
              <a:ext cx="494143" cy="49414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smtClean="0">
                  <a:solidFill>
                    <a:schemeClr val="tx1"/>
                  </a:solidFill>
                </a:rPr>
                <a:t>2</a:t>
              </a:r>
              <a:endParaRPr lang="zh-CN" altLang="en-US" sz="1500" b="1" dirty="0">
                <a:solidFill>
                  <a:schemeClr val="tx1"/>
                </a:solidFill>
              </a:endParaRPr>
            </a:p>
          </p:txBody>
        </p:sp>
        <p:sp>
          <p:nvSpPr>
            <p:cNvPr id="86" name="椭圆 85"/>
            <p:cNvSpPr/>
            <p:nvPr/>
          </p:nvSpPr>
          <p:spPr>
            <a:xfrm>
              <a:off x="2807186" y="3776086"/>
              <a:ext cx="494143" cy="49414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smtClean="0">
                  <a:solidFill>
                    <a:schemeClr val="tx1"/>
                  </a:solidFill>
                </a:rPr>
                <a:t>3</a:t>
              </a:r>
              <a:endParaRPr lang="zh-CN" altLang="en-US" sz="1500" b="1" dirty="0">
                <a:solidFill>
                  <a:schemeClr val="tx1"/>
                </a:solidFill>
              </a:endParaRPr>
            </a:p>
          </p:txBody>
        </p:sp>
        <p:sp>
          <p:nvSpPr>
            <p:cNvPr id="87" name="椭圆 86"/>
            <p:cNvSpPr/>
            <p:nvPr/>
          </p:nvSpPr>
          <p:spPr>
            <a:xfrm>
              <a:off x="5732909" y="1999487"/>
              <a:ext cx="494143" cy="49414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smtClean="0">
                  <a:solidFill>
                    <a:schemeClr val="tx1"/>
                  </a:solidFill>
                </a:rPr>
                <a:t>4</a:t>
              </a:r>
              <a:endParaRPr lang="zh-CN" altLang="en-US" sz="1500" b="1" dirty="0">
                <a:solidFill>
                  <a:schemeClr val="tx1"/>
                </a:solidFill>
              </a:endParaRPr>
            </a:p>
          </p:txBody>
        </p:sp>
        <p:sp>
          <p:nvSpPr>
            <p:cNvPr id="88" name="椭圆 87"/>
            <p:cNvSpPr/>
            <p:nvPr/>
          </p:nvSpPr>
          <p:spPr>
            <a:xfrm>
              <a:off x="6135368" y="2892071"/>
              <a:ext cx="494143" cy="49414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smtClean="0">
                  <a:solidFill>
                    <a:schemeClr val="tx1"/>
                  </a:solidFill>
                </a:rPr>
                <a:t>5</a:t>
              </a:r>
              <a:endParaRPr lang="zh-CN" altLang="en-US" sz="1500" b="1" dirty="0">
                <a:solidFill>
                  <a:schemeClr val="tx1"/>
                </a:solidFill>
              </a:endParaRPr>
            </a:p>
          </p:txBody>
        </p:sp>
        <p:sp>
          <p:nvSpPr>
            <p:cNvPr id="89" name="椭圆 88"/>
            <p:cNvSpPr/>
            <p:nvPr/>
          </p:nvSpPr>
          <p:spPr>
            <a:xfrm>
              <a:off x="5853259" y="3739393"/>
              <a:ext cx="494143" cy="49414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smtClean="0">
                  <a:solidFill>
                    <a:schemeClr val="tx1"/>
                  </a:solidFill>
                </a:rPr>
                <a:t>6</a:t>
              </a:r>
              <a:endParaRPr lang="zh-CN" altLang="en-US" sz="1500" b="1" dirty="0">
                <a:solidFill>
                  <a:schemeClr val="tx1"/>
                </a:solidFill>
              </a:endParaRPr>
            </a:p>
          </p:txBody>
        </p:sp>
        <p:sp>
          <p:nvSpPr>
            <p:cNvPr id="93" name="TextBox 2"/>
            <p:cNvSpPr txBox="1">
              <a:spLocks noChangeArrowheads="1"/>
            </p:cNvSpPr>
            <p:nvPr/>
          </p:nvSpPr>
          <p:spPr bwMode="auto">
            <a:xfrm>
              <a:off x="6524800" y="1820525"/>
              <a:ext cx="1729108" cy="761385"/>
            </a:xfrm>
            <a:prstGeom prst="rect">
              <a:avLst/>
            </a:prstGeom>
            <a:noFill/>
            <a:ln w="9525">
              <a:noFill/>
              <a:miter lim="800000"/>
              <a:headEnd/>
              <a:tailEnd/>
            </a:ln>
          </p:spPr>
          <p:txBody>
            <a:bodyPr wrap="square">
              <a:spAutoFit/>
            </a:bodyPr>
            <a:lstStyle/>
            <a:p>
              <a:pPr marL="171450" indent="-171450">
                <a:lnSpc>
                  <a:spcPct val="120000"/>
                </a:lnSpc>
                <a:buFont typeface="Wingdings" panose="05000000000000000000" pitchFamily="2" charset="2"/>
                <a:buChar char="u"/>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供电系统已平稳</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运行</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Wingdings" panose="05000000000000000000" pitchFamily="2" charset="2"/>
                <a:buChar char="u"/>
              </a:pPr>
              <a:r>
                <a:rPr lang="zh-CN" altLang="en-US" sz="1200" dirty="0">
                  <a:latin typeface="微软雅黑" pitchFamily="34" charset="-122"/>
                  <a:ea typeface="微软雅黑" pitchFamily="34" charset="-122"/>
                </a:rPr>
                <a:t>蒸汽系统已平稳</a:t>
              </a:r>
              <a:r>
                <a:rPr lang="zh-CN" altLang="en-US" sz="1200" dirty="0" smtClean="0">
                  <a:latin typeface="微软雅黑" pitchFamily="34" charset="-122"/>
                  <a:ea typeface="微软雅黑" pitchFamily="34" charset="-122"/>
                </a:rPr>
                <a:t>运行</a:t>
              </a:r>
              <a:endParaRPr lang="en-US" altLang="zh-CN" sz="1200" dirty="0" smtClean="0">
                <a:latin typeface="微软雅黑" pitchFamily="34" charset="-122"/>
                <a:ea typeface="微软雅黑" pitchFamily="34" charset="-122"/>
              </a:endParaRPr>
            </a:p>
            <a:p>
              <a:pPr marL="171450" indent="-171450">
                <a:lnSpc>
                  <a:spcPct val="120000"/>
                </a:lnSpc>
                <a:buFont typeface="Wingdings" panose="05000000000000000000" pitchFamily="2" charset="2"/>
                <a:buChar char="u"/>
              </a:pPr>
              <a:r>
                <a:rPr lang="zh-CN" altLang="en-US" sz="1200" dirty="0">
                  <a:latin typeface="微软雅黑" pitchFamily="34" charset="-122"/>
                  <a:ea typeface="微软雅黑" pitchFamily="34" charset="-122"/>
                </a:rPr>
                <a:t>供氮、供风系统已运行正常</a:t>
              </a:r>
            </a:p>
          </p:txBody>
        </p:sp>
        <p:sp>
          <p:nvSpPr>
            <p:cNvPr id="94" name="TextBox 2"/>
            <p:cNvSpPr txBox="1">
              <a:spLocks noChangeArrowheads="1"/>
            </p:cNvSpPr>
            <p:nvPr/>
          </p:nvSpPr>
          <p:spPr bwMode="auto">
            <a:xfrm>
              <a:off x="6827382" y="2830428"/>
              <a:ext cx="1729108" cy="933775"/>
            </a:xfrm>
            <a:prstGeom prst="rect">
              <a:avLst/>
            </a:prstGeom>
            <a:noFill/>
            <a:ln w="9525">
              <a:noFill/>
              <a:miter lim="800000"/>
              <a:headEnd/>
              <a:tailEnd/>
            </a:ln>
          </p:spPr>
          <p:txBody>
            <a:bodyPr wrap="square">
              <a:spAutoFit/>
            </a:bodyPr>
            <a:lstStyle/>
            <a:p>
              <a:pPr marL="171450" indent="-171450">
                <a:lnSpc>
                  <a:spcPct val="120000"/>
                </a:lnSpc>
                <a:buFont typeface="Wingdings" panose="05000000000000000000" pitchFamily="2" charset="2"/>
                <a:buChar char="u"/>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化工原材料、润滑油（脂）</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准备齐全</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Wingdings" panose="05000000000000000000" pitchFamily="2" charset="2"/>
                <a:buChar char="u"/>
              </a:pPr>
              <a:r>
                <a:rPr lang="zh-CN" altLang="en-US" sz="1200" dirty="0">
                  <a:latin typeface="微软雅黑" pitchFamily="34" charset="-122"/>
                  <a:ea typeface="微软雅黑" pitchFamily="34" charset="-122"/>
                </a:rPr>
                <a:t>备品配件已</a:t>
              </a:r>
              <a:r>
                <a:rPr lang="zh-CN" altLang="en-US" sz="1200" dirty="0" smtClean="0">
                  <a:latin typeface="微软雅黑" pitchFamily="34" charset="-122"/>
                  <a:ea typeface="微软雅黑" pitchFamily="34" charset="-122"/>
                </a:rPr>
                <a:t>齐全</a:t>
              </a:r>
              <a:endParaRPr lang="en-US" altLang="zh-CN" sz="1200" dirty="0" smtClean="0">
                <a:latin typeface="微软雅黑" pitchFamily="34" charset="-122"/>
                <a:ea typeface="微软雅黑" pitchFamily="34" charset="-122"/>
              </a:endParaRPr>
            </a:p>
            <a:p>
              <a:pPr marL="171450" indent="-171450">
                <a:lnSpc>
                  <a:spcPct val="120000"/>
                </a:lnSpc>
                <a:buFont typeface="Wingdings" panose="05000000000000000000" pitchFamily="2" charset="2"/>
                <a:buChar char="u"/>
              </a:pPr>
              <a:r>
                <a:rPr lang="zh-CN" altLang="en-US" sz="1200" dirty="0">
                  <a:latin typeface="微软雅黑" pitchFamily="34" charset="-122"/>
                  <a:ea typeface="微软雅黑" pitchFamily="34" charset="-122"/>
                </a:rPr>
                <a:t>通讯联络系统运行可靠</a:t>
              </a:r>
            </a:p>
          </p:txBody>
        </p:sp>
        <p:sp>
          <p:nvSpPr>
            <p:cNvPr id="95" name="TextBox 2"/>
            <p:cNvSpPr txBox="1">
              <a:spLocks noChangeArrowheads="1"/>
            </p:cNvSpPr>
            <p:nvPr/>
          </p:nvSpPr>
          <p:spPr bwMode="auto">
            <a:xfrm>
              <a:off x="6524800" y="3770155"/>
              <a:ext cx="1729108" cy="1106164"/>
            </a:xfrm>
            <a:prstGeom prst="rect">
              <a:avLst/>
            </a:prstGeom>
            <a:noFill/>
            <a:ln w="9525">
              <a:noFill/>
              <a:miter lim="800000"/>
              <a:headEnd/>
              <a:tailEnd/>
            </a:ln>
          </p:spPr>
          <p:txBody>
            <a:bodyPr wrap="square">
              <a:spAutoFit/>
            </a:bodyPr>
            <a:lstStyle/>
            <a:p>
              <a:pPr marL="171450" indent="-171450">
                <a:lnSpc>
                  <a:spcPct val="120000"/>
                </a:lnSpc>
                <a:buFont typeface="Wingdings" panose="05000000000000000000" pitchFamily="2" charset="2"/>
                <a:buChar char="u"/>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物料贮存系统已处于良好待用</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状态</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Wingdings" panose="05000000000000000000" pitchFamily="2" charset="2"/>
                <a:buChar char="u"/>
              </a:pPr>
              <a:r>
                <a:rPr lang="zh-CN" altLang="en-US" sz="1200" dirty="0">
                  <a:latin typeface="微软雅黑" pitchFamily="34" charset="-122"/>
                  <a:ea typeface="微软雅黑" pitchFamily="34" charset="-122"/>
                </a:rPr>
                <a:t>运销系统已处于良好待用</a:t>
              </a:r>
              <a:r>
                <a:rPr lang="zh-CN" altLang="en-US" sz="1200" dirty="0" smtClean="0">
                  <a:latin typeface="微软雅黑" pitchFamily="34" charset="-122"/>
                  <a:ea typeface="微软雅黑" pitchFamily="34" charset="-122"/>
                </a:rPr>
                <a:t>状态</a:t>
              </a:r>
              <a:endParaRPr lang="en-US" altLang="zh-CN" sz="1200" dirty="0" smtClean="0">
                <a:latin typeface="微软雅黑" pitchFamily="34" charset="-122"/>
                <a:ea typeface="微软雅黑" pitchFamily="34" charset="-122"/>
              </a:endParaRPr>
            </a:p>
            <a:p>
              <a:pPr marL="171450" indent="-171450">
                <a:lnSpc>
                  <a:spcPct val="120000"/>
                </a:lnSpc>
                <a:buFont typeface="Wingdings" panose="05000000000000000000" pitchFamily="2" charset="2"/>
                <a:buChar char="u"/>
              </a:pPr>
              <a:r>
                <a:rPr lang="zh-CN" altLang="en-US" sz="1200" dirty="0">
                  <a:latin typeface="微软雅黑" pitchFamily="34" charset="-122"/>
                  <a:ea typeface="微软雅黑" pitchFamily="34" charset="-122"/>
                </a:rPr>
                <a:t>安全、消防、急救系统已完善</a:t>
              </a:r>
            </a:p>
          </p:txBody>
        </p:sp>
      </p:grpSp>
      <p:sp>
        <p:nvSpPr>
          <p:cNvPr id="90" name="TextBox 2"/>
          <p:cNvSpPr txBox="1">
            <a:spLocks noChangeArrowheads="1"/>
          </p:cNvSpPr>
          <p:nvPr/>
        </p:nvSpPr>
        <p:spPr bwMode="auto">
          <a:xfrm>
            <a:off x="426284" y="2840098"/>
            <a:ext cx="1837286" cy="1200329"/>
          </a:xfrm>
          <a:prstGeom prst="rect">
            <a:avLst/>
          </a:prstGeom>
          <a:noFill/>
          <a:ln w="9525">
            <a:noFill/>
            <a:miter lim="800000"/>
            <a:headEnd/>
            <a:tailEnd/>
          </a:ln>
        </p:spPr>
        <p:txBody>
          <a:bodyPr wrap="square">
            <a:spAutoFit/>
          </a:bodyPr>
          <a:lstStyle/>
          <a:p>
            <a:pPr marL="171450" indent="-171450">
              <a:lnSpc>
                <a:spcPct val="120000"/>
              </a:lnSpc>
              <a:buFont typeface="Wingdings" panose="05000000000000000000" pitchFamily="2" charset="2"/>
              <a:buChar char="u"/>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各项生产管理制度已</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落实</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Wingdings" panose="05000000000000000000" pitchFamily="2" charset="2"/>
              <a:buChar char="u"/>
            </a:pPr>
            <a:r>
              <a:rPr lang="zh-CN" altLang="en-US" sz="1200" dirty="0">
                <a:latin typeface="微软雅黑" pitchFamily="34" charset="-122"/>
                <a:ea typeface="微软雅黑" pitchFamily="34" charset="-122"/>
              </a:rPr>
              <a:t>经上级批准的投料试车方案已向生产人员</a:t>
            </a:r>
            <a:r>
              <a:rPr lang="zh-CN" altLang="en-US" sz="1200" dirty="0" smtClean="0">
                <a:latin typeface="微软雅黑" pitchFamily="34" charset="-122"/>
                <a:ea typeface="微软雅黑" pitchFamily="34" charset="-122"/>
              </a:rPr>
              <a:t>交底</a:t>
            </a:r>
            <a:endParaRPr lang="zh-CN" altLang="en-US" sz="1200" dirty="0">
              <a:latin typeface="微软雅黑" pitchFamily="34" charset="-122"/>
              <a:ea typeface="微软雅黑" pitchFamily="34" charset="-122"/>
            </a:endParaRPr>
          </a:p>
        </p:txBody>
      </p:sp>
      <p:sp>
        <p:nvSpPr>
          <p:cNvPr id="91" name="TextBox 2"/>
          <p:cNvSpPr txBox="1">
            <a:spLocks noChangeArrowheads="1"/>
          </p:cNvSpPr>
          <p:nvPr/>
        </p:nvSpPr>
        <p:spPr bwMode="auto">
          <a:xfrm>
            <a:off x="755492" y="4262132"/>
            <a:ext cx="1837286" cy="757130"/>
          </a:xfrm>
          <a:prstGeom prst="rect">
            <a:avLst/>
          </a:prstGeom>
          <a:noFill/>
          <a:ln w="9525">
            <a:noFill/>
            <a:miter lim="800000"/>
            <a:headEnd/>
            <a:tailEnd/>
          </a:ln>
        </p:spPr>
        <p:txBody>
          <a:bodyPr wrap="square">
            <a:spAutoFit/>
          </a:bodyPr>
          <a:lstStyle/>
          <a:p>
            <a:pPr marL="171450" indent="-171450">
              <a:lnSpc>
                <a:spcPct val="120000"/>
              </a:lnSpc>
              <a:buFont typeface="Wingdings" panose="05000000000000000000" pitchFamily="2" charset="2"/>
              <a:buChar char="u"/>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保运工作已</a:t>
            </a:r>
            <a:r>
              <a:rPr lang="zh-CN" altLang="en-US" sz="1200" dirty="0" smtClean="0">
                <a:latin typeface="Arial" panose="020B0604020202020204" pitchFamily="34" charset="0"/>
                <a:ea typeface="微软雅黑" panose="020B0503020204020204" pitchFamily="34" charset="-122"/>
                <a:cs typeface="+mn-ea"/>
                <a:sym typeface="Arial" panose="020B0604020202020204" pitchFamily="34" charset="0"/>
              </a:rPr>
              <a:t>落实</a:t>
            </a:r>
            <a:endParaRPr lang="en-US" altLang="zh-CN" sz="1200" dirty="0" smtClean="0">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Wingdings" panose="05000000000000000000" pitchFamily="2" charset="2"/>
              <a:buChar char="u"/>
            </a:pPr>
            <a:r>
              <a:rPr lang="zh-CN" altLang="en-US" sz="1200" dirty="0">
                <a:latin typeface="微软雅黑" pitchFamily="34" charset="-122"/>
                <a:ea typeface="微软雅黑" pitchFamily="34" charset="-122"/>
              </a:rPr>
              <a:t>供排水系统已正常</a:t>
            </a:r>
            <a:r>
              <a:rPr lang="zh-CN" altLang="en-US" sz="1200" dirty="0" smtClean="0">
                <a:latin typeface="微软雅黑" pitchFamily="34" charset="-122"/>
                <a:ea typeface="微软雅黑" pitchFamily="34" charset="-122"/>
              </a:rPr>
              <a:t>运行</a:t>
            </a:r>
            <a:endParaRPr lang="zh-CN" altLang="en-US" sz="1200" dirty="0">
              <a:latin typeface="微软雅黑" pitchFamily="34" charset="-122"/>
              <a:ea typeface="微软雅黑" pitchFamily="34" charset="-122"/>
            </a:endParaRPr>
          </a:p>
        </p:txBody>
      </p:sp>
    </p:spTree>
    <p:extLst>
      <p:ext uri="{BB962C8B-B14F-4D97-AF65-F5344CB8AC3E}">
        <p14:creationId xmlns:p14="http://schemas.microsoft.com/office/powerpoint/2010/main" val="4013156162"/>
      </p:ext>
    </p:extLst>
  </p:cSld>
  <p:clrMapOvr>
    <a:masterClrMapping/>
  </p:clrMapOvr>
  <p:transition spd="slow">
    <p:wheel spokes="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59</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六、投料试车</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grpSp>
        <p:nvGrpSpPr>
          <p:cNvPr id="4" name="组合 3"/>
          <p:cNvGrpSpPr/>
          <p:nvPr/>
        </p:nvGrpSpPr>
        <p:grpSpPr>
          <a:xfrm>
            <a:off x="192136" y="1578276"/>
            <a:ext cx="8640960" cy="3949123"/>
            <a:chOff x="1320359" y="1909694"/>
            <a:chExt cx="9527498" cy="3712030"/>
          </a:xfrm>
        </p:grpSpPr>
        <p:sp>
          <p:nvSpPr>
            <p:cNvPr id="37" name="Freeform 17"/>
            <p:cNvSpPr>
              <a:spLocks noChangeAspect="1"/>
            </p:cNvSpPr>
            <p:nvPr/>
          </p:nvSpPr>
          <p:spPr bwMode="auto">
            <a:xfrm>
              <a:off x="6568710" y="3584276"/>
              <a:ext cx="2069681" cy="2037448"/>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gradFill>
              <a:gsLst>
                <a:gs pos="0">
                  <a:srgbClr val="32AAE6"/>
                </a:gs>
                <a:gs pos="33000">
                  <a:srgbClr val="39BDED"/>
                </a:gs>
                <a:gs pos="68000">
                  <a:srgbClr val="37DFEA"/>
                </a:gs>
                <a:gs pos="100000">
                  <a:srgbClr val="1EF6DF"/>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8" name="Freeform 17"/>
            <p:cNvSpPr/>
            <p:nvPr/>
          </p:nvSpPr>
          <p:spPr bwMode="auto">
            <a:xfrm>
              <a:off x="5501556" y="3839690"/>
              <a:ext cx="1582260" cy="1557618"/>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gradFill>
              <a:gsLst>
                <a:gs pos="0">
                  <a:srgbClr val="32AAE6"/>
                </a:gs>
                <a:gs pos="33000">
                  <a:srgbClr val="39BDED"/>
                </a:gs>
                <a:gs pos="68000">
                  <a:srgbClr val="37DFEA"/>
                </a:gs>
                <a:gs pos="100000">
                  <a:srgbClr val="1EF6DF"/>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9" name="Freeform 18"/>
            <p:cNvSpPr/>
            <p:nvPr/>
          </p:nvSpPr>
          <p:spPr bwMode="auto">
            <a:xfrm>
              <a:off x="4519466" y="3966752"/>
              <a:ext cx="1383376" cy="1351697"/>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gradFill>
              <a:gsLst>
                <a:gs pos="0">
                  <a:srgbClr val="32AAE6"/>
                </a:gs>
                <a:gs pos="33000">
                  <a:srgbClr val="39BDED"/>
                </a:gs>
                <a:gs pos="68000">
                  <a:srgbClr val="37DFEA"/>
                </a:gs>
                <a:gs pos="100000">
                  <a:srgbClr val="1EF6DF"/>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0" name="Freeform 19"/>
            <p:cNvSpPr/>
            <p:nvPr/>
          </p:nvSpPr>
          <p:spPr bwMode="auto">
            <a:xfrm>
              <a:off x="3748575" y="4101932"/>
              <a:ext cx="1098253" cy="1112333"/>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gradFill>
              <a:gsLst>
                <a:gs pos="0">
                  <a:srgbClr val="32AAE6"/>
                </a:gs>
                <a:gs pos="33000">
                  <a:srgbClr val="39BDED"/>
                </a:gs>
                <a:gs pos="68000">
                  <a:srgbClr val="37DFEA"/>
                </a:gs>
                <a:gs pos="100000">
                  <a:srgbClr val="1EF6DF"/>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1" name="Freeform 19"/>
            <p:cNvSpPr>
              <a:spLocks noEditPoints="1"/>
            </p:cNvSpPr>
            <p:nvPr/>
          </p:nvSpPr>
          <p:spPr bwMode="auto">
            <a:xfrm>
              <a:off x="5168214" y="4451033"/>
              <a:ext cx="303934" cy="303934"/>
            </a:xfrm>
            <a:custGeom>
              <a:avLst/>
              <a:gdLst>
                <a:gd name="T0" fmla="*/ 124 w 128"/>
                <a:gd name="T1" fmla="*/ 60 h 128"/>
                <a:gd name="T2" fmla="*/ 120 w 128"/>
                <a:gd name="T3" fmla="*/ 60 h 128"/>
                <a:gd name="T4" fmla="*/ 68 w 128"/>
                <a:gd name="T5" fmla="*/ 9 h 128"/>
                <a:gd name="T6" fmla="*/ 68 w 128"/>
                <a:gd name="T7" fmla="*/ 4 h 128"/>
                <a:gd name="T8" fmla="*/ 64 w 128"/>
                <a:gd name="T9" fmla="*/ 0 h 128"/>
                <a:gd name="T10" fmla="*/ 60 w 128"/>
                <a:gd name="T11" fmla="*/ 4 h 128"/>
                <a:gd name="T12" fmla="*/ 60 w 128"/>
                <a:gd name="T13" fmla="*/ 9 h 128"/>
                <a:gd name="T14" fmla="*/ 8 w 128"/>
                <a:gd name="T15" fmla="*/ 60 h 128"/>
                <a:gd name="T16" fmla="*/ 4 w 128"/>
                <a:gd name="T17" fmla="*/ 60 h 128"/>
                <a:gd name="T18" fmla="*/ 0 w 128"/>
                <a:gd name="T19" fmla="*/ 64 h 128"/>
                <a:gd name="T20" fmla="*/ 4 w 128"/>
                <a:gd name="T21" fmla="*/ 68 h 128"/>
                <a:gd name="T22" fmla="*/ 8 w 128"/>
                <a:gd name="T23" fmla="*/ 68 h 128"/>
                <a:gd name="T24" fmla="*/ 60 w 128"/>
                <a:gd name="T25" fmla="*/ 120 h 128"/>
                <a:gd name="T26" fmla="*/ 60 w 128"/>
                <a:gd name="T27" fmla="*/ 124 h 128"/>
                <a:gd name="T28" fmla="*/ 64 w 128"/>
                <a:gd name="T29" fmla="*/ 128 h 128"/>
                <a:gd name="T30" fmla="*/ 68 w 128"/>
                <a:gd name="T31" fmla="*/ 124 h 128"/>
                <a:gd name="T32" fmla="*/ 68 w 128"/>
                <a:gd name="T33" fmla="*/ 120 h 128"/>
                <a:gd name="T34" fmla="*/ 120 w 128"/>
                <a:gd name="T35" fmla="*/ 68 h 128"/>
                <a:gd name="T36" fmla="*/ 124 w 128"/>
                <a:gd name="T37" fmla="*/ 68 h 128"/>
                <a:gd name="T38" fmla="*/ 128 w 128"/>
                <a:gd name="T39" fmla="*/ 64 h 128"/>
                <a:gd name="T40" fmla="*/ 124 w 128"/>
                <a:gd name="T41" fmla="*/ 60 h 128"/>
                <a:gd name="T42" fmla="*/ 108 w 128"/>
                <a:gd name="T43" fmla="*/ 68 h 128"/>
                <a:gd name="T44" fmla="*/ 112 w 128"/>
                <a:gd name="T45" fmla="*/ 68 h 128"/>
                <a:gd name="T46" fmla="*/ 68 w 128"/>
                <a:gd name="T47" fmla="*/ 112 h 128"/>
                <a:gd name="T48" fmla="*/ 68 w 128"/>
                <a:gd name="T49" fmla="*/ 108 h 128"/>
                <a:gd name="T50" fmla="*/ 64 w 128"/>
                <a:gd name="T51" fmla="*/ 104 h 128"/>
                <a:gd name="T52" fmla="*/ 60 w 128"/>
                <a:gd name="T53" fmla="*/ 108 h 128"/>
                <a:gd name="T54" fmla="*/ 60 w 128"/>
                <a:gd name="T55" fmla="*/ 112 h 128"/>
                <a:gd name="T56" fmla="*/ 16 w 128"/>
                <a:gd name="T57" fmla="*/ 68 h 128"/>
                <a:gd name="T58" fmla="*/ 20 w 128"/>
                <a:gd name="T59" fmla="*/ 68 h 128"/>
                <a:gd name="T60" fmla="*/ 24 w 128"/>
                <a:gd name="T61" fmla="*/ 64 h 128"/>
                <a:gd name="T62" fmla="*/ 20 w 128"/>
                <a:gd name="T63" fmla="*/ 60 h 128"/>
                <a:gd name="T64" fmla="*/ 16 w 128"/>
                <a:gd name="T65" fmla="*/ 60 h 128"/>
                <a:gd name="T66" fmla="*/ 60 w 128"/>
                <a:gd name="T67" fmla="*/ 17 h 128"/>
                <a:gd name="T68" fmla="*/ 60 w 128"/>
                <a:gd name="T69" fmla="*/ 20 h 128"/>
                <a:gd name="T70" fmla="*/ 64 w 128"/>
                <a:gd name="T71" fmla="*/ 24 h 128"/>
                <a:gd name="T72" fmla="*/ 68 w 128"/>
                <a:gd name="T73" fmla="*/ 20 h 128"/>
                <a:gd name="T74" fmla="*/ 68 w 128"/>
                <a:gd name="T75" fmla="*/ 17 h 128"/>
                <a:gd name="T76" fmla="*/ 112 w 128"/>
                <a:gd name="T77" fmla="*/ 60 h 128"/>
                <a:gd name="T78" fmla="*/ 108 w 128"/>
                <a:gd name="T79" fmla="*/ 60 h 128"/>
                <a:gd name="T80" fmla="*/ 104 w 128"/>
                <a:gd name="T81" fmla="*/ 64 h 128"/>
                <a:gd name="T82" fmla="*/ 108 w 128"/>
                <a:gd name="T8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4" y="60"/>
                  </a:moveTo>
                  <a:cubicBezTo>
                    <a:pt x="120" y="60"/>
                    <a:pt x="120" y="60"/>
                    <a:pt x="120" y="60"/>
                  </a:cubicBezTo>
                  <a:cubicBezTo>
                    <a:pt x="118" y="33"/>
                    <a:pt x="96" y="10"/>
                    <a:pt x="68" y="9"/>
                  </a:cubicBezTo>
                  <a:cubicBezTo>
                    <a:pt x="68" y="4"/>
                    <a:pt x="68" y="4"/>
                    <a:pt x="68" y="4"/>
                  </a:cubicBezTo>
                  <a:cubicBezTo>
                    <a:pt x="68" y="2"/>
                    <a:pt x="66" y="0"/>
                    <a:pt x="64" y="0"/>
                  </a:cubicBezTo>
                  <a:cubicBezTo>
                    <a:pt x="62" y="0"/>
                    <a:pt x="60" y="2"/>
                    <a:pt x="60" y="4"/>
                  </a:cubicBezTo>
                  <a:cubicBezTo>
                    <a:pt x="60" y="9"/>
                    <a:pt x="60" y="9"/>
                    <a:pt x="60" y="9"/>
                  </a:cubicBezTo>
                  <a:cubicBezTo>
                    <a:pt x="32" y="10"/>
                    <a:pt x="10" y="33"/>
                    <a:pt x="8" y="60"/>
                  </a:cubicBezTo>
                  <a:cubicBezTo>
                    <a:pt x="4" y="60"/>
                    <a:pt x="4" y="60"/>
                    <a:pt x="4" y="60"/>
                  </a:cubicBezTo>
                  <a:cubicBezTo>
                    <a:pt x="2" y="60"/>
                    <a:pt x="0" y="62"/>
                    <a:pt x="0" y="64"/>
                  </a:cubicBezTo>
                  <a:cubicBezTo>
                    <a:pt x="0" y="67"/>
                    <a:pt x="2" y="68"/>
                    <a:pt x="4" y="68"/>
                  </a:cubicBezTo>
                  <a:cubicBezTo>
                    <a:pt x="8" y="68"/>
                    <a:pt x="8" y="68"/>
                    <a:pt x="8" y="68"/>
                  </a:cubicBezTo>
                  <a:cubicBezTo>
                    <a:pt x="10" y="96"/>
                    <a:pt x="32" y="118"/>
                    <a:pt x="60" y="120"/>
                  </a:cubicBezTo>
                  <a:cubicBezTo>
                    <a:pt x="60" y="124"/>
                    <a:pt x="60" y="124"/>
                    <a:pt x="60" y="124"/>
                  </a:cubicBezTo>
                  <a:cubicBezTo>
                    <a:pt x="60" y="127"/>
                    <a:pt x="62" y="128"/>
                    <a:pt x="64" y="128"/>
                  </a:cubicBezTo>
                  <a:cubicBezTo>
                    <a:pt x="66" y="128"/>
                    <a:pt x="68" y="127"/>
                    <a:pt x="68" y="124"/>
                  </a:cubicBezTo>
                  <a:cubicBezTo>
                    <a:pt x="68" y="120"/>
                    <a:pt x="68" y="120"/>
                    <a:pt x="68" y="120"/>
                  </a:cubicBezTo>
                  <a:cubicBezTo>
                    <a:pt x="96" y="118"/>
                    <a:pt x="118" y="96"/>
                    <a:pt x="120" y="68"/>
                  </a:cubicBezTo>
                  <a:cubicBezTo>
                    <a:pt x="124" y="68"/>
                    <a:pt x="124" y="68"/>
                    <a:pt x="124" y="68"/>
                  </a:cubicBezTo>
                  <a:cubicBezTo>
                    <a:pt x="126" y="68"/>
                    <a:pt x="128" y="67"/>
                    <a:pt x="128" y="64"/>
                  </a:cubicBezTo>
                  <a:cubicBezTo>
                    <a:pt x="128" y="62"/>
                    <a:pt x="126" y="60"/>
                    <a:pt x="124" y="60"/>
                  </a:cubicBezTo>
                  <a:close/>
                  <a:moveTo>
                    <a:pt x="108" y="68"/>
                  </a:moveTo>
                  <a:cubicBezTo>
                    <a:pt x="112" y="68"/>
                    <a:pt x="112" y="68"/>
                    <a:pt x="112" y="68"/>
                  </a:cubicBezTo>
                  <a:cubicBezTo>
                    <a:pt x="110" y="92"/>
                    <a:pt x="91" y="110"/>
                    <a:pt x="68" y="112"/>
                  </a:cubicBezTo>
                  <a:cubicBezTo>
                    <a:pt x="68" y="108"/>
                    <a:pt x="68" y="108"/>
                    <a:pt x="68" y="108"/>
                  </a:cubicBezTo>
                  <a:cubicBezTo>
                    <a:pt x="68" y="106"/>
                    <a:pt x="66" y="104"/>
                    <a:pt x="64" y="104"/>
                  </a:cubicBezTo>
                  <a:cubicBezTo>
                    <a:pt x="62" y="104"/>
                    <a:pt x="60" y="106"/>
                    <a:pt x="60" y="108"/>
                  </a:cubicBezTo>
                  <a:cubicBezTo>
                    <a:pt x="60" y="112"/>
                    <a:pt x="60" y="112"/>
                    <a:pt x="60" y="112"/>
                  </a:cubicBezTo>
                  <a:cubicBezTo>
                    <a:pt x="37" y="110"/>
                    <a:pt x="18" y="92"/>
                    <a:pt x="16" y="68"/>
                  </a:cubicBezTo>
                  <a:cubicBezTo>
                    <a:pt x="20" y="68"/>
                    <a:pt x="20" y="68"/>
                    <a:pt x="20" y="68"/>
                  </a:cubicBezTo>
                  <a:cubicBezTo>
                    <a:pt x="22" y="68"/>
                    <a:pt x="24" y="67"/>
                    <a:pt x="24" y="64"/>
                  </a:cubicBezTo>
                  <a:cubicBezTo>
                    <a:pt x="24" y="62"/>
                    <a:pt x="22" y="60"/>
                    <a:pt x="20" y="60"/>
                  </a:cubicBezTo>
                  <a:cubicBezTo>
                    <a:pt x="16" y="60"/>
                    <a:pt x="16" y="60"/>
                    <a:pt x="16" y="60"/>
                  </a:cubicBezTo>
                  <a:cubicBezTo>
                    <a:pt x="18" y="37"/>
                    <a:pt x="37" y="18"/>
                    <a:pt x="60" y="17"/>
                  </a:cubicBezTo>
                  <a:cubicBezTo>
                    <a:pt x="60" y="20"/>
                    <a:pt x="60" y="20"/>
                    <a:pt x="60" y="20"/>
                  </a:cubicBezTo>
                  <a:cubicBezTo>
                    <a:pt x="60" y="23"/>
                    <a:pt x="62" y="24"/>
                    <a:pt x="64" y="24"/>
                  </a:cubicBezTo>
                  <a:cubicBezTo>
                    <a:pt x="66" y="24"/>
                    <a:pt x="68" y="23"/>
                    <a:pt x="68" y="20"/>
                  </a:cubicBezTo>
                  <a:cubicBezTo>
                    <a:pt x="68" y="17"/>
                    <a:pt x="68" y="17"/>
                    <a:pt x="68" y="17"/>
                  </a:cubicBezTo>
                  <a:cubicBezTo>
                    <a:pt x="91" y="18"/>
                    <a:pt x="110" y="37"/>
                    <a:pt x="112" y="60"/>
                  </a:cubicBezTo>
                  <a:cubicBezTo>
                    <a:pt x="108" y="60"/>
                    <a:pt x="108" y="60"/>
                    <a:pt x="108" y="60"/>
                  </a:cubicBezTo>
                  <a:cubicBezTo>
                    <a:pt x="106" y="60"/>
                    <a:pt x="104" y="62"/>
                    <a:pt x="104" y="64"/>
                  </a:cubicBezTo>
                  <a:cubicBezTo>
                    <a:pt x="104" y="67"/>
                    <a:pt x="106" y="68"/>
                    <a:pt x="108" y="68"/>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微软雅黑" panose="020B0503020204020204" pitchFamily="34" charset="-122"/>
                <a:ea typeface="微软雅黑" panose="020B0503020204020204" pitchFamily="34" charset="-122"/>
              </a:endParaRPr>
            </a:p>
          </p:txBody>
        </p:sp>
        <p:sp>
          <p:nvSpPr>
            <p:cNvPr id="42" name="Freeform 45"/>
            <p:cNvSpPr>
              <a:spLocks noEditPoints="1"/>
            </p:cNvSpPr>
            <p:nvPr/>
          </p:nvSpPr>
          <p:spPr bwMode="auto">
            <a:xfrm>
              <a:off x="6303194" y="4451033"/>
              <a:ext cx="303934" cy="303934"/>
            </a:xfrm>
            <a:custGeom>
              <a:avLst/>
              <a:gdLst>
                <a:gd name="T0" fmla="*/ 126 w 128"/>
                <a:gd name="T1" fmla="*/ 120 h 128"/>
                <a:gd name="T2" fmla="*/ 91 w 128"/>
                <a:gd name="T3" fmla="*/ 85 h 128"/>
                <a:gd name="T4" fmla="*/ 104 w 128"/>
                <a:gd name="T5" fmla="*/ 52 h 128"/>
                <a:gd name="T6" fmla="*/ 52 w 128"/>
                <a:gd name="T7" fmla="*/ 0 h 128"/>
                <a:gd name="T8" fmla="*/ 0 w 128"/>
                <a:gd name="T9" fmla="*/ 52 h 128"/>
                <a:gd name="T10" fmla="*/ 52 w 128"/>
                <a:gd name="T11" fmla="*/ 104 h 128"/>
                <a:gd name="T12" fmla="*/ 85 w 128"/>
                <a:gd name="T13" fmla="*/ 91 h 128"/>
                <a:gd name="T14" fmla="*/ 120 w 128"/>
                <a:gd name="T15" fmla="*/ 127 h 128"/>
                <a:gd name="T16" fmla="*/ 126 w 128"/>
                <a:gd name="T17" fmla="*/ 127 h 128"/>
                <a:gd name="T18" fmla="*/ 126 w 128"/>
                <a:gd name="T19" fmla="*/ 120 h 128"/>
                <a:gd name="T20" fmla="*/ 52 w 128"/>
                <a:gd name="T21" fmla="*/ 96 h 128"/>
                <a:gd name="T22" fmla="*/ 8 w 128"/>
                <a:gd name="T23" fmla="*/ 52 h 128"/>
                <a:gd name="T24" fmla="*/ 52 w 128"/>
                <a:gd name="T25" fmla="*/ 8 h 128"/>
                <a:gd name="T26" fmla="*/ 96 w 128"/>
                <a:gd name="T27" fmla="*/ 52 h 128"/>
                <a:gd name="T28" fmla="*/ 52 w 128"/>
                <a:gd name="T29"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28">
                  <a:moveTo>
                    <a:pt x="126" y="120"/>
                  </a:moveTo>
                  <a:cubicBezTo>
                    <a:pt x="91" y="85"/>
                    <a:pt x="91" y="85"/>
                    <a:pt x="91" y="85"/>
                  </a:cubicBezTo>
                  <a:cubicBezTo>
                    <a:pt x="99" y="76"/>
                    <a:pt x="104" y="65"/>
                    <a:pt x="104" y="52"/>
                  </a:cubicBezTo>
                  <a:cubicBezTo>
                    <a:pt x="104" y="23"/>
                    <a:pt x="80" y="0"/>
                    <a:pt x="52" y="0"/>
                  </a:cubicBezTo>
                  <a:cubicBezTo>
                    <a:pt x="23" y="0"/>
                    <a:pt x="0" y="23"/>
                    <a:pt x="0" y="52"/>
                  </a:cubicBezTo>
                  <a:cubicBezTo>
                    <a:pt x="0" y="81"/>
                    <a:pt x="23" y="104"/>
                    <a:pt x="52" y="104"/>
                  </a:cubicBezTo>
                  <a:cubicBezTo>
                    <a:pt x="65" y="104"/>
                    <a:pt x="76" y="99"/>
                    <a:pt x="85" y="91"/>
                  </a:cubicBezTo>
                  <a:cubicBezTo>
                    <a:pt x="120" y="127"/>
                    <a:pt x="120" y="127"/>
                    <a:pt x="120" y="127"/>
                  </a:cubicBezTo>
                  <a:cubicBezTo>
                    <a:pt x="122" y="128"/>
                    <a:pt x="125" y="128"/>
                    <a:pt x="126" y="127"/>
                  </a:cubicBezTo>
                  <a:cubicBezTo>
                    <a:pt x="128" y="125"/>
                    <a:pt x="128" y="122"/>
                    <a:pt x="126" y="120"/>
                  </a:cubicBezTo>
                  <a:close/>
                  <a:moveTo>
                    <a:pt x="52" y="96"/>
                  </a:moveTo>
                  <a:cubicBezTo>
                    <a:pt x="27" y="96"/>
                    <a:pt x="8" y="76"/>
                    <a:pt x="8" y="52"/>
                  </a:cubicBezTo>
                  <a:cubicBezTo>
                    <a:pt x="8" y="28"/>
                    <a:pt x="27" y="8"/>
                    <a:pt x="52" y="8"/>
                  </a:cubicBezTo>
                  <a:cubicBezTo>
                    <a:pt x="76" y="8"/>
                    <a:pt x="96" y="28"/>
                    <a:pt x="96" y="52"/>
                  </a:cubicBezTo>
                  <a:cubicBezTo>
                    <a:pt x="96" y="76"/>
                    <a:pt x="76" y="96"/>
                    <a:pt x="52" y="96"/>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微软雅黑" panose="020B0503020204020204" pitchFamily="34" charset="-122"/>
                <a:ea typeface="微软雅黑" panose="020B0503020204020204" pitchFamily="34" charset="-122"/>
              </a:endParaRPr>
            </a:p>
          </p:txBody>
        </p:sp>
        <p:sp>
          <p:nvSpPr>
            <p:cNvPr id="43" name="Freeform 70"/>
            <p:cNvSpPr>
              <a:spLocks noEditPoints="1"/>
            </p:cNvSpPr>
            <p:nvPr/>
          </p:nvSpPr>
          <p:spPr bwMode="auto">
            <a:xfrm>
              <a:off x="4143046" y="4451033"/>
              <a:ext cx="302930" cy="303934"/>
            </a:xfrm>
            <a:custGeom>
              <a:avLst/>
              <a:gdLst>
                <a:gd name="T0" fmla="*/ 4 w 128"/>
                <a:gd name="T1" fmla="*/ 0 h 128"/>
                <a:gd name="T2" fmla="*/ 0 w 128"/>
                <a:gd name="T3" fmla="*/ 4 h 128"/>
                <a:gd name="T4" fmla="*/ 0 w 128"/>
                <a:gd name="T5" fmla="*/ 124 h 128"/>
                <a:gd name="T6" fmla="*/ 4 w 128"/>
                <a:gd name="T7" fmla="*/ 128 h 128"/>
                <a:gd name="T8" fmla="*/ 8 w 128"/>
                <a:gd name="T9" fmla="*/ 124 h 128"/>
                <a:gd name="T10" fmla="*/ 8 w 128"/>
                <a:gd name="T11" fmla="*/ 4 h 128"/>
                <a:gd name="T12" fmla="*/ 4 w 128"/>
                <a:gd name="T13" fmla="*/ 0 h 128"/>
                <a:gd name="T14" fmla="*/ 92 w 128"/>
                <a:gd name="T15" fmla="*/ 8 h 128"/>
                <a:gd name="T16" fmla="*/ 52 w 128"/>
                <a:gd name="T17" fmla="*/ 20 h 128"/>
                <a:gd name="T18" fmla="*/ 16 w 128"/>
                <a:gd name="T19" fmla="*/ 8 h 128"/>
                <a:gd name="T20" fmla="*/ 16 w 128"/>
                <a:gd name="T21" fmla="*/ 76 h 128"/>
                <a:gd name="T22" fmla="*/ 52 w 128"/>
                <a:gd name="T23" fmla="*/ 88 h 128"/>
                <a:gd name="T24" fmla="*/ 92 w 128"/>
                <a:gd name="T25" fmla="*/ 76 h 128"/>
                <a:gd name="T26" fmla="*/ 128 w 128"/>
                <a:gd name="T27" fmla="*/ 88 h 128"/>
                <a:gd name="T28" fmla="*/ 128 w 128"/>
                <a:gd name="T29" fmla="*/ 20 h 128"/>
                <a:gd name="T30" fmla="*/ 92 w 128"/>
                <a:gd name="T31" fmla="*/ 8 h 128"/>
                <a:gd name="T32" fmla="*/ 92 w 128"/>
                <a:gd name="T33" fmla="*/ 68 h 128"/>
                <a:gd name="T34" fmla="*/ 52 w 128"/>
                <a:gd name="T35" fmla="*/ 80 h 128"/>
                <a:gd name="T36" fmla="*/ 24 w 128"/>
                <a:gd name="T37" fmla="*/ 73 h 128"/>
                <a:gd name="T38" fmla="*/ 24 w 128"/>
                <a:gd name="T39" fmla="*/ 21 h 128"/>
                <a:gd name="T40" fmla="*/ 52 w 128"/>
                <a:gd name="T41" fmla="*/ 28 h 128"/>
                <a:gd name="T42" fmla="*/ 92 w 128"/>
                <a:gd name="T43" fmla="*/ 16 h 128"/>
                <a:gd name="T44" fmla="*/ 120 w 128"/>
                <a:gd name="T45" fmla="*/ 23 h 128"/>
                <a:gd name="T46" fmla="*/ 120 w 128"/>
                <a:gd name="T47" fmla="*/ 75 h 128"/>
                <a:gd name="T48" fmla="*/ 92 w 128"/>
                <a:gd name="T49"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28">
                  <a:moveTo>
                    <a:pt x="4" y="0"/>
                  </a:moveTo>
                  <a:cubicBezTo>
                    <a:pt x="2" y="0"/>
                    <a:pt x="0" y="2"/>
                    <a:pt x="0" y="4"/>
                  </a:cubicBezTo>
                  <a:cubicBezTo>
                    <a:pt x="0" y="124"/>
                    <a:pt x="0" y="124"/>
                    <a:pt x="0" y="124"/>
                  </a:cubicBezTo>
                  <a:cubicBezTo>
                    <a:pt x="0" y="126"/>
                    <a:pt x="2" y="128"/>
                    <a:pt x="4" y="128"/>
                  </a:cubicBezTo>
                  <a:cubicBezTo>
                    <a:pt x="6" y="128"/>
                    <a:pt x="8" y="126"/>
                    <a:pt x="8" y="124"/>
                  </a:cubicBezTo>
                  <a:cubicBezTo>
                    <a:pt x="8" y="4"/>
                    <a:pt x="8" y="4"/>
                    <a:pt x="8" y="4"/>
                  </a:cubicBezTo>
                  <a:cubicBezTo>
                    <a:pt x="8" y="2"/>
                    <a:pt x="6" y="0"/>
                    <a:pt x="4" y="0"/>
                  </a:cubicBezTo>
                  <a:close/>
                  <a:moveTo>
                    <a:pt x="92" y="8"/>
                  </a:moveTo>
                  <a:cubicBezTo>
                    <a:pt x="76" y="8"/>
                    <a:pt x="68" y="20"/>
                    <a:pt x="52" y="20"/>
                  </a:cubicBezTo>
                  <a:cubicBezTo>
                    <a:pt x="30" y="20"/>
                    <a:pt x="16" y="8"/>
                    <a:pt x="16" y="8"/>
                  </a:cubicBezTo>
                  <a:cubicBezTo>
                    <a:pt x="16" y="76"/>
                    <a:pt x="16" y="76"/>
                    <a:pt x="16" y="76"/>
                  </a:cubicBezTo>
                  <a:cubicBezTo>
                    <a:pt x="16" y="76"/>
                    <a:pt x="32" y="88"/>
                    <a:pt x="52" y="88"/>
                  </a:cubicBezTo>
                  <a:cubicBezTo>
                    <a:pt x="68" y="88"/>
                    <a:pt x="78" y="76"/>
                    <a:pt x="92" y="76"/>
                  </a:cubicBezTo>
                  <a:cubicBezTo>
                    <a:pt x="112" y="76"/>
                    <a:pt x="128" y="88"/>
                    <a:pt x="128" y="88"/>
                  </a:cubicBezTo>
                  <a:cubicBezTo>
                    <a:pt x="128" y="20"/>
                    <a:pt x="128" y="20"/>
                    <a:pt x="128" y="20"/>
                  </a:cubicBezTo>
                  <a:cubicBezTo>
                    <a:pt x="128" y="20"/>
                    <a:pt x="112" y="8"/>
                    <a:pt x="92" y="8"/>
                  </a:cubicBezTo>
                  <a:close/>
                  <a:moveTo>
                    <a:pt x="92" y="68"/>
                  </a:moveTo>
                  <a:cubicBezTo>
                    <a:pt x="78" y="68"/>
                    <a:pt x="68" y="80"/>
                    <a:pt x="52" y="80"/>
                  </a:cubicBezTo>
                  <a:cubicBezTo>
                    <a:pt x="41" y="80"/>
                    <a:pt x="31" y="76"/>
                    <a:pt x="24" y="73"/>
                  </a:cubicBezTo>
                  <a:cubicBezTo>
                    <a:pt x="24" y="62"/>
                    <a:pt x="24" y="38"/>
                    <a:pt x="24" y="21"/>
                  </a:cubicBezTo>
                  <a:cubicBezTo>
                    <a:pt x="30" y="24"/>
                    <a:pt x="40" y="28"/>
                    <a:pt x="52" y="28"/>
                  </a:cubicBezTo>
                  <a:cubicBezTo>
                    <a:pt x="68" y="28"/>
                    <a:pt x="76" y="16"/>
                    <a:pt x="92" y="16"/>
                  </a:cubicBezTo>
                  <a:cubicBezTo>
                    <a:pt x="103" y="16"/>
                    <a:pt x="113" y="20"/>
                    <a:pt x="120" y="23"/>
                  </a:cubicBezTo>
                  <a:cubicBezTo>
                    <a:pt x="120" y="49"/>
                    <a:pt x="120" y="61"/>
                    <a:pt x="120" y="75"/>
                  </a:cubicBezTo>
                  <a:cubicBezTo>
                    <a:pt x="114" y="72"/>
                    <a:pt x="104" y="68"/>
                    <a:pt x="92" y="68"/>
                  </a:cubicBez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微软雅黑" panose="020B0503020204020204" pitchFamily="34" charset="-122"/>
                <a:ea typeface="微软雅黑" panose="020B0503020204020204" pitchFamily="34" charset="-122"/>
              </a:endParaRPr>
            </a:p>
          </p:txBody>
        </p:sp>
        <p:sp>
          <p:nvSpPr>
            <p:cNvPr id="44" name="Freeform 72"/>
            <p:cNvSpPr>
              <a:spLocks noEditPoints="1"/>
            </p:cNvSpPr>
            <p:nvPr/>
          </p:nvSpPr>
          <p:spPr bwMode="auto">
            <a:xfrm>
              <a:off x="7689150" y="4451033"/>
              <a:ext cx="302930" cy="303934"/>
            </a:xfrm>
            <a:custGeom>
              <a:avLst/>
              <a:gdLst>
                <a:gd name="T0" fmla="*/ 20 w 128"/>
                <a:gd name="T1" fmla="*/ 0 h 128"/>
                <a:gd name="T2" fmla="*/ 12 w 128"/>
                <a:gd name="T3" fmla="*/ 0 h 128"/>
                <a:gd name="T4" fmla="*/ 0 w 128"/>
                <a:gd name="T5" fmla="*/ 12 h 128"/>
                <a:gd name="T6" fmla="*/ 0 w 128"/>
                <a:gd name="T7" fmla="*/ 116 h 128"/>
                <a:gd name="T8" fmla="*/ 12 w 128"/>
                <a:gd name="T9" fmla="*/ 128 h 128"/>
                <a:gd name="T10" fmla="*/ 20 w 128"/>
                <a:gd name="T11" fmla="*/ 128 h 128"/>
                <a:gd name="T12" fmla="*/ 32 w 128"/>
                <a:gd name="T13" fmla="*/ 116 h 128"/>
                <a:gd name="T14" fmla="*/ 32 w 128"/>
                <a:gd name="T15" fmla="*/ 12 h 128"/>
                <a:gd name="T16" fmla="*/ 20 w 128"/>
                <a:gd name="T17" fmla="*/ 0 h 128"/>
                <a:gd name="T18" fmla="*/ 24 w 128"/>
                <a:gd name="T19" fmla="*/ 112 h 128"/>
                <a:gd name="T20" fmla="*/ 16 w 128"/>
                <a:gd name="T21" fmla="*/ 120 h 128"/>
                <a:gd name="T22" fmla="*/ 8 w 128"/>
                <a:gd name="T23" fmla="*/ 112 h 128"/>
                <a:gd name="T24" fmla="*/ 8 w 128"/>
                <a:gd name="T25" fmla="*/ 16 h 128"/>
                <a:gd name="T26" fmla="*/ 16 w 128"/>
                <a:gd name="T27" fmla="*/ 8 h 128"/>
                <a:gd name="T28" fmla="*/ 24 w 128"/>
                <a:gd name="T29" fmla="*/ 16 h 128"/>
                <a:gd name="T30" fmla="*/ 24 w 128"/>
                <a:gd name="T31" fmla="*/ 112 h 128"/>
                <a:gd name="T32" fmla="*/ 116 w 128"/>
                <a:gd name="T33" fmla="*/ 24 h 128"/>
                <a:gd name="T34" fmla="*/ 108 w 128"/>
                <a:gd name="T35" fmla="*/ 24 h 128"/>
                <a:gd name="T36" fmla="*/ 96 w 128"/>
                <a:gd name="T37" fmla="*/ 36 h 128"/>
                <a:gd name="T38" fmla="*/ 96 w 128"/>
                <a:gd name="T39" fmla="*/ 116 h 128"/>
                <a:gd name="T40" fmla="*/ 108 w 128"/>
                <a:gd name="T41" fmla="*/ 128 h 128"/>
                <a:gd name="T42" fmla="*/ 116 w 128"/>
                <a:gd name="T43" fmla="*/ 128 h 128"/>
                <a:gd name="T44" fmla="*/ 128 w 128"/>
                <a:gd name="T45" fmla="*/ 116 h 128"/>
                <a:gd name="T46" fmla="*/ 128 w 128"/>
                <a:gd name="T47" fmla="*/ 36 h 128"/>
                <a:gd name="T48" fmla="*/ 116 w 128"/>
                <a:gd name="T49" fmla="*/ 24 h 128"/>
                <a:gd name="T50" fmla="*/ 120 w 128"/>
                <a:gd name="T51" fmla="*/ 112 h 128"/>
                <a:gd name="T52" fmla="*/ 112 w 128"/>
                <a:gd name="T53" fmla="*/ 120 h 128"/>
                <a:gd name="T54" fmla="*/ 104 w 128"/>
                <a:gd name="T55" fmla="*/ 112 h 128"/>
                <a:gd name="T56" fmla="*/ 104 w 128"/>
                <a:gd name="T57" fmla="*/ 40 h 128"/>
                <a:gd name="T58" fmla="*/ 112 w 128"/>
                <a:gd name="T59" fmla="*/ 32 h 128"/>
                <a:gd name="T60" fmla="*/ 120 w 128"/>
                <a:gd name="T61" fmla="*/ 40 h 128"/>
                <a:gd name="T62" fmla="*/ 120 w 128"/>
                <a:gd name="T63" fmla="*/ 112 h 128"/>
                <a:gd name="T64" fmla="*/ 68 w 128"/>
                <a:gd name="T65" fmla="*/ 48 h 128"/>
                <a:gd name="T66" fmla="*/ 60 w 128"/>
                <a:gd name="T67" fmla="*/ 48 h 128"/>
                <a:gd name="T68" fmla="*/ 48 w 128"/>
                <a:gd name="T69" fmla="*/ 60 h 128"/>
                <a:gd name="T70" fmla="*/ 48 w 128"/>
                <a:gd name="T71" fmla="*/ 116 h 128"/>
                <a:gd name="T72" fmla="*/ 60 w 128"/>
                <a:gd name="T73" fmla="*/ 128 h 128"/>
                <a:gd name="T74" fmla="*/ 68 w 128"/>
                <a:gd name="T75" fmla="*/ 128 h 128"/>
                <a:gd name="T76" fmla="*/ 80 w 128"/>
                <a:gd name="T77" fmla="*/ 116 h 128"/>
                <a:gd name="T78" fmla="*/ 80 w 128"/>
                <a:gd name="T79" fmla="*/ 60 h 128"/>
                <a:gd name="T80" fmla="*/ 68 w 128"/>
                <a:gd name="T81" fmla="*/ 48 h 128"/>
                <a:gd name="T82" fmla="*/ 72 w 128"/>
                <a:gd name="T83" fmla="*/ 112 h 128"/>
                <a:gd name="T84" fmla="*/ 64 w 128"/>
                <a:gd name="T85" fmla="*/ 120 h 128"/>
                <a:gd name="T86" fmla="*/ 56 w 128"/>
                <a:gd name="T87" fmla="*/ 112 h 128"/>
                <a:gd name="T88" fmla="*/ 56 w 128"/>
                <a:gd name="T89" fmla="*/ 64 h 128"/>
                <a:gd name="T90" fmla="*/ 64 w 128"/>
                <a:gd name="T91" fmla="*/ 56 h 128"/>
                <a:gd name="T92" fmla="*/ 72 w 128"/>
                <a:gd name="T93" fmla="*/ 64 h 128"/>
                <a:gd name="T94" fmla="*/ 72 w 128"/>
                <a:gd name="T9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20" y="0"/>
                  </a:moveTo>
                  <a:cubicBezTo>
                    <a:pt x="12" y="0"/>
                    <a:pt x="12" y="0"/>
                    <a:pt x="12" y="0"/>
                  </a:cubicBezTo>
                  <a:cubicBezTo>
                    <a:pt x="5" y="0"/>
                    <a:pt x="0" y="5"/>
                    <a:pt x="0" y="12"/>
                  </a:cubicBezTo>
                  <a:cubicBezTo>
                    <a:pt x="0" y="116"/>
                    <a:pt x="0" y="116"/>
                    <a:pt x="0" y="116"/>
                  </a:cubicBezTo>
                  <a:cubicBezTo>
                    <a:pt x="0" y="123"/>
                    <a:pt x="5" y="128"/>
                    <a:pt x="12" y="128"/>
                  </a:cubicBezTo>
                  <a:cubicBezTo>
                    <a:pt x="20" y="128"/>
                    <a:pt x="20" y="128"/>
                    <a:pt x="20" y="128"/>
                  </a:cubicBezTo>
                  <a:cubicBezTo>
                    <a:pt x="27" y="128"/>
                    <a:pt x="32" y="123"/>
                    <a:pt x="32" y="116"/>
                  </a:cubicBezTo>
                  <a:cubicBezTo>
                    <a:pt x="32" y="12"/>
                    <a:pt x="32" y="12"/>
                    <a:pt x="32" y="12"/>
                  </a:cubicBezTo>
                  <a:cubicBezTo>
                    <a:pt x="32" y="5"/>
                    <a:pt x="27" y="0"/>
                    <a:pt x="20" y="0"/>
                  </a:cubicBezTo>
                  <a:close/>
                  <a:moveTo>
                    <a:pt x="24" y="112"/>
                  </a:moveTo>
                  <a:cubicBezTo>
                    <a:pt x="24" y="116"/>
                    <a:pt x="20" y="120"/>
                    <a:pt x="16" y="120"/>
                  </a:cubicBezTo>
                  <a:cubicBezTo>
                    <a:pt x="12" y="120"/>
                    <a:pt x="8" y="116"/>
                    <a:pt x="8" y="112"/>
                  </a:cubicBezTo>
                  <a:cubicBezTo>
                    <a:pt x="8" y="16"/>
                    <a:pt x="8" y="16"/>
                    <a:pt x="8" y="16"/>
                  </a:cubicBezTo>
                  <a:cubicBezTo>
                    <a:pt x="8" y="12"/>
                    <a:pt x="12" y="8"/>
                    <a:pt x="16" y="8"/>
                  </a:cubicBezTo>
                  <a:cubicBezTo>
                    <a:pt x="20" y="8"/>
                    <a:pt x="24" y="12"/>
                    <a:pt x="24" y="16"/>
                  </a:cubicBezTo>
                  <a:lnTo>
                    <a:pt x="24" y="112"/>
                  </a:lnTo>
                  <a:close/>
                  <a:moveTo>
                    <a:pt x="116" y="24"/>
                  </a:moveTo>
                  <a:cubicBezTo>
                    <a:pt x="108" y="24"/>
                    <a:pt x="108" y="24"/>
                    <a:pt x="108" y="24"/>
                  </a:cubicBezTo>
                  <a:cubicBezTo>
                    <a:pt x="101" y="24"/>
                    <a:pt x="96" y="29"/>
                    <a:pt x="96" y="36"/>
                  </a:cubicBezTo>
                  <a:cubicBezTo>
                    <a:pt x="96" y="116"/>
                    <a:pt x="96" y="116"/>
                    <a:pt x="96" y="116"/>
                  </a:cubicBezTo>
                  <a:cubicBezTo>
                    <a:pt x="96" y="123"/>
                    <a:pt x="101" y="128"/>
                    <a:pt x="108" y="128"/>
                  </a:cubicBezTo>
                  <a:cubicBezTo>
                    <a:pt x="116" y="128"/>
                    <a:pt x="116" y="128"/>
                    <a:pt x="116" y="128"/>
                  </a:cubicBezTo>
                  <a:cubicBezTo>
                    <a:pt x="123" y="128"/>
                    <a:pt x="128" y="123"/>
                    <a:pt x="128" y="116"/>
                  </a:cubicBezTo>
                  <a:cubicBezTo>
                    <a:pt x="128" y="36"/>
                    <a:pt x="128" y="36"/>
                    <a:pt x="128" y="36"/>
                  </a:cubicBezTo>
                  <a:cubicBezTo>
                    <a:pt x="128" y="29"/>
                    <a:pt x="123" y="24"/>
                    <a:pt x="116" y="24"/>
                  </a:cubicBezTo>
                  <a:close/>
                  <a:moveTo>
                    <a:pt x="120" y="112"/>
                  </a:moveTo>
                  <a:cubicBezTo>
                    <a:pt x="120" y="116"/>
                    <a:pt x="116" y="120"/>
                    <a:pt x="112" y="120"/>
                  </a:cubicBezTo>
                  <a:cubicBezTo>
                    <a:pt x="108" y="120"/>
                    <a:pt x="104" y="116"/>
                    <a:pt x="104" y="112"/>
                  </a:cubicBezTo>
                  <a:cubicBezTo>
                    <a:pt x="104" y="40"/>
                    <a:pt x="104" y="40"/>
                    <a:pt x="104" y="40"/>
                  </a:cubicBezTo>
                  <a:cubicBezTo>
                    <a:pt x="104" y="36"/>
                    <a:pt x="108" y="32"/>
                    <a:pt x="112" y="32"/>
                  </a:cubicBezTo>
                  <a:cubicBezTo>
                    <a:pt x="116" y="32"/>
                    <a:pt x="120" y="36"/>
                    <a:pt x="120" y="40"/>
                  </a:cubicBezTo>
                  <a:lnTo>
                    <a:pt x="120" y="112"/>
                  </a:lnTo>
                  <a:close/>
                  <a:moveTo>
                    <a:pt x="68" y="48"/>
                  </a:moveTo>
                  <a:cubicBezTo>
                    <a:pt x="60" y="48"/>
                    <a:pt x="60" y="48"/>
                    <a:pt x="60" y="48"/>
                  </a:cubicBezTo>
                  <a:cubicBezTo>
                    <a:pt x="53" y="48"/>
                    <a:pt x="48" y="53"/>
                    <a:pt x="48" y="60"/>
                  </a:cubicBezTo>
                  <a:cubicBezTo>
                    <a:pt x="48" y="116"/>
                    <a:pt x="48" y="116"/>
                    <a:pt x="48" y="116"/>
                  </a:cubicBezTo>
                  <a:cubicBezTo>
                    <a:pt x="48" y="123"/>
                    <a:pt x="53" y="128"/>
                    <a:pt x="60" y="128"/>
                  </a:cubicBezTo>
                  <a:cubicBezTo>
                    <a:pt x="68" y="128"/>
                    <a:pt x="68" y="128"/>
                    <a:pt x="68" y="128"/>
                  </a:cubicBezTo>
                  <a:cubicBezTo>
                    <a:pt x="75" y="128"/>
                    <a:pt x="80" y="123"/>
                    <a:pt x="80" y="116"/>
                  </a:cubicBezTo>
                  <a:cubicBezTo>
                    <a:pt x="80" y="60"/>
                    <a:pt x="80" y="60"/>
                    <a:pt x="80" y="60"/>
                  </a:cubicBezTo>
                  <a:cubicBezTo>
                    <a:pt x="80" y="53"/>
                    <a:pt x="75" y="48"/>
                    <a:pt x="68" y="48"/>
                  </a:cubicBezTo>
                  <a:close/>
                  <a:moveTo>
                    <a:pt x="72" y="112"/>
                  </a:moveTo>
                  <a:cubicBezTo>
                    <a:pt x="72" y="116"/>
                    <a:pt x="68" y="120"/>
                    <a:pt x="64" y="120"/>
                  </a:cubicBezTo>
                  <a:cubicBezTo>
                    <a:pt x="60" y="120"/>
                    <a:pt x="56" y="116"/>
                    <a:pt x="56" y="112"/>
                  </a:cubicBezTo>
                  <a:cubicBezTo>
                    <a:pt x="56" y="64"/>
                    <a:pt x="56" y="64"/>
                    <a:pt x="56" y="64"/>
                  </a:cubicBezTo>
                  <a:cubicBezTo>
                    <a:pt x="56" y="60"/>
                    <a:pt x="60" y="56"/>
                    <a:pt x="64" y="56"/>
                  </a:cubicBezTo>
                  <a:cubicBezTo>
                    <a:pt x="68" y="56"/>
                    <a:pt x="72" y="60"/>
                    <a:pt x="72" y="64"/>
                  </a:cubicBezTo>
                  <a:lnTo>
                    <a:pt x="72" y="112"/>
                  </a:lnTo>
                  <a:close/>
                </a:path>
              </a:pathLst>
            </a:custGeom>
            <a:solidFill>
              <a:schemeClr val="bg1"/>
            </a:solidFill>
            <a:ln>
              <a:noFill/>
            </a:ln>
          </p:spPr>
          <p:txBody>
            <a:bodyPr vert="horz" wrap="square" lIns="91440" tIns="45720" rIns="91440" bIns="45720" numCol="1" anchor="t" anchorCtr="0" compatLnSpc="1"/>
            <a:lstStyle/>
            <a:p>
              <a:endParaRPr lang="zh-CN" altLang="en-US" sz="1400">
                <a:latin typeface="微软雅黑" panose="020B0503020204020204" pitchFamily="34" charset="-122"/>
                <a:ea typeface="微软雅黑" panose="020B0503020204020204" pitchFamily="34" charset="-122"/>
              </a:endParaRPr>
            </a:p>
          </p:txBody>
        </p:sp>
        <p:sp>
          <p:nvSpPr>
            <p:cNvPr id="45" name="任意多边形 100"/>
            <p:cNvSpPr/>
            <p:nvPr/>
          </p:nvSpPr>
          <p:spPr bwMode="auto">
            <a:xfrm>
              <a:off x="7903141" y="3916768"/>
              <a:ext cx="2916046" cy="267275"/>
            </a:xfrm>
            <a:custGeom>
              <a:avLst/>
              <a:gdLst>
                <a:gd name="connsiteX0" fmla="*/ 0 w 1600200"/>
                <a:gd name="connsiteY0" fmla="*/ 552450 h 552450"/>
                <a:gd name="connsiteX1" fmla="*/ 171450 w 1600200"/>
                <a:gd name="connsiteY1" fmla="*/ 0 h 552450"/>
                <a:gd name="connsiteX2" fmla="*/ 1600200 w 1600200"/>
                <a:gd name="connsiteY2" fmla="*/ 0 h 552450"/>
                <a:gd name="connsiteX0-1" fmla="*/ 0 w 1963668"/>
                <a:gd name="connsiteY0-2" fmla="*/ 552450 h 552450"/>
                <a:gd name="connsiteX1-3" fmla="*/ 171450 w 1963668"/>
                <a:gd name="connsiteY1-4" fmla="*/ 0 h 552450"/>
                <a:gd name="connsiteX2-5" fmla="*/ 1963668 w 1963668"/>
                <a:gd name="connsiteY2-6" fmla="*/ 0 h 552450"/>
              </a:gdLst>
              <a:ahLst/>
              <a:cxnLst>
                <a:cxn ang="0">
                  <a:pos x="connsiteX0-1" y="connsiteY0-2"/>
                </a:cxn>
                <a:cxn ang="0">
                  <a:pos x="connsiteX1-3" y="connsiteY1-4"/>
                </a:cxn>
                <a:cxn ang="0">
                  <a:pos x="connsiteX2-5" y="connsiteY2-6"/>
                </a:cxn>
              </a:cxnLst>
              <a:rect l="l" t="t" r="r" b="b"/>
              <a:pathLst>
                <a:path w="1963668" h="552450">
                  <a:moveTo>
                    <a:pt x="0" y="552450"/>
                  </a:moveTo>
                  <a:lnTo>
                    <a:pt x="171450" y="0"/>
                  </a:lnTo>
                  <a:lnTo>
                    <a:pt x="1963668" y="0"/>
                  </a:lnTo>
                </a:path>
              </a:pathLst>
            </a:custGeom>
            <a:noFill/>
            <a:ln w="12700" cap="flat" cmpd="sng" algn="ctr">
              <a:solidFill>
                <a:schemeClr val="bg1">
                  <a:lumMod val="65000"/>
                </a:schemeClr>
              </a:solidFill>
              <a:prstDash val="dash"/>
              <a:headEnd type="oval" w="med" len="med"/>
              <a:tailEnd type="stealth" w="med" len="med"/>
            </a:ln>
            <a:effectLst/>
          </p:spPr>
          <p:txBody>
            <a:bodyPr anchor="ctr"/>
            <a:lstStyle/>
            <a:p>
              <a:pPr algn="ctr" defTabSz="685800">
                <a:defRPr/>
              </a:pPr>
              <a:endParaRPr lang="zh-CN" altLang="en-US" sz="1400" kern="0">
                <a:solidFill>
                  <a:schemeClr val="bg1">
                    <a:lumMod val="65000"/>
                  </a:schemeClr>
                </a:solidFill>
                <a:latin typeface="微软雅黑" panose="020B0503020204020204" pitchFamily="34" charset="-122"/>
                <a:ea typeface="微软雅黑" panose="020B0503020204020204" pitchFamily="34" charset="-122"/>
              </a:endParaRPr>
            </a:p>
          </p:txBody>
        </p:sp>
        <p:sp>
          <p:nvSpPr>
            <p:cNvPr id="46" name="任意多边形 108"/>
            <p:cNvSpPr/>
            <p:nvPr/>
          </p:nvSpPr>
          <p:spPr bwMode="auto">
            <a:xfrm flipH="1">
              <a:off x="1421246" y="3970979"/>
              <a:ext cx="2649293" cy="267275"/>
            </a:xfrm>
            <a:custGeom>
              <a:avLst/>
              <a:gdLst>
                <a:gd name="connsiteX0" fmla="*/ 0 w 1600200"/>
                <a:gd name="connsiteY0" fmla="*/ 552450 h 552450"/>
                <a:gd name="connsiteX1" fmla="*/ 171450 w 1600200"/>
                <a:gd name="connsiteY1" fmla="*/ 0 h 552450"/>
                <a:gd name="connsiteX2" fmla="*/ 1600200 w 1600200"/>
                <a:gd name="connsiteY2" fmla="*/ 0 h 552450"/>
                <a:gd name="connsiteX0-1" fmla="*/ 0 w 1782885"/>
                <a:gd name="connsiteY0-2" fmla="*/ 552450 h 552450"/>
                <a:gd name="connsiteX1-3" fmla="*/ 171450 w 1782885"/>
                <a:gd name="connsiteY1-4" fmla="*/ 0 h 552450"/>
                <a:gd name="connsiteX2-5" fmla="*/ 1782885 w 1782885"/>
                <a:gd name="connsiteY2-6" fmla="*/ 0 h 552450"/>
              </a:gdLst>
              <a:ahLst/>
              <a:cxnLst>
                <a:cxn ang="0">
                  <a:pos x="connsiteX0-1" y="connsiteY0-2"/>
                </a:cxn>
                <a:cxn ang="0">
                  <a:pos x="connsiteX1-3" y="connsiteY1-4"/>
                </a:cxn>
                <a:cxn ang="0">
                  <a:pos x="connsiteX2-5" y="connsiteY2-6"/>
                </a:cxn>
              </a:cxnLst>
              <a:rect l="l" t="t" r="r" b="b"/>
              <a:pathLst>
                <a:path w="1782885" h="552450">
                  <a:moveTo>
                    <a:pt x="0" y="552450"/>
                  </a:moveTo>
                  <a:lnTo>
                    <a:pt x="171450" y="0"/>
                  </a:lnTo>
                  <a:lnTo>
                    <a:pt x="1782885" y="0"/>
                  </a:lnTo>
                </a:path>
              </a:pathLst>
            </a:custGeom>
            <a:noFill/>
            <a:ln w="12700" cap="flat" cmpd="sng" algn="ctr">
              <a:solidFill>
                <a:schemeClr val="bg1">
                  <a:lumMod val="65000"/>
                </a:schemeClr>
              </a:solidFill>
              <a:prstDash val="dash"/>
              <a:headEnd type="oval" w="med" len="med"/>
              <a:tailEnd type="stealth" w="med" len="med"/>
            </a:ln>
            <a:effectLst/>
          </p:spPr>
          <p:txBody>
            <a:bodyPr anchor="ctr"/>
            <a:lstStyle/>
            <a:p>
              <a:pPr algn="ctr" defTabSz="685800">
                <a:defRPr/>
              </a:pPr>
              <a:endParaRPr lang="zh-CN" altLang="en-US" sz="1400" kern="0">
                <a:solidFill>
                  <a:schemeClr val="bg1">
                    <a:lumMod val="65000"/>
                  </a:schemeClr>
                </a:solidFill>
                <a:latin typeface="微软雅黑" panose="020B0503020204020204" pitchFamily="34" charset="-122"/>
                <a:ea typeface="微软雅黑" panose="020B0503020204020204" pitchFamily="34" charset="-122"/>
              </a:endParaRPr>
            </a:p>
          </p:txBody>
        </p:sp>
        <p:sp>
          <p:nvSpPr>
            <p:cNvPr id="47" name="任意多边形 112"/>
            <p:cNvSpPr/>
            <p:nvPr/>
          </p:nvSpPr>
          <p:spPr>
            <a:xfrm>
              <a:off x="6209271" y="3357957"/>
              <a:ext cx="626716" cy="933929"/>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dash"/>
              <a:headEnd type="oval" w="med" len="med"/>
              <a:tailEnd type="stealth" w="med" len="med"/>
            </a:ln>
            <a:effectLst/>
          </p:spPr>
          <p:txBody>
            <a:bodyPr anchor="ctr"/>
            <a:lstStyle/>
            <a:p>
              <a:pPr algn="ctr" defTabSz="685800">
                <a:defRPr/>
              </a:pPr>
              <a:endParaRPr lang="zh-CN" altLang="en-US" sz="1400" kern="0">
                <a:solidFill>
                  <a:schemeClr val="bg1">
                    <a:lumMod val="65000"/>
                  </a:schemeClr>
                </a:solidFill>
                <a:latin typeface="微软雅黑" panose="020B0503020204020204" pitchFamily="34" charset="-122"/>
                <a:ea typeface="微软雅黑" panose="020B0503020204020204" pitchFamily="34" charset="-122"/>
              </a:endParaRPr>
            </a:p>
          </p:txBody>
        </p:sp>
        <p:sp>
          <p:nvSpPr>
            <p:cNvPr id="48" name="任意多边形 113"/>
            <p:cNvSpPr/>
            <p:nvPr/>
          </p:nvSpPr>
          <p:spPr>
            <a:xfrm flipH="1">
              <a:off x="4613299" y="3351813"/>
              <a:ext cx="626716" cy="933929"/>
            </a:xfrm>
            <a:custGeom>
              <a:avLst/>
              <a:gdLst>
                <a:gd name="connsiteX0" fmla="*/ 0 w 647700"/>
                <a:gd name="connsiteY0" fmla="*/ 965200 h 965200"/>
                <a:gd name="connsiteX1" fmla="*/ 152400 w 647700"/>
                <a:gd name="connsiteY1" fmla="*/ 508000 h 965200"/>
                <a:gd name="connsiteX2" fmla="*/ 647700 w 647700"/>
                <a:gd name="connsiteY2" fmla="*/ 0 h 965200"/>
                <a:gd name="connsiteX0-1" fmla="*/ 0 w 647700"/>
                <a:gd name="connsiteY0-2" fmla="*/ 965200 h 965200"/>
                <a:gd name="connsiteX1-3" fmla="*/ 101600 w 647700"/>
                <a:gd name="connsiteY1-4" fmla="*/ 520700 h 965200"/>
                <a:gd name="connsiteX2-5" fmla="*/ 647700 w 647700"/>
                <a:gd name="connsiteY2-6" fmla="*/ 0 h 965200"/>
              </a:gdLst>
              <a:ahLst/>
              <a:cxnLst>
                <a:cxn ang="0">
                  <a:pos x="connsiteX0-1" y="connsiteY0-2"/>
                </a:cxn>
                <a:cxn ang="0">
                  <a:pos x="connsiteX1-3" y="connsiteY1-4"/>
                </a:cxn>
                <a:cxn ang="0">
                  <a:pos x="connsiteX2-5" y="connsiteY2-6"/>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dash"/>
              <a:headEnd type="oval" w="med" len="med"/>
              <a:tailEnd type="stealth" w="med" len="med"/>
            </a:ln>
            <a:effectLst/>
          </p:spPr>
          <p:txBody>
            <a:bodyPr anchor="ctr"/>
            <a:lstStyle/>
            <a:p>
              <a:pPr algn="ctr" defTabSz="685800">
                <a:defRPr/>
              </a:pPr>
              <a:endParaRPr lang="zh-CN" altLang="en-US" sz="1400" kern="0">
                <a:solidFill>
                  <a:schemeClr val="bg1">
                    <a:lumMod val="65000"/>
                  </a:schemeClr>
                </a:solidFill>
                <a:latin typeface="微软雅黑" panose="020B0503020204020204" pitchFamily="34" charset="-122"/>
                <a:ea typeface="微软雅黑" panose="020B0503020204020204" pitchFamily="34" charset="-122"/>
              </a:endParaRPr>
            </a:p>
          </p:txBody>
        </p:sp>
        <p:sp>
          <p:nvSpPr>
            <p:cNvPr id="49" name="TextBox 37"/>
            <p:cNvSpPr txBox="1"/>
            <p:nvPr/>
          </p:nvSpPr>
          <p:spPr>
            <a:xfrm>
              <a:off x="1320359" y="3194553"/>
              <a:ext cx="2750181" cy="911290"/>
            </a:xfrm>
            <a:prstGeom prst="rect">
              <a:avLst/>
            </a:prstGeom>
            <a:noFill/>
          </p:spPr>
          <p:txBody>
            <a:bodyPr wrap="square" rtlCol="0">
              <a:spAutoFit/>
            </a:bodyPr>
            <a:lstStyle>
              <a:defPPr>
                <a:defRPr lang="zh-CN"/>
              </a:defPPr>
              <a:lvl1pPr algn="just">
                <a:lnSpc>
                  <a:spcPts val="1800"/>
                </a:lnSpc>
                <a:defRPr sz="1000">
                  <a:solidFill>
                    <a:schemeClr val="tx1">
                      <a:lumMod val="50000"/>
                      <a:lumOff val="50000"/>
                    </a:schemeClr>
                  </a:solidFill>
                  <a:latin typeface="微软雅黑" panose="020B0503020204020204" pitchFamily="34" charset="-122"/>
                  <a:ea typeface="微软雅黑" panose="020B0503020204020204" pitchFamily="34" charset="-122"/>
                </a:defRPr>
              </a:lvl1pPr>
            </a:lstStyle>
            <a:p>
              <a:r>
                <a:rPr lang="zh-CN" altLang="en-US" sz="1400" dirty="0" smtClean="0">
                  <a:solidFill>
                    <a:schemeClr val="tx1">
                      <a:lumMod val="65000"/>
                      <a:lumOff val="35000"/>
                    </a:schemeClr>
                  </a:solidFill>
                </a:rPr>
                <a:t>工艺、设备、安全检查；</a:t>
              </a:r>
              <a:endParaRPr lang="en-US" altLang="zh-CN" sz="1400" dirty="0" smtClean="0">
                <a:solidFill>
                  <a:schemeClr val="tx1">
                    <a:lumMod val="65000"/>
                    <a:lumOff val="35000"/>
                  </a:schemeClr>
                </a:solidFill>
              </a:endParaRPr>
            </a:p>
            <a:p>
              <a:pPr>
                <a:lnSpc>
                  <a:spcPct val="150000"/>
                </a:lnSpc>
              </a:pPr>
              <a:r>
                <a:rPr lang="zh-CN" altLang="en-US" sz="1400" dirty="0" smtClean="0">
                  <a:solidFill>
                    <a:schemeClr val="tx1">
                      <a:lumMod val="65000"/>
                      <a:lumOff val="35000"/>
                    </a:schemeClr>
                  </a:solidFill>
                </a:rPr>
                <a:t>重点检查各点伴热效果；</a:t>
              </a:r>
              <a:endParaRPr lang="en-US" altLang="zh-CN" sz="1400" dirty="0" smtClean="0">
                <a:solidFill>
                  <a:schemeClr val="tx1">
                    <a:lumMod val="65000"/>
                    <a:lumOff val="35000"/>
                  </a:schemeClr>
                </a:solidFill>
              </a:endParaRPr>
            </a:p>
            <a:p>
              <a:pPr>
                <a:lnSpc>
                  <a:spcPct val="150000"/>
                </a:lnSpc>
              </a:pPr>
              <a:r>
                <a:rPr lang="zh-CN" altLang="en-US" sz="1400" dirty="0" smtClean="0">
                  <a:solidFill>
                    <a:schemeClr val="tx1">
                      <a:lumMod val="65000"/>
                      <a:lumOff val="35000"/>
                    </a:schemeClr>
                  </a:solidFill>
                </a:rPr>
                <a:t>开工期间装置警戒隔离</a:t>
              </a:r>
              <a:endParaRPr lang="zh-CN" altLang="en-US" sz="1400" dirty="0">
                <a:solidFill>
                  <a:schemeClr val="tx1">
                    <a:lumMod val="65000"/>
                    <a:lumOff val="35000"/>
                  </a:schemeClr>
                </a:solidFill>
              </a:endParaRPr>
            </a:p>
          </p:txBody>
        </p:sp>
        <p:sp>
          <p:nvSpPr>
            <p:cNvPr id="50" name="TextBox 38"/>
            <p:cNvSpPr txBox="1"/>
            <p:nvPr/>
          </p:nvSpPr>
          <p:spPr>
            <a:xfrm>
              <a:off x="1320360" y="2830503"/>
              <a:ext cx="1391350" cy="289299"/>
            </a:xfrm>
            <a:prstGeom prst="rect">
              <a:avLst/>
            </a:prstGeom>
            <a:noFill/>
          </p:spPr>
          <p:txBody>
            <a:bodyPr wrap="none" rtlCol="0">
              <a:spAutoFit/>
            </a:bodyPr>
            <a:lstStyle>
              <a:defPPr>
                <a:defRPr lang="zh-CN"/>
              </a:defPPr>
              <a:lvl1pPr>
                <a:defRPr sz="16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400" dirty="0" smtClean="0">
                  <a:solidFill>
                    <a:srgbClr val="C00000"/>
                  </a:solidFill>
                </a:rPr>
                <a:t>开工检查确认</a:t>
              </a:r>
              <a:endParaRPr lang="zh-CN" altLang="en-US" sz="1400" dirty="0">
                <a:solidFill>
                  <a:srgbClr val="C00000"/>
                </a:solidFill>
              </a:endParaRPr>
            </a:p>
          </p:txBody>
        </p:sp>
        <p:sp>
          <p:nvSpPr>
            <p:cNvPr id="51" name="TextBox 37"/>
            <p:cNvSpPr txBox="1"/>
            <p:nvPr/>
          </p:nvSpPr>
          <p:spPr>
            <a:xfrm>
              <a:off x="3748575" y="2273744"/>
              <a:ext cx="2154266" cy="998080"/>
            </a:xfrm>
            <a:prstGeom prst="rect">
              <a:avLst/>
            </a:prstGeom>
            <a:noFill/>
          </p:spPr>
          <p:txBody>
            <a:bodyPr wrap="square" rtlCol="0">
              <a:spAutoFit/>
            </a:bodyPr>
            <a:lstStyle>
              <a:defPPr>
                <a:defRPr lang="zh-CN"/>
              </a:defPPr>
              <a:lvl1pPr algn="just">
                <a:lnSpc>
                  <a:spcPts val="1800"/>
                </a:lnSpc>
                <a:defRPr sz="10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smtClean="0">
                  <a:solidFill>
                    <a:schemeClr val="tx1">
                      <a:lumMod val="65000"/>
                      <a:lumOff val="35000"/>
                    </a:schemeClr>
                  </a:solidFill>
                </a:rPr>
                <a:t>拆除燃料气、氮气入装置盲板；各锅炉、容器加水至正常液位</a:t>
              </a:r>
              <a:endParaRPr lang="zh-CN" altLang="en-US" sz="1400" dirty="0">
                <a:solidFill>
                  <a:schemeClr val="tx1">
                    <a:lumMod val="65000"/>
                    <a:lumOff val="35000"/>
                  </a:schemeClr>
                </a:solidFill>
              </a:endParaRPr>
            </a:p>
          </p:txBody>
        </p:sp>
        <p:sp>
          <p:nvSpPr>
            <p:cNvPr id="52" name="TextBox 38"/>
            <p:cNvSpPr txBox="1"/>
            <p:nvPr/>
          </p:nvSpPr>
          <p:spPr>
            <a:xfrm>
              <a:off x="3748576" y="1909694"/>
              <a:ext cx="995437" cy="289299"/>
            </a:xfrm>
            <a:prstGeom prst="rect">
              <a:avLst/>
            </a:prstGeom>
            <a:noFill/>
          </p:spPr>
          <p:txBody>
            <a:bodyPr wrap="none" rtlCol="0">
              <a:spAutoFit/>
            </a:bodyPr>
            <a:lstStyle>
              <a:defPPr>
                <a:defRPr lang="zh-CN"/>
              </a:defPPr>
              <a:lvl1pPr>
                <a:defRPr sz="16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400" dirty="0">
                  <a:solidFill>
                    <a:srgbClr val="C00000"/>
                  </a:solidFill>
                </a:rPr>
                <a:t>盲</a:t>
              </a:r>
              <a:r>
                <a:rPr lang="zh-CN" altLang="en-US" sz="1400" dirty="0" smtClean="0">
                  <a:solidFill>
                    <a:srgbClr val="C00000"/>
                  </a:solidFill>
                </a:rPr>
                <a:t>板拆除</a:t>
              </a:r>
              <a:endParaRPr lang="zh-CN" altLang="en-US" sz="1400" dirty="0">
                <a:solidFill>
                  <a:srgbClr val="C00000"/>
                </a:solidFill>
              </a:endParaRPr>
            </a:p>
          </p:txBody>
        </p:sp>
        <p:sp>
          <p:nvSpPr>
            <p:cNvPr id="53" name="TextBox 37"/>
            <p:cNvSpPr txBox="1"/>
            <p:nvPr/>
          </p:nvSpPr>
          <p:spPr>
            <a:xfrm>
              <a:off x="6137125" y="2273744"/>
              <a:ext cx="2154266" cy="962280"/>
            </a:xfrm>
            <a:prstGeom prst="rect">
              <a:avLst/>
            </a:prstGeom>
            <a:noFill/>
          </p:spPr>
          <p:txBody>
            <a:bodyPr wrap="square" rtlCol="0">
              <a:spAutoFit/>
            </a:bodyPr>
            <a:lstStyle>
              <a:defPPr>
                <a:defRPr lang="zh-CN"/>
              </a:defPPr>
              <a:lvl1pPr algn="just">
                <a:lnSpc>
                  <a:spcPts val="1800"/>
                </a:lnSpc>
                <a:defRPr sz="10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smtClean="0">
                  <a:solidFill>
                    <a:schemeClr val="tx1">
                      <a:lumMod val="65000"/>
                      <a:lumOff val="35000"/>
                    </a:schemeClr>
                  </a:solidFill>
                </a:rPr>
                <a:t>启动风机，进行热空气吹扫；碱液罐收好碱液以备开工使用。</a:t>
              </a:r>
              <a:endParaRPr lang="zh-CN" altLang="en-US" sz="1400" dirty="0">
                <a:solidFill>
                  <a:schemeClr val="tx1">
                    <a:lumMod val="65000"/>
                    <a:lumOff val="35000"/>
                  </a:schemeClr>
                </a:solidFill>
              </a:endParaRPr>
            </a:p>
          </p:txBody>
        </p:sp>
        <p:sp>
          <p:nvSpPr>
            <p:cNvPr id="54" name="TextBox 38"/>
            <p:cNvSpPr txBox="1"/>
            <p:nvPr/>
          </p:nvSpPr>
          <p:spPr>
            <a:xfrm>
              <a:off x="6137126" y="1909694"/>
              <a:ext cx="1193394" cy="289299"/>
            </a:xfrm>
            <a:prstGeom prst="rect">
              <a:avLst/>
            </a:prstGeom>
            <a:noFill/>
          </p:spPr>
          <p:txBody>
            <a:bodyPr wrap="none" rtlCol="0">
              <a:spAutoFit/>
            </a:bodyPr>
            <a:lstStyle>
              <a:defPPr>
                <a:defRPr lang="zh-CN"/>
              </a:defPPr>
              <a:lvl1pPr>
                <a:defRPr sz="16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400" dirty="0" smtClean="0">
                  <a:solidFill>
                    <a:srgbClr val="C00000"/>
                  </a:solidFill>
                </a:rPr>
                <a:t>热空气吹扫</a:t>
              </a:r>
              <a:endParaRPr lang="zh-CN" altLang="en-US" sz="1400" dirty="0">
                <a:solidFill>
                  <a:srgbClr val="C00000"/>
                </a:solidFill>
              </a:endParaRPr>
            </a:p>
          </p:txBody>
        </p:sp>
        <p:sp>
          <p:nvSpPr>
            <p:cNvPr id="55" name="TextBox 37"/>
            <p:cNvSpPr txBox="1"/>
            <p:nvPr/>
          </p:nvSpPr>
          <p:spPr>
            <a:xfrm>
              <a:off x="8097676" y="3194553"/>
              <a:ext cx="2750181" cy="658516"/>
            </a:xfrm>
            <a:prstGeom prst="rect">
              <a:avLst/>
            </a:prstGeom>
            <a:noFill/>
          </p:spPr>
          <p:txBody>
            <a:bodyPr wrap="square" rtlCol="0">
              <a:spAutoFit/>
            </a:bodyPr>
            <a:lstStyle>
              <a:defPPr>
                <a:defRPr lang="zh-CN"/>
              </a:defPPr>
              <a:lvl1pPr algn="just">
                <a:lnSpc>
                  <a:spcPts val="1800"/>
                </a:lnSpc>
                <a:defRPr sz="10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400" dirty="0" smtClean="0">
                  <a:solidFill>
                    <a:schemeClr val="tx1">
                      <a:lumMod val="65000"/>
                      <a:lumOff val="35000"/>
                    </a:schemeClr>
                  </a:solidFill>
                </a:rPr>
                <a:t>按点炉程序点炉，各炉子、反应器按升温曲线升温。</a:t>
              </a:r>
              <a:endParaRPr lang="zh-CN" altLang="en-US" sz="1400" dirty="0">
                <a:solidFill>
                  <a:schemeClr val="tx1">
                    <a:lumMod val="65000"/>
                    <a:lumOff val="35000"/>
                  </a:schemeClr>
                </a:solidFill>
              </a:endParaRPr>
            </a:p>
          </p:txBody>
        </p:sp>
        <p:sp>
          <p:nvSpPr>
            <p:cNvPr id="56" name="TextBox 38"/>
            <p:cNvSpPr txBox="1"/>
            <p:nvPr/>
          </p:nvSpPr>
          <p:spPr>
            <a:xfrm>
              <a:off x="8308998" y="2864906"/>
              <a:ext cx="995437" cy="289299"/>
            </a:xfrm>
            <a:prstGeom prst="rect">
              <a:avLst/>
            </a:prstGeom>
            <a:noFill/>
          </p:spPr>
          <p:txBody>
            <a:bodyPr wrap="none" rtlCol="0">
              <a:spAutoFit/>
            </a:bodyPr>
            <a:lstStyle>
              <a:defPPr>
                <a:defRPr lang="zh-CN"/>
              </a:defPPr>
              <a:lvl1pPr>
                <a:defRPr sz="1600" spc="0">
                  <a:gradFill flip="none" rotWithShape="1">
                    <a:gsLst>
                      <a:gs pos="100000">
                        <a:srgbClr val="D49D57"/>
                      </a:gs>
                      <a:gs pos="30000">
                        <a:srgbClr val="F9EDD8"/>
                      </a:gs>
                      <a:gs pos="0">
                        <a:srgbClr val="F4DEBD"/>
                      </a:gs>
                    </a:gsLst>
                    <a:lin ang="5400000" scaled="1"/>
                    <a:tileRect/>
                  </a:gradFill>
                  <a:latin typeface="微软雅黑" panose="020B0503020204020204" pitchFamily="34" charset="-122"/>
                  <a:ea typeface="微软雅黑" panose="020B0503020204020204" pitchFamily="34" charset="-122"/>
                </a:defRPr>
              </a:lvl1pPr>
            </a:lstStyle>
            <a:p>
              <a:r>
                <a:rPr lang="zh-CN" altLang="en-US" sz="1400" dirty="0" smtClean="0">
                  <a:solidFill>
                    <a:srgbClr val="C00000"/>
                  </a:solidFill>
                </a:rPr>
                <a:t>点炉升温</a:t>
              </a:r>
              <a:endParaRPr lang="zh-CN" altLang="en-US" sz="1400" dirty="0">
                <a:solidFill>
                  <a:srgbClr val="C00000"/>
                </a:solidFill>
              </a:endParaRPr>
            </a:p>
          </p:txBody>
        </p:sp>
      </p:grpSp>
    </p:spTree>
    <p:extLst>
      <p:ext uri="{BB962C8B-B14F-4D97-AF65-F5344CB8AC3E}">
        <p14:creationId xmlns:p14="http://schemas.microsoft.com/office/powerpoint/2010/main" val="11837402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6</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76567"/>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静设备检查</a:t>
            </a:r>
            <a:endParaRPr lang="zh-CN" altLang="en-US" sz="2000" b="1" dirty="0">
              <a:latin typeface="微软雅黑" panose="020B0503020204020204" pitchFamily="34" charset="-122"/>
              <a:ea typeface="微软雅黑" panose="020B0503020204020204" pitchFamily="34" charset="-122"/>
            </a:endParaRPr>
          </a:p>
        </p:txBody>
      </p:sp>
      <p:grpSp>
        <p:nvGrpSpPr>
          <p:cNvPr id="10" name="Group 3"/>
          <p:cNvGrpSpPr>
            <a:grpSpLocks noChangeAspect="1"/>
          </p:cNvGrpSpPr>
          <p:nvPr/>
        </p:nvGrpSpPr>
        <p:grpSpPr bwMode="auto">
          <a:xfrm>
            <a:off x="7428498" y="4385724"/>
            <a:ext cx="1452480" cy="1542787"/>
            <a:chOff x="2469" y="1167"/>
            <a:chExt cx="2509" cy="2665"/>
          </a:xfrm>
        </p:grpSpPr>
        <p:sp>
          <p:nvSpPr>
            <p:cNvPr id="14" name="Freeform: Shape 4"/>
            <p:cNvSpPr>
              <a:spLocks/>
            </p:cNvSpPr>
            <p:nvPr/>
          </p:nvSpPr>
          <p:spPr bwMode="auto">
            <a:xfrm>
              <a:off x="4196" y="2445"/>
              <a:ext cx="720" cy="330"/>
            </a:xfrm>
            <a:custGeom>
              <a:avLst/>
              <a:gdLst>
                <a:gd name="T0" fmla="*/ 720 w 720"/>
                <a:gd name="T1" fmla="*/ 0 h 330"/>
                <a:gd name="T2" fmla="*/ 430 w 720"/>
                <a:gd name="T3" fmla="*/ 117 h 330"/>
                <a:gd name="T4" fmla="*/ 189 w 720"/>
                <a:gd name="T5" fmla="*/ 295 h 330"/>
                <a:gd name="T6" fmla="*/ 87 w 720"/>
                <a:gd name="T7" fmla="*/ 148 h 330"/>
                <a:gd name="T8" fmla="*/ 0 w 720"/>
                <a:gd name="T9" fmla="*/ 233 h 330"/>
                <a:gd name="T10" fmla="*/ 160 w 720"/>
                <a:gd name="T11" fmla="*/ 330 h 330"/>
                <a:gd name="T12" fmla="*/ 297 w 720"/>
                <a:gd name="T13" fmla="*/ 319 h 330"/>
                <a:gd name="T14" fmla="*/ 720 w 72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330">
                  <a:moveTo>
                    <a:pt x="720" y="0"/>
                  </a:moveTo>
                  <a:lnTo>
                    <a:pt x="430" y="117"/>
                  </a:lnTo>
                  <a:lnTo>
                    <a:pt x="189" y="295"/>
                  </a:lnTo>
                  <a:lnTo>
                    <a:pt x="87" y="148"/>
                  </a:lnTo>
                  <a:lnTo>
                    <a:pt x="0" y="233"/>
                  </a:lnTo>
                  <a:lnTo>
                    <a:pt x="160" y="330"/>
                  </a:lnTo>
                  <a:lnTo>
                    <a:pt x="297" y="319"/>
                  </a:lnTo>
                  <a:lnTo>
                    <a:pt x="720" y="0"/>
                  </a:lnTo>
                  <a:close/>
                </a:path>
              </a:pathLst>
            </a:custGeom>
            <a:solidFill>
              <a:srgbClr val="325A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 name="Freeform: Shape 5"/>
            <p:cNvSpPr>
              <a:spLocks/>
            </p:cNvSpPr>
            <p:nvPr/>
          </p:nvSpPr>
          <p:spPr bwMode="auto">
            <a:xfrm>
              <a:off x="3166" y="1375"/>
              <a:ext cx="557" cy="377"/>
            </a:xfrm>
            <a:custGeom>
              <a:avLst/>
              <a:gdLst>
                <a:gd name="T0" fmla="*/ 0 w 557"/>
                <a:gd name="T1" fmla="*/ 0 h 377"/>
                <a:gd name="T2" fmla="*/ 0 w 557"/>
                <a:gd name="T3" fmla="*/ 87 h 377"/>
                <a:gd name="T4" fmla="*/ 384 w 557"/>
                <a:gd name="T5" fmla="*/ 259 h 377"/>
                <a:gd name="T6" fmla="*/ 404 w 557"/>
                <a:gd name="T7" fmla="*/ 377 h 377"/>
                <a:gd name="T8" fmla="*/ 557 w 557"/>
                <a:gd name="T9" fmla="*/ 306 h 377"/>
                <a:gd name="T10" fmla="*/ 556 w 557"/>
                <a:gd name="T11" fmla="*/ 235 h 377"/>
                <a:gd name="T12" fmla="*/ 0 w 557"/>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557" h="377">
                  <a:moveTo>
                    <a:pt x="0" y="0"/>
                  </a:moveTo>
                  <a:lnTo>
                    <a:pt x="0" y="87"/>
                  </a:lnTo>
                  <a:lnTo>
                    <a:pt x="384" y="259"/>
                  </a:lnTo>
                  <a:lnTo>
                    <a:pt x="404" y="377"/>
                  </a:lnTo>
                  <a:lnTo>
                    <a:pt x="557" y="306"/>
                  </a:lnTo>
                  <a:lnTo>
                    <a:pt x="556" y="235"/>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 name="Freeform: Shape 6"/>
            <p:cNvSpPr>
              <a:spLocks/>
            </p:cNvSpPr>
            <p:nvPr/>
          </p:nvSpPr>
          <p:spPr bwMode="auto">
            <a:xfrm>
              <a:off x="3065" y="2649"/>
              <a:ext cx="212" cy="784"/>
            </a:xfrm>
            <a:custGeom>
              <a:avLst/>
              <a:gdLst>
                <a:gd name="T0" fmla="*/ 24 w 212"/>
                <a:gd name="T1" fmla="*/ 784 h 784"/>
                <a:gd name="T2" fmla="*/ 212 w 212"/>
                <a:gd name="T3" fmla="*/ 685 h 784"/>
                <a:gd name="T4" fmla="*/ 170 w 212"/>
                <a:gd name="T5" fmla="*/ 0 h 784"/>
                <a:gd name="T6" fmla="*/ 0 w 212"/>
                <a:gd name="T7" fmla="*/ 97 h 784"/>
                <a:gd name="T8" fmla="*/ 24 w 212"/>
                <a:gd name="T9" fmla="*/ 784 h 784"/>
              </a:gdLst>
              <a:ahLst/>
              <a:cxnLst>
                <a:cxn ang="0">
                  <a:pos x="T0" y="T1"/>
                </a:cxn>
                <a:cxn ang="0">
                  <a:pos x="T2" y="T3"/>
                </a:cxn>
                <a:cxn ang="0">
                  <a:pos x="T4" y="T5"/>
                </a:cxn>
                <a:cxn ang="0">
                  <a:pos x="T6" y="T7"/>
                </a:cxn>
                <a:cxn ang="0">
                  <a:pos x="T8" y="T9"/>
                </a:cxn>
              </a:cxnLst>
              <a:rect l="0" t="0" r="r" b="b"/>
              <a:pathLst>
                <a:path w="212" h="784">
                  <a:moveTo>
                    <a:pt x="24" y="784"/>
                  </a:moveTo>
                  <a:lnTo>
                    <a:pt x="212" y="685"/>
                  </a:lnTo>
                  <a:lnTo>
                    <a:pt x="170" y="0"/>
                  </a:lnTo>
                  <a:lnTo>
                    <a:pt x="0" y="97"/>
                  </a:lnTo>
                  <a:lnTo>
                    <a:pt x="24" y="7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 name="Freeform: Shape 7"/>
            <p:cNvSpPr>
              <a:spLocks/>
            </p:cNvSpPr>
            <p:nvPr/>
          </p:nvSpPr>
          <p:spPr bwMode="auto">
            <a:xfrm>
              <a:off x="3017" y="1634"/>
              <a:ext cx="638" cy="1033"/>
            </a:xfrm>
            <a:custGeom>
              <a:avLst/>
              <a:gdLst>
                <a:gd name="T0" fmla="*/ 35 w 638"/>
                <a:gd name="T1" fmla="*/ 1033 h 1033"/>
                <a:gd name="T2" fmla="*/ 164 w 638"/>
                <a:gd name="T3" fmla="*/ 973 h 1033"/>
                <a:gd name="T4" fmla="*/ 150 w 638"/>
                <a:gd name="T5" fmla="*/ 366 h 1033"/>
                <a:gd name="T6" fmla="*/ 638 w 638"/>
                <a:gd name="T7" fmla="*/ 85 h 1033"/>
                <a:gd name="T8" fmla="*/ 638 w 638"/>
                <a:gd name="T9" fmla="*/ 0 h 1033"/>
                <a:gd name="T10" fmla="*/ 0 w 638"/>
                <a:gd name="T11" fmla="*/ 268 h 1033"/>
                <a:gd name="T12" fmla="*/ 35 w 638"/>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638" h="1033">
                  <a:moveTo>
                    <a:pt x="35" y="1033"/>
                  </a:moveTo>
                  <a:lnTo>
                    <a:pt x="164" y="973"/>
                  </a:lnTo>
                  <a:lnTo>
                    <a:pt x="150" y="366"/>
                  </a:lnTo>
                  <a:lnTo>
                    <a:pt x="638" y="85"/>
                  </a:lnTo>
                  <a:lnTo>
                    <a:pt x="638" y="0"/>
                  </a:lnTo>
                  <a:lnTo>
                    <a:pt x="0" y="268"/>
                  </a:lnTo>
                  <a:lnTo>
                    <a:pt x="35" y="1033"/>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 name="Freeform: Shape 8"/>
            <p:cNvSpPr>
              <a:spLocks/>
            </p:cNvSpPr>
            <p:nvPr/>
          </p:nvSpPr>
          <p:spPr bwMode="auto">
            <a:xfrm>
              <a:off x="4327" y="2740"/>
              <a:ext cx="95" cy="693"/>
            </a:xfrm>
            <a:custGeom>
              <a:avLst/>
              <a:gdLst>
                <a:gd name="T0" fmla="*/ 58 w 95"/>
                <a:gd name="T1" fmla="*/ 0 h 693"/>
                <a:gd name="T2" fmla="*/ 0 w 95"/>
                <a:gd name="T3" fmla="*/ 275 h 693"/>
                <a:gd name="T4" fmla="*/ 29 w 95"/>
                <a:gd name="T5" fmla="*/ 693 h 693"/>
                <a:gd name="T6" fmla="*/ 95 w 95"/>
                <a:gd name="T7" fmla="*/ 275 h 693"/>
                <a:gd name="T8" fmla="*/ 58 w 95"/>
                <a:gd name="T9" fmla="*/ 0 h 693"/>
              </a:gdLst>
              <a:ahLst/>
              <a:cxnLst>
                <a:cxn ang="0">
                  <a:pos x="T0" y="T1"/>
                </a:cxn>
                <a:cxn ang="0">
                  <a:pos x="T2" y="T3"/>
                </a:cxn>
                <a:cxn ang="0">
                  <a:pos x="T4" y="T5"/>
                </a:cxn>
                <a:cxn ang="0">
                  <a:pos x="T6" y="T7"/>
                </a:cxn>
                <a:cxn ang="0">
                  <a:pos x="T8" y="T9"/>
                </a:cxn>
              </a:cxnLst>
              <a:rect l="0" t="0" r="r" b="b"/>
              <a:pathLst>
                <a:path w="95" h="693">
                  <a:moveTo>
                    <a:pt x="58" y="0"/>
                  </a:moveTo>
                  <a:lnTo>
                    <a:pt x="0" y="275"/>
                  </a:lnTo>
                  <a:lnTo>
                    <a:pt x="29" y="693"/>
                  </a:lnTo>
                  <a:lnTo>
                    <a:pt x="95" y="275"/>
                  </a:lnTo>
                  <a:lnTo>
                    <a:pt x="58" y="0"/>
                  </a:lnTo>
                  <a:close/>
                </a:path>
              </a:pathLst>
            </a:custGeom>
            <a:solidFill>
              <a:srgbClr val="B81F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 name="Freeform: Shape 9"/>
            <p:cNvSpPr>
              <a:spLocks/>
            </p:cNvSpPr>
            <p:nvPr/>
          </p:nvSpPr>
          <p:spPr bwMode="auto">
            <a:xfrm>
              <a:off x="4117" y="2638"/>
              <a:ext cx="279" cy="795"/>
            </a:xfrm>
            <a:custGeom>
              <a:avLst/>
              <a:gdLst>
                <a:gd name="T0" fmla="*/ 279 w 279"/>
                <a:gd name="T1" fmla="*/ 102 h 795"/>
                <a:gd name="T2" fmla="*/ 82 w 279"/>
                <a:gd name="T3" fmla="*/ 0 h 795"/>
                <a:gd name="T4" fmla="*/ 0 w 279"/>
                <a:gd name="T5" fmla="*/ 29 h 795"/>
                <a:gd name="T6" fmla="*/ 24 w 279"/>
                <a:gd name="T7" fmla="*/ 151 h 795"/>
                <a:gd name="T8" fmla="*/ 113 w 279"/>
                <a:gd name="T9" fmla="*/ 199 h 795"/>
                <a:gd name="T10" fmla="*/ 199 w 279"/>
                <a:gd name="T11" fmla="*/ 769 h 795"/>
                <a:gd name="T12" fmla="*/ 250 w 279"/>
                <a:gd name="T13" fmla="*/ 795 h 795"/>
                <a:gd name="T14" fmla="*/ 279 w 279"/>
                <a:gd name="T15" fmla="*/ 102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795">
                  <a:moveTo>
                    <a:pt x="279" y="102"/>
                  </a:moveTo>
                  <a:lnTo>
                    <a:pt x="82" y="0"/>
                  </a:lnTo>
                  <a:lnTo>
                    <a:pt x="0" y="29"/>
                  </a:lnTo>
                  <a:lnTo>
                    <a:pt x="24" y="151"/>
                  </a:lnTo>
                  <a:lnTo>
                    <a:pt x="113" y="199"/>
                  </a:lnTo>
                  <a:lnTo>
                    <a:pt x="199" y="769"/>
                  </a:lnTo>
                  <a:lnTo>
                    <a:pt x="250" y="795"/>
                  </a:lnTo>
                  <a:lnTo>
                    <a:pt x="279" y="102"/>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 name="Freeform: Shape 10"/>
            <p:cNvSpPr>
              <a:spLocks/>
            </p:cNvSpPr>
            <p:nvPr/>
          </p:nvSpPr>
          <p:spPr bwMode="auto">
            <a:xfrm>
              <a:off x="3718" y="1375"/>
              <a:ext cx="562" cy="361"/>
            </a:xfrm>
            <a:custGeom>
              <a:avLst/>
              <a:gdLst>
                <a:gd name="T0" fmla="*/ 4 w 562"/>
                <a:gd name="T1" fmla="*/ 235 h 361"/>
                <a:gd name="T2" fmla="*/ 562 w 562"/>
                <a:gd name="T3" fmla="*/ 0 h 361"/>
                <a:gd name="T4" fmla="*/ 562 w 562"/>
                <a:gd name="T5" fmla="*/ 66 h 361"/>
                <a:gd name="T6" fmla="*/ 111 w 562"/>
                <a:gd name="T7" fmla="*/ 259 h 361"/>
                <a:gd name="T8" fmla="*/ 115 w 562"/>
                <a:gd name="T9" fmla="*/ 361 h 361"/>
                <a:gd name="T10" fmla="*/ 0 w 562"/>
                <a:gd name="T11" fmla="*/ 335 h 361"/>
                <a:gd name="T12" fmla="*/ 4 w 562"/>
                <a:gd name="T13" fmla="*/ 235 h 361"/>
              </a:gdLst>
              <a:ahLst/>
              <a:cxnLst>
                <a:cxn ang="0">
                  <a:pos x="T0" y="T1"/>
                </a:cxn>
                <a:cxn ang="0">
                  <a:pos x="T2" y="T3"/>
                </a:cxn>
                <a:cxn ang="0">
                  <a:pos x="T4" y="T5"/>
                </a:cxn>
                <a:cxn ang="0">
                  <a:pos x="T6" y="T7"/>
                </a:cxn>
                <a:cxn ang="0">
                  <a:pos x="T8" y="T9"/>
                </a:cxn>
                <a:cxn ang="0">
                  <a:pos x="T10" y="T11"/>
                </a:cxn>
                <a:cxn ang="0">
                  <a:pos x="T12" y="T13"/>
                </a:cxn>
              </a:cxnLst>
              <a:rect l="0" t="0" r="r" b="b"/>
              <a:pathLst>
                <a:path w="562" h="361">
                  <a:moveTo>
                    <a:pt x="4" y="235"/>
                  </a:moveTo>
                  <a:lnTo>
                    <a:pt x="562" y="0"/>
                  </a:lnTo>
                  <a:lnTo>
                    <a:pt x="562" y="66"/>
                  </a:lnTo>
                  <a:lnTo>
                    <a:pt x="111" y="259"/>
                  </a:lnTo>
                  <a:lnTo>
                    <a:pt x="115" y="361"/>
                  </a:lnTo>
                  <a:lnTo>
                    <a:pt x="0" y="335"/>
                  </a:lnTo>
                  <a:lnTo>
                    <a:pt x="4" y="2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 name="Freeform: Shape 11"/>
            <p:cNvSpPr>
              <a:spLocks/>
            </p:cNvSpPr>
            <p:nvPr/>
          </p:nvSpPr>
          <p:spPr bwMode="auto">
            <a:xfrm>
              <a:off x="3116" y="2689"/>
              <a:ext cx="1211" cy="427"/>
            </a:xfrm>
            <a:custGeom>
              <a:avLst/>
              <a:gdLst>
                <a:gd name="T0" fmla="*/ 0 w 1211"/>
                <a:gd name="T1" fmla="*/ 86 h 427"/>
                <a:gd name="T2" fmla="*/ 148 w 1211"/>
                <a:gd name="T3" fmla="*/ 0 h 427"/>
                <a:gd name="T4" fmla="*/ 1131 w 1211"/>
                <a:gd name="T5" fmla="*/ 44 h 427"/>
                <a:gd name="T6" fmla="*/ 1211 w 1211"/>
                <a:gd name="T7" fmla="*/ 86 h 427"/>
                <a:gd name="T8" fmla="*/ 607 w 1211"/>
                <a:gd name="T9" fmla="*/ 427 h 427"/>
                <a:gd name="T10" fmla="*/ 0 w 1211"/>
                <a:gd name="T11" fmla="*/ 86 h 427"/>
              </a:gdLst>
              <a:ahLst/>
              <a:cxnLst>
                <a:cxn ang="0">
                  <a:pos x="T0" y="T1"/>
                </a:cxn>
                <a:cxn ang="0">
                  <a:pos x="T2" y="T3"/>
                </a:cxn>
                <a:cxn ang="0">
                  <a:pos x="T4" y="T5"/>
                </a:cxn>
                <a:cxn ang="0">
                  <a:pos x="T6" y="T7"/>
                </a:cxn>
                <a:cxn ang="0">
                  <a:pos x="T8" y="T9"/>
                </a:cxn>
                <a:cxn ang="0">
                  <a:pos x="T10" y="T11"/>
                </a:cxn>
              </a:cxnLst>
              <a:rect l="0" t="0" r="r" b="b"/>
              <a:pathLst>
                <a:path w="1211" h="427">
                  <a:moveTo>
                    <a:pt x="0" y="86"/>
                  </a:moveTo>
                  <a:lnTo>
                    <a:pt x="148" y="0"/>
                  </a:lnTo>
                  <a:lnTo>
                    <a:pt x="1131" y="44"/>
                  </a:lnTo>
                  <a:lnTo>
                    <a:pt x="1211" y="86"/>
                  </a:lnTo>
                  <a:lnTo>
                    <a:pt x="607" y="427"/>
                  </a:lnTo>
                  <a:lnTo>
                    <a:pt x="0" y="8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 name="Freeform: Shape 12"/>
            <p:cNvSpPr>
              <a:spLocks/>
            </p:cNvSpPr>
            <p:nvPr/>
          </p:nvSpPr>
          <p:spPr bwMode="auto">
            <a:xfrm>
              <a:off x="4258" y="2328"/>
              <a:ext cx="658" cy="412"/>
            </a:xfrm>
            <a:custGeom>
              <a:avLst/>
              <a:gdLst>
                <a:gd name="T0" fmla="*/ 658 w 658"/>
                <a:gd name="T1" fmla="*/ 117 h 412"/>
                <a:gd name="T2" fmla="*/ 445 w 658"/>
                <a:gd name="T3" fmla="*/ 0 h 412"/>
                <a:gd name="T4" fmla="*/ 0 w 658"/>
                <a:gd name="T5" fmla="*/ 175 h 412"/>
                <a:gd name="T6" fmla="*/ 58 w 658"/>
                <a:gd name="T7" fmla="*/ 378 h 412"/>
                <a:gd name="T8" fmla="*/ 127 w 658"/>
                <a:gd name="T9" fmla="*/ 412 h 412"/>
                <a:gd name="T10" fmla="*/ 658 w 658"/>
                <a:gd name="T11" fmla="*/ 117 h 412"/>
              </a:gdLst>
              <a:ahLst/>
              <a:cxnLst>
                <a:cxn ang="0">
                  <a:pos x="T0" y="T1"/>
                </a:cxn>
                <a:cxn ang="0">
                  <a:pos x="T2" y="T3"/>
                </a:cxn>
                <a:cxn ang="0">
                  <a:pos x="T4" y="T5"/>
                </a:cxn>
                <a:cxn ang="0">
                  <a:pos x="T6" y="T7"/>
                </a:cxn>
                <a:cxn ang="0">
                  <a:pos x="T8" y="T9"/>
                </a:cxn>
                <a:cxn ang="0">
                  <a:pos x="T10" y="T11"/>
                </a:cxn>
              </a:cxnLst>
              <a:rect l="0" t="0" r="r" b="b"/>
              <a:pathLst>
                <a:path w="658" h="412">
                  <a:moveTo>
                    <a:pt x="658" y="117"/>
                  </a:moveTo>
                  <a:lnTo>
                    <a:pt x="445" y="0"/>
                  </a:lnTo>
                  <a:lnTo>
                    <a:pt x="0" y="175"/>
                  </a:lnTo>
                  <a:lnTo>
                    <a:pt x="58" y="378"/>
                  </a:lnTo>
                  <a:lnTo>
                    <a:pt x="127" y="412"/>
                  </a:lnTo>
                  <a:lnTo>
                    <a:pt x="658" y="1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 name="Freeform: Shape 13"/>
            <p:cNvSpPr>
              <a:spLocks/>
            </p:cNvSpPr>
            <p:nvPr/>
          </p:nvSpPr>
          <p:spPr bwMode="auto">
            <a:xfrm>
              <a:off x="2547" y="2330"/>
              <a:ext cx="598" cy="410"/>
            </a:xfrm>
            <a:custGeom>
              <a:avLst/>
              <a:gdLst>
                <a:gd name="T0" fmla="*/ 0 w 598"/>
                <a:gd name="T1" fmla="*/ 109 h 410"/>
                <a:gd name="T2" fmla="*/ 204 w 598"/>
                <a:gd name="T3" fmla="*/ 0 h 410"/>
                <a:gd name="T4" fmla="*/ 525 w 598"/>
                <a:gd name="T5" fmla="*/ 331 h 410"/>
                <a:gd name="T6" fmla="*/ 598 w 598"/>
                <a:gd name="T7" fmla="*/ 297 h 410"/>
                <a:gd name="T8" fmla="*/ 598 w 598"/>
                <a:gd name="T9" fmla="*/ 371 h 410"/>
                <a:gd name="T10" fmla="*/ 530 w 598"/>
                <a:gd name="T11" fmla="*/ 410 h 410"/>
                <a:gd name="T12" fmla="*/ 0 w 598"/>
                <a:gd name="T13" fmla="*/ 109 h 410"/>
              </a:gdLst>
              <a:ahLst/>
              <a:cxnLst>
                <a:cxn ang="0">
                  <a:pos x="T0" y="T1"/>
                </a:cxn>
                <a:cxn ang="0">
                  <a:pos x="T2" y="T3"/>
                </a:cxn>
                <a:cxn ang="0">
                  <a:pos x="T4" y="T5"/>
                </a:cxn>
                <a:cxn ang="0">
                  <a:pos x="T6" y="T7"/>
                </a:cxn>
                <a:cxn ang="0">
                  <a:pos x="T8" y="T9"/>
                </a:cxn>
                <a:cxn ang="0">
                  <a:pos x="T10" y="T11"/>
                </a:cxn>
                <a:cxn ang="0">
                  <a:pos x="T12" y="T13"/>
                </a:cxn>
              </a:cxnLst>
              <a:rect l="0" t="0" r="r" b="b"/>
              <a:pathLst>
                <a:path w="598" h="410">
                  <a:moveTo>
                    <a:pt x="0" y="109"/>
                  </a:moveTo>
                  <a:lnTo>
                    <a:pt x="204" y="0"/>
                  </a:lnTo>
                  <a:lnTo>
                    <a:pt x="525" y="331"/>
                  </a:lnTo>
                  <a:lnTo>
                    <a:pt x="598" y="297"/>
                  </a:lnTo>
                  <a:lnTo>
                    <a:pt x="598" y="371"/>
                  </a:lnTo>
                  <a:lnTo>
                    <a:pt x="530" y="410"/>
                  </a:lnTo>
                  <a:lnTo>
                    <a:pt x="0" y="10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 name="Freeform: Shape 14"/>
            <p:cNvSpPr>
              <a:spLocks/>
            </p:cNvSpPr>
            <p:nvPr/>
          </p:nvSpPr>
          <p:spPr bwMode="auto">
            <a:xfrm>
              <a:off x="2547" y="2441"/>
              <a:ext cx="554" cy="988"/>
            </a:xfrm>
            <a:custGeom>
              <a:avLst/>
              <a:gdLst>
                <a:gd name="T0" fmla="*/ 45 w 554"/>
                <a:gd name="T1" fmla="*/ 669 h 988"/>
                <a:gd name="T2" fmla="*/ 554 w 554"/>
                <a:gd name="T3" fmla="*/ 988 h 988"/>
                <a:gd name="T4" fmla="*/ 530 w 554"/>
                <a:gd name="T5" fmla="*/ 301 h 988"/>
                <a:gd name="T6" fmla="*/ 0 w 554"/>
                <a:gd name="T7" fmla="*/ 0 h 988"/>
                <a:gd name="T8" fmla="*/ 45 w 554"/>
                <a:gd name="T9" fmla="*/ 669 h 988"/>
              </a:gdLst>
              <a:ahLst/>
              <a:cxnLst>
                <a:cxn ang="0">
                  <a:pos x="T0" y="T1"/>
                </a:cxn>
                <a:cxn ang="0">
                  <a:pos x="T2" y="T3"/>
                </a:cxn>
                <a:cxn ang="0">
                  <a:pos x="T4" y="T5"/>
                </a:cxn>
                <a:cxn ang="0">
                  <a:pos x="T6" y="T7"/>
                </a:cxn>
                <a:cxn ang="0">
                  <a:pos x="T8" y="T9"/>
                </a:cxn>
              </a:cxnLst>
              <a:rect l="0" t="0" r="r" b="b"/>
              <a:pathLst>
                <a:path w="554" h="988">
                  <a:moveTo>
                    <a:pt x="45" y="669"/>
                  </a:moveTo>
                  <a:lnTo>
                    <a:pt x="554" y="988"/>
                  </a:lnTo>
                  <a:lnTo>
                    <a:pt x="530" y="301"/>
                  </a:lnTo>
                  <a:lnTo>
                    <a:pt x="0" y="0"/>
                  </a:lnTo>
                  <a:lnTo>
                    <a:pt x="45" y="6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Freeform: Shape 15"/>
            <p:cNvSpPr>
              <a:spLocks/>
            </p:cNvSpPr>
            <p:nvPr/>
          </p:nvSpPr>
          <p:spPr bwMode="auto">
            <a:xfrm>
              <a:off x="2474" y="1630"/>
              <a:ext cx="591" cy="1028"/>
            </a:xfrm>
            <a:custGeom>
              <a:avLst/>
              <a:gdLst>
                <a:gd name="T0" fmla="*/ 53 w 591"/>
                <a:gd name="T1" fmla="*/ 731 h 1028"/>
                <a:gd name="T2" fmla="*/ 591 w 591"/>
                <a:gd name="T3" fmla="*/ 1028 h 1028"/>
                <a:gd name="T4" fmla="*/ 556 w 591"/>
                <a:gd name="T5" fmla="*/ 263 h 1028"/>
                <a:gd name="T6" fmla="*/ 0 w 591"/>
                <a:gd name="T7" fmla="*/ 0 h 1028"/>
                <a:gd name="T8" fmla="*/ 53 w 591"/>
                <a:gd name="T9" fmla="*/ 731 h 1028"/>
              </a:gdLst>
              <a:ahLst/>
              <a:cxnLst>
                <a:cxn ang="0">
                  <a:pos x="T0" y="T1"/>
                </a:cxn>
                <a:cxn ang="0">
                  <a:pos x="T2" y="T3"/>
                </a:cxn>
                <a:cxn ang="0">
                  <a:pos x="T4" y="T5"/>
                </a:cxn>
                <a:cxn ang="0">
                  <a:pos x="T6" y="T7"/>
                </a:cxn>
                <a:cxn ang="0">
                  <a:pos x="T8" y="T9"/>
                </a:cxn>
              </a:cxnLst>
              <a:rect l="0" t="0" r="r" b="b"/>
              <a:pathLst>
                <a:path w="591" h="1028">
                  <a:moveTo>
                    <a:pt x="53" y="731"/>
                  </a:moveTo>
                  <a:lnTo>
                    <a:pt x="591" y="1028"/>
                  </a:lnTo>
                  <a:lnTo>
                    <a:pt x="556" y="263"/>
                  </a:lnTo>
                  <a:lnTo>
                    <a:pt x="0" y="0"/>
                  </a:lnTo>
                  <a:lnTo>
                    <a:pt x="53" y="73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 name="Freeform: Shape 16"/>
            <p:cNvSpPr>
              <a:spLocks/>
            </p:cNvSpPr>
            <p:nvPr/>
          </p:nvSpPr>
          <p:spPr bwMode="auto">
            <a:xfrm>
              <a:off x="3787" y="1639"/>
              <a:ext cx="635" cy="1028"/>
            </a:xfrm>
            <a:custGeom>
              <a:avLst/>
              <a:gdLst>
                <a:gd name="T0" fmla="*/ 0 w 635"/>
                <a:gd name="T1" fmla="*/ 0 h 1028"/>
                <a:gd name="T2" fmla="*/ 0 w 635"/>
                <a:gd name="T3" fmla="*/ 88 h 1028"/>
                <a:gd name="T4" fmla="*/ 503 w 635"/>
                <a:gd name="T5" fmla="*/ 310 h 1028"/>
                <a:gd name="T6" fmla="*/ 503 w 635"/>
                <a:gd name="T7" fmla="*/ 988 h 1028"/>
                <a:gd name="T8" fmla="*/ 598 w 635"/>
                <a:gd name="T9" fmla="*/ 1028 h 1028"/>
                <a:gd name="T10" fmla="*/ 635 w 635"/>
                <a:gd name="T11" fmla="*/ 265 h 1028"/>
                <a:gd name="T12" fmla="*/ 0 w 635"/>
                <a:gd name="T13" fmla="*/ 0 h 1028"/>
              </a:gdLst>
              <a:ahLst/>
              <a:cxnLst>
                <a:cxn ang="0">
                  <a:pos x="T0" y="T1"/>
                </a:cxn>
                <a:cxn ang="0">
                  <a:pos x="T2" y="T3"/>
                </a:cxn>
                <a:cxn ang="0">
                  <a:pos x="T4" y="T5"/>
                </a:cxn>
                <a:cxn ang="0">
                  <a:pos x="T6" y="T7"/>
                </a:cxn>
                <a:cxn ang="0">
                  <a:pos x="T8" y="T9"/>
                </a:cxn>
                <a:cxn ang="0">
                  <a:pos x="T10" y="T11"/>
                </a:cxn>
                <a:cxn ang="0">
                  <a:pos x="T12" y="T13"/>
                </a:cxn>
              </a:cxnLst>
              <a:rect l="0" t="0" r="r" b="b"/>
              <a:pathLst>
                <a:path w="635" h="1028">
                  <a:moveTo>
                    <a:pt x="0" y="0"/>
                  </a:moveTo>
                  <a:lnTo>
                    <a:pt x="0" y="88"/>
                  </a:lnTo>
                  <a:lnTo>
                    <a:pt x="503" y="310"/>
                  </a:lnTo>
                  <a:lnTo>
                    <a:pt x="503" y="988"/>
                  </a:lnTo>
                  <a:lnTo>
                    <a:pt x="598" y="1028"/>
                  </a:lnTo>
                  <a:lnTo>
                    <a:pt x="635" y="265"/>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 name="Freeform: Shape 17"/>
            <p:cNvSpPr>
              <a:spLocks/>
            </p:cNvSpPr>
            <p:nvPr/>
          </p:nvSpPr>
          <p:spPr bwMode="auto">
            <a:xfrm>
              <a:off x="3089" y="1933"/>
              <a:ext cx="634" cy="1097"/>
            </a:xfrm>
            <a:custGeom>
              <a:avLst/>
              <a:gdLst>
                <a:gd name="T0" fmla="*/ 0 w 634"/>
                <a:gd name="T1" fmla="*/ 0 h 1097"/>
                <a:gd name="T2" fmla="*/ 27 w 634"/>
                <a:gd name="T3" fmla="*/ 767 h 1097"/>
                <a:gd name="T4" fmla="*/ 634 w 634"/>
                <a:gd name="T5" fmla="*/ 1097 h 1097"/>
                <a:gd name="T6" fmla="*/ 634 w 634"/>
                <a:gd name="T7" fmla="*/ 300 h 1097"/>
                <a:gd name="T8" fmla="*/ 0 w 634"/>
                <a:gd name="T9" fmla="*/ 0 h 1097"/>
              </a:gdLst>
              <a:ahLst/>
              <a:cxnLst>
                <a:cxn ang="0">
                  <a:pos x="T0" y="T1"/>
                </a:cxn>
                <a:cxn ang="0">
                  <a:pos x="T2" y="T3"/>
                </a:cxn>
                <a:cxn ang="0">
                  <a:pos x="T4" y="T5"/>
                </a:cxn>
                <a:cxn ang="0">
                  <a:pos x="T6" y="T7"/>
                </a:cxn>
                <a:cxn ang="0">
                  <a:pos x="T8" y="T9"/>
                </a:cxn>
              </a:cxnLst>
              <a:rect l="0" t="0" r="r" b="b"/>
              <a:pathLst>
                <a:path w="634" h="1097">
                  <a:moveTo>
                    <a:pt x="0" y="0"/>
                  </a:moveTo>
                  <a:lnTo>
                    <a:pt x="27" y="767"/>
                  </a:lnTo>
                  <a:lnTo>
                    <a:pt x="634" y="1097"/>
                  </a:lnTo>
                  <a:lnTo>
                    <a:pt x="634" y="300"/>
                  </a:ln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 name="Freeform: Shape 18"/>
            <p:cNvSpPr>
              <a:spLocks/>
            </p:cNvSpPr>
            <p:nvPr/>
          </p:nvSpPr>
          <p:spPr bwMode="auto">
            <a:xfrm>
              <a:off x="3116" y="2775"/>
              <a:ext cx="607" cy="1057"/>
            </a:xfrm>
            <a:custGeom>
              <a:avLst/>
              <a:gdLst>
                <a:gd name="T0" fmla="*/ 607 w 607"/>
                <a:gd name="T1" fmla="*/ 1057 h 1057"/>
                <a:gd name="T2" fmla="*/ 607 w 607"/>
                <a:gd name="T3" fmla="*/ 341 h 1057"/>
                <a:gd name="T4" fmla="*/ 0 w 607"/>
                <a:gd name="T5" fmla="*/ 0 h 1057"/>
                <a:gd name="T6" fmla="*/ 30 w 607"/>
                <a:gd name="T7" fmla="*/ 693 h 1057"/>
                <a:gd name="T8" fmla="*/ 607 w 607"/>
                <a:gd name="T9" fmla="*/ 1057 h 1057"/>
              </a:gdLst>
              <a:ahLst/>
              <a:cxnLst>
                <a:cxn ang="0">
                  <a:pos x="T0" y="T1"/>
                </a:cxn>
                <a:cxn ang="0">
                  <a:pos x="T2" y="T3"/>
                </a:cxn>
                <a:cxn ang="0">
                  <a:pos x="T4" y="T5"/>
                </a:cxn>
                <a:cxn ang="0">
                  <a:pos x="T6" y="T7"/>
                </a:cxn>
                <a:cxn ang="0">
                  <a:pos x="T8" y="T9"/>
                </a:cxn>
              </a:cxnLst>
              <a:rect l="0" t="0" r="r" b="b"/>
              <a:pathLst>
                <a:path w="607" h="1057">
                  <a:moveTo>
                    <a:pt x="607" y="1057"/>
                  </a:moveTo>
                  <a:lnTo>
                    <a:pt x="607" y="341"/>
                  </a:lnTo>
                  <a:lnTo>
                    <a:pt x="0" y="0"/>
                  </a:lnTo>
                  <a:lnTo>
                    <a:pt x="30" y="693"/>
                  </a:lnTo>
                  <a:lnTo>
                    <a:pt x="607" y="105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 name="Freeform: Shape 19"/>
            <p:cNvSpPr>
              <a:spLocks/>
            </p:cNvSpPr>
            <p:nvPr/>
          </p:nvSpPr>
          <p:spPr bwMode="auto">
            <a:xfrm>
              <a:off x="3723" y="2775"/>
              <a:ext cx="604" cy="1057"/>
            </a:xfrm>
            <a:custGeom>
              <a:avLst/>
              <a:gdLst>
                <a:gd name="T0" fmla="*/ 0 w 604"/>
                <a:gd name="T1" fmla="*/ 341 h 1057"/>
                <a:gd name="T2" fmla="*/ 604 w 604"/>
                <a:gd name="T3" fmla="*/ 0 h 1057"/>
                <a:gd name="T4" fmla="*/ 580 w 604"/>
                <a:gd name="T5" fmla="*/ 693 h 1057"/>
                <a:gd name="T6" fmla="*/ 0 w 604"/>
                <a:gd name="T7" fmla="*/ 1057 h 1057"/>
                <a:gd name="T8" fmla="*/ 0 w 604"/>
                <a:gd name="T9" fmla="*/ 341 h 1057"/>
              </a:gdLst>
              <a:ahLst/>
              <a:cxnLst>
                <a:cxn ang="0">
                  <a:pos x="T0" y="T1"/>
                </a:cxn>
                <a:cxn ang="0">
                  <a:pos x="T2" y="T3"/>
                </a:cxn>
                <a:cxn ang="0">
                  <a:pos x="T4" y="T5"/>
                </a:cxn>
                <a:cxn ang="0">
                  <a:pos x="T6" y="T7"/>
                </a:cxn>
                <a:cxn ang="0">
                  <a:pos x="T8" y="T9"/>
                </a:cxn>
              </a:cxnLst>
              <a:rect l="0" t="0" r="r" b="b"/>
              <a:pathLst>
                <a:path w="604" h="1057">
                  <a:moveTo>
                    <a:pt x="0" y="341"/>
                  </a:moveTo>
                  <a:lnTo>
                    <a:pt x="604" y="0"/>
                  </a:lnTo>
                  <a:lnTo>
                    <a:pt x="580" y="693"/>
                  </a:lnTo>
                  <a:lnTo>
                    <a:pt x="0" y="1057"/>
                  </a:lnTo>
                  <a:lnTo>
                    <a:pt x="0" y="3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Freeform: Shape 20"/>
            <p:cNvSpPr>
              <a:spLocks/>
            </p:cNvSpPr>
            <p:nvPr/>
          </p:nvSpPr>
          <p:spPr bwMode="auto">
            <a:xfrm>
              <a:off x="3723" y="1933"/>
              <a:ext cx="633" cy="1097"/>
            </a:xfrm>
            <a:custGeom>
              <a:avLst/>
              <a:gdLst>
                <a:gd name="T0" fmla="*/ 0 w 633"/>
                <a:gd name="T1" fmla="*/ 300 h 1097"/>
                <a:gd name="T2" fmla="*/ 633 w 633"/>
                <a:gd name="T3" fmla="*/ 0 h 1097"/>
                <a:gd name="T4" fmla="*/ 604 w 633"/>
                <a:gd name="T5" fmla="*/ 767 h 1097"/>
                <a:gd name="T6" fmla="*/ 0 w 633"/>
                <a:gd name="T7" fmla="*/ 1097 h 1097"/>
                <a:gd name="T8" fmla="*/ 0 w 633"/>
                <a:gd name="T9" fmla="*/ 300 h 1097"/>
              </a:gdLst>
              <a:ahLst/>
              <a:cxnLst>
                <a:cxn ang="0">
                  <a:pos x="T0" y="T1"/>
                </a:cxn>
                <a:cxn ang="0">
                  <a:pos x="T2" y="T3"/>
                </a:cxn>
                <a:cxn ang="0">
                  <a:pos x="T4" y="T5"/>
                </a:cxn>
                <a:cxn ang="0">
                  <a:pos x="T6" y="T7"/>
                </a:cxn>
                <a:cxn ang="0">
                  <a:pos x="T8" y="T9"/>
                </a:cxn>
              </a:cxnLst>
              <a:rect l="0" t="0" r="r" b="b"/>
              <a:pathLst>
                <a:path w="633" h="1097">
                  <a:moveTo>
                    <a:pt x="0" y="300"/>
                  </a:moveTo>
                  <a:lnTo>
                    <a:pt x="633" y="0"/>
                  </a:lnTo>
                  <a:lnTo>
                    <a:pt x="604" y="767"/>
                  </a:lnTo>
                  <a:lnTo>
                    <a:pt x="0" y="1097"/>
                  </a:lnTo>
                  <a:lnTo>
                    <a:pt x="0" y="30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 name="Freeform: Shape 21"/>
            <p:cNvSpPr>
              <a:spLocks/>
            </p:cNvSpPr>
            <p:nvPr/>
          </p:nvSpPr>
          <p:spPr bwMode="auto">
            <a:xfrm>
              <a:off x="4374" y="1639"/>
              <a:ext cx="593" cy="1028"/>
            </a:xfrm>
            <a:custGeom>
              <a:avLst/>
              <a:gdLst>
                <a:gd name="T0" fmla="*/ 37 w 593"/>
                <a:gd name="T1" fmla="*/ 265 h 1028"/>
                <a:gd name="T2" fmla="*/ 0 w 593"/>
                <a:gd name="T3" fmla="*/ 1028 h 1028"/>
                <a:gd name="T4" fmla="*/ 538 w 593"/>
                <a:gd name="T5" fmla="*/ 729 h 1028"/>
                <a:gd name="T6" fmla="*/ 593 w 593"/>
                <a:gd name="T7" fmla="*/ 0 h 1028"/>
                <a:gd name="T8" fmla="*/ 37 w 593"/>
                <a:gd name="T9" fmla="*/ 265 h 1028"/>
              </a:gdLst>
              <a:ahLst/>
              <a:cxnLst>
                <a:cxn ang="0">
                  <a:pos x="T0" y="T1"/>
                </a:cxn>
                <a:cxn ang="0">
                  <a:pos x="T2" y="T3"/>
                </a:cxn>
                <a:cxn ang="0">
                  <a:pos x="T4" y="T5"/>
                </a:cxn>
                <a:cxn ang="0">
                  <a:pos x="T6" y="T7"/>
                </a:cxn>
                <a:cxn ang="0">
                  <a:pos x="T8" y="T9"/>
                </a:cxn>
              </a:cxnLst>
              <a:rect l="0" t="0" r="r" b="b"/>
              <a:pathLst>
                <a:path w="593" h="1028">
                  <a:moveTo>
                    <a:pt x="37" y="265"/>
                  </a:moveTo>
                  <a:lnTo>
                    <a:pt x="0" y="1028"/>
                  </a:lnTo>
                  <a:lnTo>
                    <a:pt x="538" y="729"/>
                  </a:lnTo>
                  <a:lnTo>
                    <a:pt x="593" y="0"/>
                  </a:lnTo>
                  <a:lnTo>
                    <a:pt x="37" y="26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Freeform: Shape 22"/>
            <p:cNvSpPr>
              <a:spLocks/>
            </p:cNvSpPr>
            <p:nvPr/>
          </p:nvSpPr>
          <p:spPr bwMode="auto">
            <a:xfrm>
              <a:off x="4356" y="2445"/>
              <a:ext cx="560" cy="988"/>
            </a:xfrm>
            <a:custGeom>
              <a:avLst/>
              <a:gdLst>
                <a:gd name="T0" fmla="*/ 0 w 560"/>
                <a:gd name="T1" fmla="*/ 988 h 988"/>
                <a:gd name="T2" fmla="*/ 29 w 560"/>
                <a:gd name="T3" fmla="*/ 295 h 988"/>
                <a:gd name="T4" fmla="*/ 560 w 560"/>
                <a:gd name="T5" fmla="*/ 0 h 988"/>
                <a:gd name="T6" fmla="*/ 511 w 560"/>
                <a:gd name="T7" fmla="*/ 665 h 988"/>
                <a:gd name="T8" fmla="*/ 0 w 560"/>
                <a:gd name="T9" fmla="*/ 988 h 988"/>
              </a:gdLst>
              <a:ahLst/>
              <a:cxnLst>
                <a:cxn ang="0">
                  <a:pos x="T0" y="T1"/>
                </a:cxn>
                <a:cxn ang="0">
                  <a:pos x="T2" y="T3"/>
                </a:cxn>
                <a:cxn ang="0">
                  <a:pos x="T4" y="T5"/>
                </a:cxn>
                <a:cxn ang="0">
                  <a:pos x="T6" y="T7"/>
                </a:cxn>
                <a:cxn ang="0">
                  <a:pos x="T8" y="T9"/>
                </a:cxn>
              </a:cxnLst>
              <a:rect l="0" t="0" r="r" b="b"/>
              <a:pathLst>
                <a:path w="560" h="988">
                  <a:moveTo>
                    <a:pt x="0" y="988"/>
                  </a:moveTo>
                  <a:lnTo>
                    <a:pt x="29" y="295"/>
                  </a:lnTo>
                  <a:lnTo>
                    <a:pt x="560" y="0"/>
                  </a:lnTo>
                  <a:lnTo>
                    <a:pt x="511" y="665"/>
                  </a:lnTo>
                  <a:lnTo>
                    <a:pt x="0" y="98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 name="Freeform: Shape 23"/>
            <p:cNvSpPr>
              <a:spLocks/>
            </p:cNvSpPr>
            <p:nvPr/>
          </p:nvSpPr>
          <p:spPr bwMode="auto">
            <a:xfrm>
              <a:off x="3089" y="1663"/>
              <a:ext cx="1267" cy="570"/>
            </a:xfrm>
            <a:custGeom>
              <a:avLst/>
              <a:gdLst>
                <a:gd name="T0" fmla="*/ 0 w 1267"/>
                <a:gd name="T1" fmla="*/ 270 h 570"/>
                <a:gd name="T2" fmla="*/ 634 w 1267"/>
                <a:gd name="T3" fmla="*/ 0 h 570"/>
                <a:gd name="T4" fmla="*/ 1267 w 1267"/>
                <a:gd name="T5" fmla="*/ 270 h 570"/>
                <a:gd name="T6" fmla="*/ 634 w 1267"/>
                <a:gd name="T7" fmla="*/ 570 h 570"/>
                <a:gd name="T8" fmla="*/ 0 w 1267"/>
                <a:gd name="T9" fmla="*/ 270 h 570"/>
              </a:gdLst>
              <a:ahLst/>
              <a:cxnLst>
                <a:cxn ang="0">
                  <a:pos x="T0" y="T1"/>
                </a:cxn>
                <a:cxn ang="0">
                  <a:pos x="T2" y="T3"/>
                </a:cxn>
                <a:cxn ang="0">
                  <a:pos x="T4" y="T5"/>
                </a:cxn>
                <a:cxn ang="0">
                  <a:pos x="T6" y="T7"/>
                </a:cxn>
                <a:cxn ang="0">
                  <a:pos x="T8" y="T9"/>
                </a:cxn>
              </a:cxnLst>
              <a:rect l="0" t="0" r="r" b="b"/>
              <a:pathLst>
                <a:path w="1267" h="570">
                  <a:moveTo>
                    <a:pt x="0" y="270"/>
                  </a:moveTo>
                  <a:lnTo>
                    <a:pt x="634" y="0"/>
                  </a:lnTo>
                  <a:lnTo>
                    <a:pt x="1267" y="270"/>
                  </a:lnTo>
                  <a:lnTo>
                    <a:pt x="634" y="570"/>
                  </a:lnTo>
                  <a:lnTo>
                    <a:pt x="0" y="27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 name="Freeform: Shape 24"/>
            <p:cNvSpPr>
              <a:spLocks/>
            </p:cNvSpPr>
            <p:nvPr/>
          </p:nvSpPr>
          <p:spPr bwMode="auto">
            <a:xfrm>
              <a:off x="2469" y="1399"/>
              <a:ext cx="1194" cy="503"/>
            </a:xfrm>
            <a:custGeom>
              <a:avLst/>
              <a:gdLst>
                <a:gd name="T0" fmla="*/ 0 w 1194"/>
                <a:gd name="T1" fmla="*/ 240 h 503"/>
                <a:gd name="T2" fmla="*/ 631 w 1194"/>
                <a:gd name="T3" fmla="*/ 0 h 503"/>
                <a:gd name="T4" fmla="*/ 1194 w 1194"/>
                <a:gd name="T5" fmla="*/ 235 h 503"/>
                <a:gd name="T6" fmla="*/ 556 w 1194"/>
                <a:gd name="T7" fmla="*/ 503 h 503"/>
                <a:gd name="T8" fmla="*/ 0 w 1194"/>
                <a:gd name="T9" fmla="*/ 240 h 503"/>
              </a:gdLst>
              <a:ahLst/>
              <a:cxnLst>
                <a:cxn ang="0">
                  <a:pos x="T0" y="T1"/>
                </a:cxn>
                <a:cxn ang="0">
                  <a:pos x="T2" y="T3"/>
                </a:cxn>
                <a:cxn ang="0">
                  <a:pos x="T4" y="T5"/>
                </a:cxn>
                <a:cxn ang="0">
                  <a:pos x="T6" y="T7"/>
                </a:cxn>
                <a:cxn ang="0">
                  <a:pos x="T8" y="T9"/>
                </a:cxn>
              </a:cxnLst>
              <a:rect l="0" t="0" r="r" b="b"/>
              <a:pathLst>
                <a:path w="1194" h="503">
                  <a:moveTo>
                    <a:pt x="0" y="240"/>
                  </a:moveTo>
                  <a:lnTo>
                    <a:pt x="631" y="0"/>
                  </a:lnTo>
                  <a:lnTo>
                    <a:pt x="1194" y="235"/>
                  </a:lnTo>
                  <a:lnTo>
                    <a:pt x="556" y="503"/>
                  </a:lnTo>
                  <a:lnTo>
                    <a:pt x="0" y="2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Freeform: Shape 25"/>
            <p:cNvSpPr>
              <a:spLocks/>
            </p:cNvSpPr>
            <p:nvPr/>
          </p:nvSpPr>
          <p:spPr bwMode="auto">
            <a:xfrm>
              <a:off x="3787" y="1399"/>
              <a:ext cx="1191" cy="505"/>
            </a:xfrm>
            <a:custGeom>
              <a:avLst/>
              <a:gdLst>
                <a:gd name="T0" fmla="*/ 635 w 1191"/>
                <a:gd name="T1" fmla="*/ 505 h 505"/>
                <a:gd name="T2" fmla="*/ 0 w 1191"/>
                <a:gd name="T3" fmla="*/ 240 h 505"/>
                <a:gd name="T4" fmla="*/ 564 w 1191"/>
                <a:gd name="T5" fmla="*/ 0 h 505"/>
                <a:gd name="T6" fmla="*/ 1191 w 1191"/>
                <a:gd name="T7" fmla="*/ 240 h 505"/>
                <a:gd name="T8" fmla="*/ 635 w 1191"/>
                <a:gd name="T9" fmla="*/ 505 h 505"/>
              </a:gdLst>
              <a:ahLst/>
              <a:cxnLst>
                <a:cxn ang="0">
                  <a:pos x="T0" y="T1"/>
                </a:cxn>
                <a:cxn ang="0">
                  <a:pos x="T2" y="T3"/>
                </a:cxn>
                <a:cxn ang="0">
                  <a:pos x="T4" y="T5"/>
                </a:cxn>
                <a:cxn ang="0">
                  <a:pos x="T6" y="T7"/>
                </a:cxn>
                <a:cxn ang="0">
                  <a:pos x="T8" y="T9"/>
                </a:cxn>
              </a:cxnLst>
              <a:rect l="0" t="0" r="r" b="b"/>
              <a:pathLst>
                <a:path w="1191" h="505">
                  <a:moveTo>
                    <a:pt x="635" y="505"/>
                  </a:moveTo>
                  <a:lnTo>
                    <a:pt x="0" y="240"/>
                  </a:lnTo>
                  <a:lnTo>
                    <a:pt x="564" y="0"/>
                  </a:lnTo>
                  <a:lnTo>
                    <a:pt x="1191" y="240"/>
                  </a:lnTo>
                  <a:lnTo>
                    <a:pt x="635" y="50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 name="Freeform: Shape 26"/>
            <p:cNvSpPr>
              <a:spLocks/>
            </p:cNvSpPr>
            <p:nvPr/>
          </p:nvSpPr>
          <p:spPr bwMode="auto">
            <a:xfrm>
              <a:off x="3162" y="1167"/>
              <a:ext cx="1123" cy="445"/>
            </a:xfrm>
            <a:custGeom>
              <a:avLst/>
              <a:gdLst>
                <a:gd name="T0" fmla="*/ 560 w 1123"/>
                <a:gd name="T1" fmla="*/ 0 h 445"/>
                <a:gd name="T2" fmla="*/ 1123 w 1123"/>
                <a:gd name="T3" fmla="*/ 208 h 445"/>
                <a:gd name="T4" fmla="*/ 560 w 1123"/>
                <a:gd name="T5" fmla="*/ 445 h 445"/>
                <a:gd name="T6" fmla="*/ 0 w 1123"/>
                <a:gd name="T7" fmla="*/ 208 h 445"/>
                <a:gd name="T8" fmla="*/ 560 w 1123"/>
                <a:gd name="T9" fmla="*/ 0 h 445"/>
              </a:gdLst>
              <a:ahLst/>
              <a:cxnLst>
                <a:cxn ang="0">
                  <a:pos x="T0" y="T1"/>
                </a:cxn>
                <a:cxn ang="0">
                  <a:pos x="T2" y="T3"/>
                </a:cxn>
                <a:cxn ang="0">
                  <a:pos x="T4" y="T5"/>
                </a:cxn>
                <a:cxn ang="0">
                  <a:pos x="T6" y="T7"/>
                </a:cxn>
                <a:cxn ang="0">
                  <a:pos x="T8" y="T9"/>
                </a:cxn>
              </a:cxnLst>
              <a:rect l="0" t="0" r="r" b="b"/>
              <a:pathLst>
                <a:path w="1123" h="445">
                  <a:moveTo>
                    <a:pt x="560" y="0"/>
                  </a:moveTo>
                  <a:lnTo>
                    <a:pt x="1123" y="208"/>
                  </a:lnTo>
                  <a:lnTo>
                    <a:pt x="560" y="445"/>
                  </a:lnTo>
                  <a:lnTo>
                    <a:pt x="0" y="208"/>
                  </a:lnTo>
                  <a:lnTo>
                    <a:pt x="5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825279" y="1487195"/>
            <a:ext cx="7540053" cy="4336199"/>
            <a:chOff x="3320425" y="1250002"/>
            <a:chExt cx="4733079" cy="667240"/>
          </a:xfrm>
        </p:grpSpPr>
        <p:sp>
          <p:nvSpPr>
            <p:cNvPr id="54" name="Freeform: Shape 45"/>
            <p:cNvSpPr>
              <a:spLocks/>
            </p:cNvSpPr>
            <p:nvPr/>
          </p:nvSpPr>
          <p:spPr bwMode="auto">
            <a:xfrm>
              <a:off x="3320425" y="1250002"/>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TextBox 53"/>
            <p:cNvSpPr txBox="1">
              <a:spLocks/>
            </p:cNvSpPr>
            <p:nvPr/>
          </p:nvSpPr>
          <p:spPr>
            <a:xfrm>
              <a:off x="3851402" y="1272306"/>
              <a:ext cx="4202102" cy="644936"/>
            </a:xfrm>
            <a:prstGeom prst="rect">
              <a:avLst/>
            </a:prstGeom>
            <a:ln>
              <a:noFill/>
            </a:ln>
          </p:spPr>
          <p:txBody>
            <a:bodyPr vert="horz" wrap="square" lIns="0" tIns="0" rIns="0" bIns="0" anchor="t" anchorCtr="0">
              <a:noAutofit/>
            </a:bodyPr>
            <a:lstStyle/>
            <a:p>
              <a:pPr>
                <a:lnSpc>
                  <a:spcPct val="120000"/>
                </a:lnSpc>
              </a:pPr>
              <a:r>
                <a:rPr lang="en-US" altLang="zh-CN" sz="1600" dirty="0" smtClean="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）基础是否</a:t>
              </a:r>
              <a:r>
                <a:rPr lang="zh-CN" altLang="en-US" sz="1600" b="1" dirty="0">
                  <a:solidFill>
                    <a:srgbClr val="FF0000"/>
                  </a:solidFill>
                  <a:latin typeface="微软雅黑" panose="020B0503020204020204" pitchFamily="34" charset="-122"/>
                  <a:ea typeface="微软雅黑" panose="020B0503020204020204" pitchFamily="34" charset="-122"/>
                </a:rPr>
                <a:t>下沉</a:t>
              </a:r>
              <a:r>
                <a:rPr lang="zh-CN" altLang="en-US" sz="1600" dirty="0">
                  <a:latin typeface="微软雅黑" panose="020B0503020204020204" pitchFamily="34" charset="-122"/>
                  <a:ea typeface="微软雅黑" panose="020B0503020204020204" pitchFamily="34" charset="-122"/>
                </a:rPr>
                <a:t>，有无裂缝，地脚螺栓是否</a:t>
              </a:r>
              <a:r>
                <a:rPr lang="zh-CN" altLang="en-US" sz="1600" b="1" dirty="0">
                  <a:solidFill>
                    <a:srgbClr val="FF0000"/>
                  </a:solidFill>
                  <a:latin typeface="微软雅黑" panose="020B0503020204020204" pitchFamily="34" charset="-122"/>
                  <a:ea typeface="微软雅黑" panose="020B0503020204020204" pitchFamily="34" charset="-122"/>
                </a:rPr>
                <a:t>松动变形、缺损</a:t>
              </a:r>
              <a:r>
                <a:rPr lang="zh-CN" altLang="en-US" sz="1600" dirty="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）根据设备出厂竣工图和铭牌核对设备的</a:t>
              </a:r>
              <a:r>
                <a:rPr lang="zh-CN" altLang="en-US" sz="1600" b="1" dirty="0">
                  <a:solidFill>
                    <a:srgbClr val="FF0000"/>
                  </a:solidFill>
                  <a:latin typeface="微软雅黑" panose="020B0503020204020204" pitchFamily="34" charset="-122"/>
                  <a:ea typeface="微软雅黑" panose="020B0503020204020204" pitchFamily="34" charset="-122"/>
                </a:rPr>
                <a:t>壁厚、材质、设计压力、设计温度</a:t>
              </a:r>
              <a:r>
                <a:rPr lang="zh-CN" altLang="en-US" sz="1600" dirty="0">
                  <a:latin typeface="微软雅黑" panose="020B0503020204020204" pitchFamily="34" charset="-122"/>
                  <a:ea typeface="微软雅黑" panose="020B0503020204020204" pitchFamily="34" charset="-122"/>
                </a:rPr>
                <a:t>等是否符合设计要求，焊缝外观是否良好；</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）设备进出法兰、人孔、手孔的</a:t>
              </a:r>
              <a:r>
                <a:rPr lang="zh-CN" altLang="en-US" sz="1600" b="1" dirty="0">
                  <a:solidFill>
                    <a:srgbClr val="FF0000"/>
                  </a:solidFill>
                  <a:latin typeface="微软雅黑" panose="020B0503020204020204" pitchFamily="34" charset="-122"/>
                  <a:ea typeface="微软雅黑" panose="020B0503020204020204" pitchFamily="34" charset="-122"/>
                </a:rPr>
                <a:t>垫片</a:t>
              </a:r>
              <a:r>
                <a:rPr lang="zh-CN" altLang="en-US" sz="1600" dirty="0">
                  <a:latin typeface="微软雅黑" panose="020B0503020204020204" pitchFamily="34" charset="-122"/>
                  <a:ea typeface="微软雅黑" panose="020B0503020204020204" pitchFamily="34" charset="-122"/>
                </a:rPr>
                <a:t>和</a:t>
              </a:r>
              <a:r>
                <a:rPr lang="zh-CN" altLang="en-US" sz="1600" b="1" dirty="0">
                  <a:solidFill>
                    <a:srgbClr val="FF0000"/>
                  </a:solidFill>
                  <a:latin typeface="微软雅黑" panose="020B0503020204020204" pitchFamily="34" charset="-122"/>
                  <a:ea typeface="微软雅黑" panose="020B0503020204020204" pitchFamily="34" charset="-122"/>
                </a:rPr>
                <a:t>螺栓、螺帽材质</a:t>
              </a:r>
              <a:r>
                <a:rPr lang="zh-CN" altLang="en-US" sz="1600" dirty="0">
                  <a:latin typeface="微软雅黑" panose="020B0503020204020204" pitchFamily="34" charset="-122"/>
                  <a:ea typeface="微软雅黑" panose="020B0503020204020204" pitchFamily="34" charset="-122"/>
                </a:rPr>
                <a:t>、规格是否符合要求，安装质量是否良好；</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）设备附件是否齐全好用，</a:t>
              </a:r>
              <a:r>
                <a:rPr lang="zh-CN" altLang="en-US" sz="1600" b="1" dirty="0">
                  <a:solidFill>
                    <a:srgbClr val="FF0000"/>
                  </a:solidFill>
                  <a:latin typeface="微软雅黑" panose="020B0503020204020204" pitchFamily="34" charset="-122"/>
                  <a:ea typeface="微软雅黑" panose="020B0503020204020204" pitchFamily="34" charset="-122"/>
                </a:rPr>
                <a:t>安全阀、压力表、温度计、液面计、放空阀、排污阀及连接件</a:t>
              </a:r>
              <a:r>
                <a:rPr lang="zh-CN" altLang="en-US" sz="1600" dirty="0">
                  <a:latin typeface="微软雅黑" panose="020B0503020204020204" pitchFamily="34" charset="-122"/>
                  <a:ea typeface="微软雅黑" panose="020B0503020204020204" pitchFamily="34" charset="-122"/>
                </a:rPr>
                <a:t>的配件是否齐全，各种压力表、温度计、液面计等</a:t>
              </a:r>
              <a:r>
                <a:rPr lang="zh-CN" altLang="en-US" sz="1600" b="1" dirty="0">
                  <a:solidFill>
                    <a:srgbClr val="FF0000"/>
                  </a:solidFill>
                  <a:latin typeface="微软雅黑" panose="020B0503020204020204" pitchFamily="34" charset="-122"/>
                  <a:ea typeface="微软雅黑" panose="020B0503020204020204" pitchFamily="34" charset="-122"/>
                </a:rPr>
                <a:t>选型和量程</a:t>
              </a:r>
              <a:r>
                <a:rPr lang="zh-CN" altLang="en-US" sz="1600" dirty="0">
                  <a:latin typeface="微软雅黑" panose="020B0503020204020204" pitchFamily="34" charset="-122"/>
                  <a:ea typeface="微软雅黑" panose="020B0503020204020204" pitchFamily="34" charset="-122"/>
                </a:rPr>
                <a:t>是否合适，校检合格。安全阀的定压是否符合标准，</a:t>
              </a:r>
              <a:r>
                <a:rPr lang="zh-CN" altLang="en-US" sz="1600" b="1" dirty="0">
                  <a:solidFill>
                    <a:srgbClr val="FF0000"/>
                  </a:solidFill>
                  <a:latin typeface="微软雅黑" panose="020B0503020204020204" pitchFamily="34" charset="-122"/>
                  <a:ea typeface="微软雅黑" panose="020B0503020204020204" pitchFamily="34" charset="-122"/>
                </a:rPr>
                <a:t>上下游阀、跨线阀及阀体有无铅封</a:t>
              </a:r>
              <a:r>
                <a:rPr lang="zh-CN" altLang="en-US" sz="1600" dirty="0">
                  <a:latin typeface="微软雅黑" panose="020B0503020204020204" pitchFamily="34" charset="-122"/>
                  <a:ea typeface="微软雅黑" panose="020B0503020204020204" pitchFamily="34" charset="-122"/>
                </a:rPr>
                <a:t>，导淋阀有无</a:t>
              </a:r>
              <a:r>
                <a:rPr lang="zh-CN" altLang="en-US" sz="1600" b="1" dirty="0">
                  <a:solidFill>
                    <a:srgbClr val="FF0000"/>
                  </a:solidFill>
                  <a:latin typeface="微软雅黑" panose="020B0503020204020204" pitchFamily="34" charset="-122"/>
                  <a:ea typeface="微软雅黑" panose="020B0503020204020204" pitchFamily="34" charset="-122"/>
                </a:rPr>
                <a:t>堵头</a:t>
              </a:r>
              <a:r>
                <a:rPr lang="zh-CN" altLang="en-US" sz="1600" dirty="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）设备有无</a:t>
              </a:r>
              <a:r>
                <a:rPr lang="zh-CN" altLang="en-US" sz="1600" b="1" dirty="0">
                  <a:solidFill>
                    <a:srgbClr val="FF0000"/>
                  </a:solidFill>
                  <a:latin typeface="微软雅黑" panose="020B0503020204020204" pitchFamily="34" charset="-122"/>
                  <a:ea typeface="微软雅黑" panose="020B0503020204020204" pitchFamily="34" charset="-122"/>
                </a:rPr>
                <a:t>接地</a:t>
              </a:r>
              <a:r>
                <a:rPr lang="zh-CN" altLang="en-US" sz="1600" dirty="0">
                  <a:latin typeface="微软雅黑" panose="020B0503020204020204" pitchFamily="34" charset="-122"/>
                  <a:ea typeface="微软雅黑" panose="020B0503020204020204" pitchFamily="34" charset="-122"/>
                </a:rPr>
                <a:t>，接地是否牢固，设备连接形式是否符合要求；</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）该保温的设备外壁是否进行了保温，</a:t>
              </a:r>
              <a:r>
                <a:rPr lang="zh-CN" altLang="en-US" sz="1600" b="1" dirty="0">
                  <a:solidFill>
                    <a:srgbClr val="FF0000"/>
                  </a:solidFill>
                  <a:latin typeface="微软雅黑" panose="020B0503020204020204" pitchFamily="34" charset="-122"/>
                  <a:ea typeface="微软雅黑" panose="020B0503020204020204" pitchFamily="34" charset="-122"/>
                </a:rPr>
                <a:t>保温厚度</a:t>
              </a:r>
              <a:r>
                <a:rPr lang="zh-CN" altLang="en-US" sz="1600" dirty="0">
                  <a:latin typeface="微软雅黑" panose="020B0503020204020204" pitchFamily="34" charset="-122"/>
                  <a:ea typeface="微软雅黑" panose="020B0503020204020204" pitchFamily="34" charset="-122"/>
                </a:rPr>
                <a:t>、质保书</a:t>
              </a:r>
              <a:r>
                <a:rPr lang="zh-CN" altLang="en-US" sz="1600" dirty="0" smtClean="0">
                  <a:latin typeface="微软雅黑" panose="020B0503020204020204" pitchFamily="34" charset="-122"/>
                  <a:ea typeface="微软雅黑" panose="020B0503020204020204" pitchFamily="34" charset="-122"/>
                </a:rPr>
                <a:t>内容</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zh-CN" altLang="en-US" sz="1600" dirty="0" smtClean="0">
                  <a:latin typeface="微软雅黑" panose="020B0503020204020204" pitchFamily="34" charset="-122"/>
                  <a:ea typeface="微软雅黑" panose="020B0503020204020204" pitchFamily="34" charset="-122"/>
                </a:rPr>
                <a:t>是否</a:t>
              </a:r>
              <a:r>
                <a:rPr lang="zh-CN" altLang="en-US" sz="1600" dirty="0">
                  <a:latin typeface="微软雅黑" panose="020B0503020204020204" pitchFamily="34" charset="-122"/>
                  <a:ea typeface="微软雅黑" panose="020B0503020204020204" pitchFamily="34" charset="-122"/>
                </a:rPr>
                <a:t>符合要求；</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）设备内部设施是否符合设计要求，是否有</a:t>
              </a:r>
              <a:r>
                <a:rPr lang="zh-CN" altLang="en-US" sz="1600" b="1" dirty="0">
                  <a:solidFill>
                    <a:srgbClr val="FF0000"/>
                  </a:solidFill>
                  <a:latin typeface="微软雅黑" panose="020B0503020204020204" pitchFamily="34" charset="-122"/>
                  <a:ea typeface="微软雅黑" panose="020B0503020204020204" pitchFamily="34" charset="-122"/>
                </a:rPr>
                <a:t>杂物及遗忘的工具</a:t>
              </a:r>
              <a:r>
                <a:rPr lang="zh-CN" altLang="en-US" sz="1600" dirty="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）设备是否进行过</a:t>
              </a:r>
              <a:r>
                <a:rPr lang="zh-CN" altLang="en-US" sz="1600" b="1" dirty="0">
                  <a:solidFill>
                    <a:srgbClr val="FF0000"/>
                  </a:solidFill>
                  <a:latin typeface="微软雅黑" panose="020B0503020204020204" pitchFamily="34" charset="-122"/>
                  <a:ea typeface="微软雅黑" panose="020B0503020204020204" pitchFamily="34" charset="-122"/>
                </a:rPr>
                <a:t>水压试验</a:t>
              </a:r>
              <a:r>
                <a:rPr lang="zh-CN" altLang="en-US" sz="1600" dirty="0">
                  <a:latin typeface="微软雅黑" panose="020B0503020204020204" pitchFamily="34" charset="-122"/>
                  <a:ea typeface="微软雅黑" panose="020B0503020204020204" pitchFamily="34" charset="-122"/>
                </a:rPr>
                <a:t>，试验压力是否符合要求</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sp>
        <p:nvSpPr>
          <p:cNvPr id="63" name="Oval 44"/>
          <p:cNvSpPr>
            <a:spLocks/>
          </p:cNvSpPr>
          <p:nvPr/>
        </p:nvSpPr>
        <p:spPr bwMode="auto">
          <a:xfrm>
            <a:off x="604379" y="1770688"/>
            <a:ext cx="776296" cy="858923"/>
          </a:xfrm>
          <a:prstGeom prst="ellipse">
            <a:avLst/>
          </a:prstGeom>
          <a:solidFill>
            <a:schemeClr val="accent2"/>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Freeform: Shape 45"/>
          <p:cNvSpPr>
            <a:spLocks/>
          </p:cNvSpPr>
          <p:nvPr/>
        </p:nvSpPr>
        <p:spPr bwMode="auto">
          <a:xfrm>
            <a:off x="855486" y="1998670"/>
            <a:ext cx="274071" cy="402959"/>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Oval 30"/>
          <p:cNvSpPr>
            <a:spLocks/>
          </p:cNvSpPr>
          <p:nvPr/>
        </p:nvSpPr>
        <p:spPr bwMode="auto">
          <a:xfrm>
            <a:off x="604379" y="3239455"/>
            <a:ext cx="785077" cy="882495"/>
          </a:xfrm>
          <a:prstGeom prst="ellipse">
            <a:avLst/>
          </a:prstGeom>
          <a:solidFill>
            <a:schemeClr val="accent1"/>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Freeform: Shape 31"/>
          <p:cNvSpPr>
            <a:spLocks/>
          </p:cNvSpPr>
          <p:nvPr/>
        </p:nvSpPr>
        <p:spPr bwMode="auto">
          <a:xfrm>
            <a:off x="858331" y="3473693"/>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sp>
        <p:nvSpPr>
          <p:cNvPr id="55" name="Oval 30"/>
          <p:cNvSpPr>
            <a:spLocks/>
          </p:cNvSpPr>
          <p:nvPr/>
        </p:nvSpPr>
        <p:spPr bwMode="auto">
          <a:xfrm>
            <a:off x="613413" y="4759077"/>
            <a:ext cx="785077" cy="882495"/>
          </a:xfrm>
          <a:prstGeom prst="ellipse">
            <a:avLst/>
          </a:prstGeom>
          <a:solidFill>
            <a:srgbClr val="92D050"/>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6" name="Freeform: Shape 31"/>
          <p:cNvSpPr>
            <a:spLocks/>
          </p:cNvSpPr>
          <p:nvPr/>
        </p:nvSpPr>
        <p:spPr bwMode="auto">
          <a:xfrm>
            <a:off x="867365" y="4993315"/>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78333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60</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六、投料试车</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 name="矩形 1"/>
          <p:cNvSpPr/>
          <p:nvPr/>
        </p:nvSpPr>
        <p:spPr>
          <a:xfrm>
            <a:off x="534971" y="980926"/>
            <a:ext cx="2492990" cy="507831"/>
          </a:xfrm>
          <a:prstGeom prst="rect">
            <a:avLst/>
          </a:prstGeom>
        </p:spPr>
        <p:txBody>
          <a:bodyPr wrap="none">
            <a:spAutoFit/>
          </a:bodyPr>
          <a:lstStyle/>
          <a:p>
            <a:pPr>
              <a:lnSpc>
                <a:spcPct val="150000"/>
              </a:lnSpc>
              <a:spcAft>
                <a:spcPts val="0"/>
              </a:spcAft>
              <a:defRPr/>
            </a:pPr>
            <a:r>
              <a:rPr lang="zh-CN" altLang="en-US" b="1" dirty="0" smtClean="0">
                <a:latin typeface="微软雅黑" panose="020B0503020204020204" pitchFamily="34" charset="-122"/>
                <a:ea typeface="微软雅黑" panose="020B0503020204020204" pitchFamily="34" charset="-122"/>
              </a:rPr>
              <a:t>溶剂系统建立热循环：</a:t>
            </a:r>
            <a:endParaRPr lang="en-US" altLang="zh-CN" b="1" dirty="0">
              <a:latin typeface="微软雅黑" panose="020B0503020204020204" pitchFamily="34" charset="-122"/>
              <a:ea typeface="微软雅黑" panose="020B0503020204020204" pitchFamily="34" charset="-122"/>
            </a:endParaRPr>
          </a:p>
        </p:txBody>
      </p:sp>
      <p:grpSp>
        <p:nvGrpSpPr>
          <p:cNvPr id="32" name="Group 337"/>
          <p:cNvGrpSpPr/>
          <p:nvPr/>
        </p:nvGrpSpPr>
        <p:grpSpPr>
          <a:xfrm>
            <a:off x="383782" y="1720620"/>
            <a:ext cx="1858987" cy="1608975"/>
            <a:chOff x="1" y="0"/>
            <a:chExt cx="4392858" cy="2872248"/>
          </a:xfrm>
        </p:grpSpPr>
        <p:sp>
          <p:nvSpPr>
            <p:cNvPr id="33" name="Shape 333"/>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Shape 335"/>
            <p:cNvSpPr/>
            <p:nvPr/>
          </p:nvSpPr>
          <p:spPr>
            <a:xfrm>
              <a:off x="1671520" y="1208712"/>
              <a:ext cx="1697004" cy="490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系统置换</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2"/>
          <p:cNvGrpSpPr/>
          <p:nvPr/>
        </p:nvGrpSpPr>
        <p:grpSpPr>
          <a:xfrm>
            <a:off x="2002865" y="1720620"/>
            <a:ext cx="1858987" cy="1608975"/>
            <a:chOff x="0" y="0"/>
            <a:chExt cx="4392859" cy="2872248"/>
          </a:xfrm>
          <a:solidFill>
            <a:srgbClr val="E60000"/>
          </a:solidFill>
        </p:grpSpPr>
        <p:sp>
          <p:nvSpPr>
            <p:cNvPr id="36" name="Shape 33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Shape 340"/>
            <p:cNvSpPr/>
            <p:nvPr/>
          </p:nvSpPr>
          <p:spPr>
            <a:xfrm>
              <a:off x="1194479" y="1289712"/>
              <a:ext cx="2852436" cy="431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溶剂配制</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8" name="Group 347"/>
          <p:cNvGrpSpPr/>
          <p:nvPr/>
        </p:nvGrpSpPr>
        <p:grpSpPr>
          <a:xfrm>
            <a:off x="3661947" y="1720620"/>
            <a:ext cx="1858987" cy="1608975"/>
            <a:chOff x="0" y="0"/>
            <a:chExt cx="4392859" cy="2872248"/>
          </a:xfrm>
        </p:grpSpPr>
        <p:sp>
          <p:nvSpPr>
            <p:cNvPr id="59" name="Shape 34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3"/>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Shape 345"/>
            <p:cNvSpPr/>
            <p:nvPr/>
          </p:nvSpPr>
          <p:spPr>
            <a:xfrm>
              <a:off x="1086541" y="1289712"/>
              <a:ext cx="2972476" cy="431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建立循环</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1" name="Group 352"/>
          <p:cNvGrpSpPr/>
          <p:nvPr/>
        </p:nvGrpSpPr>
        <p:grpSpPr>
          <a:xfrm>
            <a:off x="5307364" y="1720620"/>
            <a:ext cx="1858984" cy="1608975"/>
            <a:chOff x="0" y="0"/>
            <a:chExt cx="4392859" cy="2872248"/>
          </a:xfrm>
          <a:solidFill>
            <a:srgbClr val="E60000"/>
          </a:solidFill>
        </p:grpSpPr>
        <p:sp>
          <p:nvSpPr>
            <p:cNvPr id="62" name="Shape 348"/>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4"/>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Shape 350"/>
            <p:cNvSpPr/>
            <p:nvPr/>
          </p:nvSpPr>
          <p:spPr>
            <a:xfrm>
              <a:off x="1186403" y="1289712"/>
              <a:ext cx="2924718" cy="431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溶剂热循环</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4" name="Group 357"/>
          <p:cNvGrpSpPr/>
          <p:nvPr/>
        </p:nvGrpSpPr>
        <p:grpSpPr>
          <a:xfrm>
            <a:off x="6975864" y="1720620"/>
            <a:ext cx="1858984" cy="1608975"/>
            <a:chOff x="0" y="0"/>
            <a:chExt cx="4392859" cy="2872248"/>
          </a:xfrm>
        </p:grpSpPr>
        <p:sp>
          <p:nvSpPr>
            <p:cNvPr id="65" name="Shape 353"/>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5"/>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Shape 355"/>
            <p:cNvSpPr/>
            <p:nvPr/>
          </p:nvSpPr>
          <p:spPr>
            <a:xfrm>
              <a:off x="1186405" y="1289715"/>
              <a:ext cx="3014432" cy="3693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调整操作</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7" name="Group 360"/>
          <p:cNvGrpSpPr/>
          <p:nvPr/>
        </p:nvGrpSpPr>
        <p:grpSpPr>
          <a:xfrm>
            <a:off x="1133297" y="3099641"/>
            <a:ext cx="359958" cy="476486"/>
            <a:chOff x="0" y="0"/>
            <a:chExt cx="850594" cy="850594"/>
          </a:xfrm>
        </p:grpSpPr>
        <p:sp>
          <p:nvSpPr>
            <p:cNvPr id="68" name="Shape 358"/>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Shape 359"/>
            <p:cNvSpPr/>
            <p:nvPr/>
          </p:nvSpPr>
          <p:spPr>
            <a:xfrm>
              <a:off x="300082" y="114147"/>
              <a:ext cx="250430" cy="622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70" name="Group 363"/>
          <p:cNvGrpSpPr/>
          <p:nvPr/>
        </p:nvGrpSpPr>
        <p:grpSpPr>
          <a:xfrm>
            <a:off x="2755796" y="3099641"/>
            <a:ext cx="359958" cy="476486"/>
            <a:chOff x="0" y="0"/>
            <a:chExt cx="850594" cy="850594"/>
          </a:xfrm>
          <a:solidFill>
            <a:srgbClr val="E60000"/>
          </a:solidFill>
        </p:grpSpPr>
        <p:sp>
          <p:nvSpPr>
            <p:cNvPr id="71" name="Shape 361"/>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Shape 362"/>
            <p:cNvSpPr/>
            <p:nvPr/>
          </p:nvSpPr>
          <p:spPr>
            <a:xfrm>
              <a:off x="331245" y="180147"/>
              <a:ext cx="188486" cy="4903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73" name="Group 366"/>
          <p:cNvGrpSpPr/>
          <p:nvPr/>
        </p:nvGrpSpPr>
        <p:grpSpPr>
          <a:xfrm>
            <a:off x="4411462" y="3099641"/>
            <a:ext cx="359958" cy="476486"/>
            <a:chOff x="0" y="0"/>
            <a:chExt cx="850594" cy="850594"/>
          </a:xfrm>
        </p:grpSpPr>
        <p:sp>
          <p:nvSpPr>
            <p:cNvPr id="74" name="Shape 364"/>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Shape 365"/>
            <p:cNvSpPr/>
            <p:nvPr/>
          </p:nvSpPr>
          <p:spPr>
            <a:xfrm>
              <a:off x="331245" y="180147"/>
              <a:ext cx="188486" cy="4903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76" name="Group 369"/>
          <p:cNvGrpSpPr/>
          <p:nvPr/>
        </p:nvGrpSpPr>
        <p:grpSpPr>
          <a:xfrm>
            <a:off x="6056877" y="3099641"/>
            <a:ext cx="359958" cy="476486"/>
            <a:chOff x="0" y="0"/>
            <a:chExt cx="850594" cy="850594"/>
          </a:xfrm>
          <a:solidFill>
            <a:srgbClr val="E60000"/>
          </a:solidFill>
        </p:grpSpPr>
        <p:sp>
          <p:nvSpPr>
            <p:cNvPr id="77" name="Shape 367"/>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Shape 368"/>
            <p:cNvSpPr/>
            <p:nvPr/>
          </p:nvSpPr>
          <p:spPr>
            <a:xfrm>
              <a:off x="243825" y="114147"/>
              <a:ext cx="362944" cy="622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79" name="Group 372"/>
          <p:cNvGrpSpPr/>
          <p:nvPr/>
        </p:nvGrpSpPr>
        <p:grpSpPr>
          <a:xfrm>
            <a:off x="7725377" y="3099641"/>
            <a:ext cx="359958" cy="476486"/>
            <a:chOff x="0" y="0"/>
            <a:chExt cx="850594" cy="850594"/>
          </a:xfrm>
        </p:grpSpPr>
        <p:sp>
          <p:nvSpPr>
            <p:cNvPr id="80" name="Shape 370"/>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Shape 371"/>
            <p:cNvSpPr/>
            <p:nvPr/>
          </p:nvSpPr>
          <p:spPr>
            <a:xfrm>
              <a:off x="331245" y="180147"/>
              <a:ext cx="188486" cy="4903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grpSp>
      <p:sp>
        <p:nvSpPr>
          <p:cNvPr id="82" name="Shape 373"/>
          <p:cNvSpPr/>
          <p:nvPr/>
        </p:nvSpPr>
        <p:spPr>
          <a:xfrm>
            <a:off x="409010" y="3966266"/>
            <a:ext cx="1448573" cy="9694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50000"/>
              </a:lnSpc>
            </a:pPr>
            <a:r>
              <a:rPr lang="zh-CN" altLang="en-US" sz="14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溶剂系统氮气</a:t>
            </a:r>
            <a:r>
              <a:rPr lang="zh-CN" altLang="en-US" sz="14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置换，防止系统内含氧造成溶剂老化</a:t>
            </a:r>
            <a:endParaRPr lang="en-US" altLang="zh-CN" sz="14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7" name="Shape 373"/>
          <p:cNvSpPr/>
          <p:nvPr/>
        </p:nvSpPr>
        <p:spPr>
          <a:xfrm>
            <a:off x="2057263" y="3966794"/>
            <a:ext cx="1448573" cy="1292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50000"/>
              </a:lnSpc>
            </a:pPr>
            <a:r>
              <a:rPr lang="zh-CN" altLang="en-US" sz="14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吸收塔、再生塔建立液位，向塔内输送</a:t>
            </a:r>
            <a:r>
              <a:rPr lang="en-US" altLang="zh-CN" sz="14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MDEA</a:t>
            </a:r>
            <a:r>
              <a:rPr lang="zh-CN" altLang="en-US" sz="14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溶剂，化验分析浓度合格</a:t>
            </a:r>
            <a:endParaRPr lang="en-US" altLang="zh-CN" sz="14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8" name="Shape 373"/>
          <p:cNvSpPr/>
          <p:nvPr/>
        </p:nvSpPr>
        <p:spPr>
          <a:xfrm>
            <a:off x="3687175" y="3970062"/>
            <a:ext cx="1448573" cy="1292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50000"/>
              </a:lnSpc>
            </a:pPr>
            <a:r>
              <a:rPr lang="zh-CN" altLang="en-US" sz="14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启动贫液泵、富液泵、半贫液泵，打通流程，建立溶剂循环</a:t>
            </a:r>
            <a:endParaRPr lang="en-US" altLang="zh-CN" sz="14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9" name="Shape 373"/>
          <p:cNvSpPr/>
          <p:nvPr/>
        </p:nvSpPr>
        <p:spPr>
          <a:xfrm>
            <a:off x="5379658" y="3961487"/>
            <a:ext cx="1448573" cy="1292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50000"/>
              </a:lnSpc>
            </a:pPr>
            <a:r>
              <a:rPr lang="zh-CN" altLang="en-US" sz="14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再生塔重沸器引入蒸汽，按每小时</a:t>
            </a:r>
            <a:r>
              <a:rPr lang="en-US" altLang="zh-CN" sz="14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20℃</a:t>
            </a:r>
            <a:r>
              <a:rPr lang="zh-CN" altLang="en-US" sz="14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的速度进行升温</a:t>
            </a:r>
            <a:endParaRPr lang="en-US" altLang="zh-CN" sz="14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0" name="Shape 373"/>
          <p:cNvSpPr/>
          <p:nvPr/>
        </p:nvSpPr>
        <p:spPr>
          <a:xfrm>
            <a:off x="7047121" y="3960731"/>
            <a:ext cx="1448573" cy="1292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2000">
                <a:solidFill>
                  <a:srgbClr val="828589"/>
                </a:solidFill>
                <a:latin typeface="STIXGeneral-Bold"/>
                <a:ea typeface="STIXGeneral-Bold"/>
                <a:cs typeface="STIXGeneral-Bold"/>
                <a:sym typeface="STIXGeneral-Bold"/>
              </a:defRPr>
            </a:lvl1pPr>
          </a:lstStyle>
          <a:p>
            <a:pPr algn="just">
              <a:lnSpc>
                <a:spcPct val="150000"/>
              </a:lnSpc>
            </a:pPr>
            <a:r>
              <a:rPr lang="zh-CN" altLang="en-US" sz="1400" dirty="0" smtClean="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rPr>
              <a:t>启动酸性水回流泵，投用空冷、水冷，使各指标满足工艺卡片要求</a:t>
            </a:r>
            <a:endParaRPr lang="en-US" altLang="zh-CN" sz="1400" dirty="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7763091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61</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六、投料试车</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 name="矩形 1"/>
          <p:cNvSpPr/>
          <p:nvPr/>
        </p:nvSpPr>
        <p:spPr>
          <a:xfrm>
            <a:off x="534971" y="980926"/>
            <a:ext cx="2262158" cy="507831"/>
          </a:xfrm>
          <a:prstGeom prst="rect">
            <a:avLst/>
          </a:prstGeom>
        </p:spPr>
        <p:txBody>
          <a:bodyPr wrap="none">
            <a:spAutoFit/>
          </a:bodyPr>
          <a:lstStyle/>
          <a:p>
            <a:pPr>
              <a:lnSpc>
                <a:spcPct val="150000"/>
              </a:lnSpc>
              <a:spcAft>
                <a:spcPts val="0"/>
              </a:spcAft>
              <a:defRPr/>
            </a:pPr>
            <a:r>
              <a:rPr lang="zh-CN" altLang="en-US" b="1" dirty="0" smtClean="0">
                <a:latin typeface="微软雅黑" panose="020B0503020204020204" pitchFamily="34" charset="-122"/>
                <a:ea typeface="微软雅黑" panose="020B0503020204020204" pitchFamily="34" charset="-122"/>
              </a:rPr>
              <a:t>碱洗单元建立循环：</a:t>
            </a:r>
            <a:endParaRPr lang="en-US" altLang="zh-CN" b="1"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393" y="1605350"/>
            <a:ext cx="8820079" cy="3938070"/>
            <a:chOff x="-19997" y="1907596"/>
            <a:chExt cx="8460721" cy="3543451"/>
          </a:xfrm>
        </p:grpSpPr>
        <p:grpSp>
          <p:nvGrpSpPr>
            <p:cNvPr id="44" name="组合 43"/>
            <p:cNvGrpSpPr/>
            <p:nvPr/>
          </p:nvGrpSpPr>
          <p:grpSpPr>
            <a:xfrm>
              <a:off x="2468098" y="3716807"/>
              <a:ext cx="1008591" cy="1008591"/>
              <a:chOff x="3290368" y="3812692"/>
              <a:chExt cx="1344613" cy="1344613"/>
            </a:xfrm>
          </p:grpSpPr>
          <p:sp>
            <p:nvSpPr>
              <p:cNvPr id="45" name="椭圆 44"/>
              <p:cNvSpPr/>
              <p:nvPr/>
            </p:nvSpPr>
            <p:spPr bwMode="auto">
              <a:xfrm>
                <a:off x="3493565" y="4020656"/>
                <a:ext cx="968374" cy="96678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smtClean="0"/>
                  <a:t>①</a:t>
                </a:r>
                <a:endParaRPr lang="zh-CN" altLang="en-US" sz="3200" b="1" dirty="0"/>
              </a:p>
            </p:txBody>
          </p:sp>
          <p:sp>
            <p:nvSpPr>
              <p:cNvPr id="46" name="椭圆 45"/>
              <p:cNvSpPr/>
              <p:nvPr/>
            </p:nvSpPr>
            <p:spPr bwMode="auto">
              <a:xfrm>
                <a:off x="3290368" y="3812692"/>
                <a:ext cx="1344613" cy="1344613"/>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组合 46"/>
            <p:cNvGrpSpPr/>
            <p:nvPr/>
          </p:nvGrpSpPr>
          <p:grpSpPr>
            <a:xfrm>
              <a:off x="5034824" y="3860891"/>
              <a:ext cx="1008590" cy="1008590"/>
              <a:chOff x="6838431" y="4004780"/>
              <a:chExt cx="1344612" cy="1344612"/>
            </a:xfrm>
          </p:grpSpPr>
          <p:sp>
            <p:nvSpPr>
              <p:cNvPr id="48" name="椭圆 47"/>
              <p:cNvSpPr/>
              <p:nvPr/>
            </p:nvSpPr>
            <p:spPr bwMode="auto">
              <a:xfrm>
                <a:off x="7027347" y="4203216"/>
                <a:ext cx="966789" cy="968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smtClean="0"/>
                  <a:t>③</a:t>
                </a:r>
                <a:endParaRPr lang="zh-CN" altLang="en-US" sz="3200" b="1" dirty="0"/>
              </a:p>
            </p:txBody>
          </p:sp>
          <p:sp>
            <p:nvSpPr>
              <p:cNvPr id="49" name="椭圆 48"/>
              <p:cNvSpPr/>
              <p:nvPr/>
            </p:nvSpPr>
            <p:spPr bwMode="auto">
              <a:xfrm>
                <a:off x="6838431" y="4004780"/>
                <a:ext cx="1344612" cy="1344612"/>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0" name="组合 49"/>
            <p:cNvGrpSpPr/>
            <p:nvPr/>
          </p:nvGrpSpPr>
          <p:grpSpPr>
            <a:xfrm>
              <a:off x="6289081" y="2353519"/>
              <a:ext cx="1007400" cy="1007400"/>
              <a:chOff x="8479907" y="1738520"/>
              <a:chExt cx="1343025" cy="1343025"/>
            </a:xfrm>
          </p:grpSpPr>
          <p:sp>
            <p:nvSpPr>
              <p:cNvPr id="51" name="椭圆 50"/>
              <p:cNvSpPr/>
              <p:nvPr/>
            </p:nvSpPr>
            <p:spPr bwMode="auto">
              <a:xfrm>
                <a:off x="8667231" y="1925844"/>
                <a:ext cx="968375" cy="9683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smtClean="0"/>
                  <a:t>④</a:t>
                </a:r>
                <a:endParaRPr lang="zh-CN" altLang="en-US" sz="3200" b="1" dirty="0"/>
              </a:p>
            </p:txBody>
          </p:sp>
          <p:sp>
            <p:nvSpPr>
              <p:cNvPr id="52" name="椭圆 51"/>
              <p:cNvSpPr/>
              <p:nvPr/>
            </p:nvSpPr>
            <p:spPr bwMode="auto">
              <a:xfrm>
                <a:off x="8479907" y="1738520"/>
                <a:ext cx="1343025" cy="1343025"/>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3" name="组合 52"/>
            <p:cNvGrpSpPr/>
            <p:nvPr/>
          </p:nvGrpSpPr>
          <p:grpSpPr>
            <a:xfrm>
              <a:off x="1313041" y="2765374"/>
              <a:ext cx="1007400" cy="1008590"/>
              <a:chOff x="1750493" y="2544280"/>
              <a:chExt cx="1343025" cy="1344612"/>
            </a:xfrm>
          </p:grpSpPr>
          <p:sp>
            <p:nvSpPr>
              <p:cNvPr id="54" name="椭圆 53"/>
              <p:cNvSpPr/>
              <p:nvPr/>
            </p:nvSpPr>
            <p:spPr bwMode="auto">
              <a:xfrm>
                <a:off x="1933057" y="2731605"/>
                <a:ext cx="977900" cy="9779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椭圆 54"/>
              <p:cNvSpPr/>
              <p:nvPr/>
            </p:nvSpPr>
            <p:spPr bwMode="auto">
              <a:xfrm>
                <a:off x="1750493" y="2544280"/>
                <a:ext cx="1343025" cy="1344612"/>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 name="文本框 51"/>
              <p:cNvSpPr txBox="1"/>
              <p:nvPr/>
            </p:nvSpPr>
            <p:spPr bwMode="auto">
              <a:xfrm>
                <a:off x="1959579" y="2960205"/>
                <a:ext cx="951377" cy="553925"/>
              </a:xfrm>
              <a:prstGeom prst="rect">
                <a:avLst/>
              </a:prstGeom>
              <a:noFill/>
            </p:spPr>
            <p:txBody>
              <a:bodyPr wrap="square">
                <a:spAutoFit/>
              </a:bodyPr>
              <a:lstStyle/>
              <a:p>
                <a:pPr algn="ctr">
                  <a:defRPr/>
                </a:pPr>
                <a:r>
                  <a:rPr lang="en-US" altLang="zh-CN" sz="2100" b="1" dirty="0">
                    <a:solidFill>
                      <a:schemeClr val="bg1"/>
                    </a:solidFill>
                    <a:latin typeface="微软雅黑" pitchFamily="34" charset="-122"/>
                    <a:ea typeface="微软雅黑" pitchFamily="34" charset="-122"/>
                  </a:rPr>
                  <a:t>ON</a:t>
                </a:r>
                <a:endParaRPr lang="zh-CN" altLang="en-US" sz="2100" b="1" dirty="0">
                  <a:solidFill>
                    <a:schemeClr val="bg1"/>
                  </a:solidFill>
                  <a:latin typeface="微软雅黑" pitchFamily="34" charset="-122"/>
                  <a:ea typeface="微软雅黑" pitchFamily="34" charset="-122"/>
                </a:endParaRPr>
              </a:p>
            </p:txBody>
          </p:sp>
        </p:grpSp>
        <p:grpSp>
          <p:nvGrpSpPr>
            <p:cNvPr id="83" name="组合 82"/>
            <p:cNvGrpSpPr/>
            <p:nvPr/>
          </p:nvGrpSpPr>
          <p:grpSpPr>
            <a:xfrm>
              <a:off x="3742232" y="2301486"/>
              <a:ext cx="1224122" cy="1224122"/>
              <a:chOff x="4988993" y="1925844"/>
              <a:chExt cx="1631950" cy="1631950"/>
            </a:xfrm>
          </p:grpSpPr>
          <p:sp>
            <p:nvSpPr>
              <p:cNvPr id="84" name="椭圆 83"/>
              <p:cNvSpPr/>
              <p:nvPr/>
            </p:nvSpPr>
            <p:spPr bwMode="auto">
              <a:xfrm>
                <a:off x="5225530" y="2167732"/>
                <a:ext cx="1174750" cy="11763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smtClean="0"/>
                  <a:t>②</a:t>
                </a:r>
                <a:endParaRPr lang="zh-CN" altLang="en-US" sz="3200" b="1" dirty="0"/>
              </a:p>
            </p:txBody>
          </p:sp>
          <p:sp>
            <p:nvSpPr>
              <p:cNvPr id="85" name="椭圆 84"/>
              <p:cNvSpPr/>
              <p:nvPr/>
            </p:nvSpPr>
            <p:spPr bwMode="auto">
              <a:xfrm>
                <a:off x="4988993" y="1925844"/>
                <a:ext cx="1631950" cy="163195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8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9997" y="3398195"/>
              <a:ext cx="2103941" cy="202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7352710" y="3416010"/>
              <a:ext cx="1088014" cy="1088014"/>
              <a:chOff x="10010256" y="3633305"/>
              <a:chExt cx="1344612" cy="1344612"/>
            </a:xfrm>
          </p:grpSpPr>
          <p:sp>
            <p:nvSpPr>
              <p:cNvPr id="92" name="椭圆 91"/>
              <p:cNvSpPr/>
              <p:nvPr/>
            </p:nvSpPr>
            <p:spPr bwMode="auto">
              <a:xfrm>
                <a:off x="10216827" y="3822216"/>
                <a:ext cx="968374" cy="96678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3" name="椭圆 92"/>
              <p:cNvSpPr/>
              <p:nvPr/>
            </p:nvSpPr>
            <p:spPr bwMode="auto">
              <a:xfrm>
                <a:off x="10010256" y="3633305"/>
                <a:ext cx="1344612" cy="1344612"/>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4" name="文本框 51"/>
              <p:cNvSpPr txBox="1"/>
              <p:nvPr/>
            </p:nvSpPr>
            <p:spPr bwMode="auto">
              <a:xfrm>
                <a:off x="10225324" y="3943837"/>
                <a:ext cx="951380" cy="650271"/>
              </a:xfrm>
              <a:prstGeom prst="rect">
                <a:avLst/>
              </a:prstGeom>
              <a:noFill/>
            </p:spPr>
            <p:txBody>
              <a:bodyPr wrap="square">
                <a:spAutoFit/>
              </a:bodyPr>
              <a:lstStyle/>
              <a:p>
                <a:pPr algn="ctr">
                  <a:defRPr/>
                </a:pPr>
                <a:r>
                  <a:rPr lang="zh-CN" altLang="en-US" sz="3200" b="1" dirty="0" smtClean="0">
                    <a:solidFill>
                      <a:schemeClr val="bg1"/>
                    </a:solidFill>
                    <a:latin typeface="微软雅黑" pitchFamily="34" charset="-122"/>
                    <a:ea typeface="微软雅黑" pitchFamily="34" charset="-122"/>
                  </a:rPr>
                  <a:t>⑤</a:t>
                </a:r>
                <a:endParaRPr lang="zh-CN" altLang="en-US" sz="3200" b="1" dirty="0">
                  <a:solidFill>
                    <a:schemeClr val="bg1"/>
                  </a:solidFill>
                  <a:latin typeface="微软雅黑" pitchFamily="34" charset="-122"/>
                  <a:ea typeface="微软雅黑" pitchFamily="34" charset="-122"/>
                </a:endParaRPr>
              </a:p>
            </p:txBody>
          </p:sp>
        </p:grpSp>
        <p:sp>
          <p:nvSpPr>
            <p:cNvPr id="95" name="文本框 64"/>
            <p:cNvSpPr txBox="1"/>
            <p:nvPr/>
          </p:nvSpPr>
          <p:spPr>
            <a:xfrm>
              <a:off x="2267807" y="4869482"/>
              <a:ext cx="1392745" cy="581565"/>
            </a:xfrm>
            <a:prstGeom prst="rect">
              <a:avLst/>
            </a:prstGeom>
            <a:noFill/>
          </p:spPr>
          <p:txBody>
            <a:bodyPr wrap="square" rtlCol="0">
              <a:spAutoFit/>
            </a:bodyPr>
            <a:lstStyle/>
            <a:p>
              <a:pPr algn="ctr">
                <a:lnSpc>
                  <a:spcPct val="120000"/>
                </a:lnSpc>
              </a:pPr>
              <a:r>
                <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rPr>
                <a:t>脱硫</a:t>
              </a: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塔建立碱液循环</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96" name="直接箭头连接符 95"/>
            <p:cNvCxnSpPr/>
            <p:nvPr/>
          </p:nvCxnSpPr>
          <p:spPr>
            <a:xfrm>
              <a:off x="2267806" y="3590721"/>
              <a:ext cx="282909" cy="282909"/>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flipV="1">
              <a:off x="3439067" y="3382688"/>
              <a:ext cx="442969" cy="51343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4825452" y="3457554"/>
              <a:ext cx="418744" cy="418744"/>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5877396" y="3287182"/>
              <a:ext cx="483363" cy="560258"/>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7218479" y="3287182"/>
              <a:ext cx="268461" cy="268461"/>
            </a:xfrm>
            <a:prstGeom prst="straightConnector1">
              <a:avLst/>
            </a:prstGeom>
            <a:ln>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文本框 64"/>
            <p:cNvSpPr txBox="1"/>
            <p:nvPr/>
          </p:nvSpPr>
          <p:spPr>
            <a:xfrm>
              <a:off x="3476689" y="1907596"/>
              <a:ext cx="1833333" cy="311206"/>
            </a:xfrm>
            <a:prstGeom prst="rect">
              <a:avLst/>
            </a:prstGeom>
            <a:noFill/>
          </p:spPr>
          <p:txBody>
            <a:bodyPr wrap="square" rtlCol="0">
              <a:spAutoFit/>
            </a:bodyPr>
            <a:lstStyle/>
            <a:p>
              <a:pPr algn="ctr">
                <a:lnSpc>
                  <a:spcPct val="120000"/>
                </a:lnSpc>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相变换热器投用</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2" name="文本框 64"/>
            <p:cNvSpPr txBox="1"/>
            <p:nvPr/>
          </p:nvSpPr>
          <p:spPr>
            <a:xfrm>
              <a:off x="4601332" y="4973162"/>
              <a:ext cx="2063622" cy="332323"/>
            </a:xfrm>
            <a:prstGeom prst="rect">
              <a:avLst/>
            </a:prstGeom>
            <a:noFill/>
          </p:spPr>
          <p:txBody>
            <a:bodyPr wrap="square" rtlCol="0">
              <a:spAutoFit/>
            </a:bodyPr>
            <a:lstStyle/>
            <a:p>
              <a:pPr algn="ctr">
                <a:lnSpc>
                  <a:spcPct val="120000"/>
                </a:lnSpc>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烟气引入碱洗塔</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3" name="文本框 64"/>
            <p:cNvSpPr txBox="1"/>
            <p:nvPr/>
          </p:nvSpPr>
          <p:spPr>
            <a:xfrm>
              <a:off x="5901716" y="1907596"/>
              <a:ext cx="1856673" cy="311206"/>
            </a:xfrm>
            <a:prstGeom prst="rect">
              <a:avLst/>
            </a:prstGeom>
            <a:noFill/>
          </p:spPr>
          <p:txBody>
            <a:bodyPr wrap="square" rtlCol="0">
              <a:spAutoFit/>
            </a:bodyPr>
            <a:lstStyle/>
            <a:p>
              <a:pPr algn="ctr">
                <a:lnSpc>
                  <a:spcPct val="120000"/>
                </a:lnSpc>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启动空气风机</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04" name="文本框 64"/>
          <p:cNvSpPr txBox="1"/>
          <p:nvPr/>
        </p:nvSpPr>
        <p:spPr>
          <a:xfrm>
            <a:off x="6993032" y="4711966"/>
            <a:ext cx="2232248" cy="923330"/>
          </a:xfrm>
          <a:prstGeom prst="rect">
            <a:avLst/>
          </a:prstGeom>
          <a:noFill/>
        </p:spPr>
        <p:txBody>
          <a:bodyPr wrap="square" rtlCol="0">
            <a:spAutoFit/>
          </a:bodyPr>
          <a:lstStyle/>
          <a:p>
            <a:pPr algn="ctr">
              <a:lnSpc>
                <a:spcPct val="120000"/>
              </a:lnSpc>
            </a:pP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调整操作，碱液</a:t>
            </a:r>
            <a:r>
              <a:rPr lang="en-US" altLang="zh-CN" sz="1500" b="1" dirty="0" smtClean="0">
                <a:solidFill>
                  <a:schemeClr val="tx1">
                    <a:lumMod val="65000"/>
                    <a:lumOff val="35000"/>
                  </a:schemeClr>
                </a:solidFill>
                <a:latin typeface="微软雅黑" panose="020B0503020204020204" pitchFamily="34" charset="-122"/>
                <a:ea typeface="微软雅黑" panose="020B0503020204020204" pitchFamily="34" charset="-122"/>
              </a:rPr>
              <a:t>pH7~8</a:t>
            </a: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，密度</a:t>
            </a:r>
            <a:r>
              <a:rPr lang="en-US" altLang="zh-CN" sz="1500" b="1" dirty="0">
                <a:solidFill>
                  <a:schemeClr val="tx1">
                    <a:lumMod val="65000"/>
                    <a:lumOff val="35000"/>
                  </a:schemeClr>
                </a:solidFill>
                <a:latin typeface="微软雅黑" panose="020B0503020204020204" pitchFamily="34" charset="-122"/>
                <a:ea typeface="微软雅黑" panose="020B0503020204020204" pitchFamily="34" charset="-122"/>
              </a:rPr>
              <a:t>1100kg/m3</a:t>
            </a:r>
            <a:r>
              <a:rPr lang="zh-CN" altLang="en-US" sz="1500" b="1" dirty="0" smtClean="0">
                <a:solidFill>
                  <a:schemeClr val="tx1">
                    <a:lumMod val="65000"/>
                    <a:lumOff val="35000"/>
                  </a:schemeClr>
                </a:solidFill>
                <a:latin typeface="微软雅黑" panose="020B0503020204020204" pitchFamily="34" charset="-122"/>
                <a:ea typeface="微软雅黑" panose="020B0503020204020204" pitchFamily="34" charset="-122"/>
              </a:rPr>
              <a:t>以下，废水</a:t>
            </a:r>
            <a:r>
              <a:rPr lang="en-US" altLang="zh-CN" sz="1500" b="1" dirty="0" smtClean="0">
                <a:solidFill>
                  <a:schemeClr val="tx1">
                    <a:lumMod val="65000"/>
                    <a:lumOff val="35000"/>
                  </a:schemeClr>
                </a:solidFill>
                <a:latin typeface="微软雅黑" panose="020B0503020204020204" pitchFamily="34" charset="-122"/>
                <a:ea typeface="微软雅黑" panose="020B0503020204020204" pitchFamily="34" charset="-122"/>
              </a:rPr>
              <a:t>COD&lt;50mg/l</a:t>
            </a:r>
            <a:endParaRPr lang="zh-CN" altLang="en-US" sz="15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9857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62</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六、投料试车</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 name="矩形 1"/>
          <p:cNvSpPr/>
          <p:nvPr/>
        </p:nvSpPr>
        <p:spPr>
          <a:xfrm>
            <a:off x="534971" y="980926"/>
            <a:ext cx="2262158" cy="507831"/>
          </a:xfrm>
          <a:prstGeom prst="rect">
            <a:avLst/>
          </a:prstGeom>
        </p:spPr>
        <p:txBody>
          <a:bodyPr wrap="none">
            <a:spAutoFit/>
          </a:bodyPr>
          <a:lstStyle/>
          <a:p>
            <a:pPr>
              <a:lnSpc>
                <a:spcPct val="150000"/>
              </a:lnSpc>
              <a:spcAft>
                <a:spcPts val="0"/>
              </a:spcAft>
              <a:defRPr/>
            </a:pPr>
            <a:r>
              <a:rPr lang="zh-CN" altLang="en-US" b="1" dirty="0" smtClean="0">
                <a:latin typeface="微软雅黑" panose="020B0503020204020204" pitchFamily="34" charset="-122"/>
                <a:ea typeface="微软雅黑" panose="020B0503020204020204" pitchFamily="34" charset="-122"/>
              </a:rPr>
              <a:t>加氢催化剂预硫化：</a:t>
            </a:r>
            <a:endParaRPr lang="en-US" altLang="zh-CN" b="1" dirty="0">
              <a:latin typeface="微软雅黑" panose="020B0503020204020204" pitchFamily="34" charset="-122"/>
              <a:ea typeface="微软雅黑" panose="020B0503020204020204" pitchFamily="34" charset="-122"/>
            </a:endParaRPr>
          </a:p>
        </p:txBody>
      </p:sp>
      <p:sp>
        <p:nvSpPr>
          <p:cNvPr id="41" name="矩形 40"/>
          <p:cNvSpPr/>
          <p:nvPr/>
        </p:nvSpPr>
        <p:spPr>
          <a:xfrm>
            <a:off x="531595" y="1436886"/>
            <a:ext cx="8210111" cy="46166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dirty="0" smtClean="0">
                <a:latin typeface="微软雅黑" panose="020B0503020204020204" pitchFamily="34" charset="-122"/>
                <a:ea typeface="微软雅黑" panose="020B0503020204020204" pitchFamily="34" charset="-122"/>
              </a:rPr>
              <a:t>按照催化剂厂家提供的升温要求进行升温。</a:t>
            </a:r>
            <a:endParaRPr lang="zh-CN" altLang="en-US" sz="1600" dirty="0">
              <a:latin typeface="微软雅黑" panose="020B0503020204020204" pitchFamily="34" charset="-122"/>
              <a:ea typeface="微软雅黑" panose="020B0503020204020204" pitchFamily="34" charset="-122"/>
            </a:endParaRPr>
          </a:p>
        </p:txBody>
      </p:sp>
      <p:sp>
        <p:nvSpPr>
          <p:cNvPr id="42" name="Freeform 6"/>
          <p:cNvSpPr/>
          <p:nvPr/>
        </p:nvSpPr>
        <p:spPr bwMode="auto">
          <a:xfrm>
            <a:off x="245755" y="6065078"/>
            <a:ext cx="718430" cy="9327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43" name="Freeform 6"/>
          <p:cNvSpPr/>
          <p:nvPr/>
        </p:nvSpPr>
        <p:spPr bwMode="auto">
          <a:xfrm>
            <a:off x="964185" y="5928558"/>
            <a:ext cx="718430" cy="22979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57" name="Freeform 6"/>
          <p:cNvSpPr/>
          <p:nvPr/>
        </p:nvSpPr>
        <p:spPr bwMode="auto">
          <a:xfrm>
            <a:off x="1682615" y="5832191"/>
            <a:ext cx="718430" cy="32615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58" name="Freeform 6"/>
          <p:cNvSpPr/>
          <p:nvPr/>
        </p:nvSpPr>
        <p:spPr bwMode="auto">
          <a:xfrm>
            <a:off x="2401045" y="5663550"/>
            <a:ext cx="718430" cy="49479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59" name="Freeform 6"/>
          <p:cNvSpPr/>
          <p:nvPr/>
        </p:nvSpPr>
        <p:spPr bwMode="auto">
          <a:xfrm>
            <a:off x="3119474" y="5518998"/>
            <a:ext cx="718430" cy="63934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60" name="Freeform 6"/>
          <p:cNvSpPr/>
          <p:nvPr/>
        </p:nvSpPr>
        <p:spPr bwMode="auto">
          <a:xfrm>
            <a:off x="3837904" y="5358387"/>
            <a:ext cx="718430" cy="79996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61" name="Freeform 6"/>
          <p:cNvSpPr/>
          <p:nvPr/>
        </p:nvSpPr>
        <p:spPr bwMode="auto">
          <a:xfrm>
            <a:off x="4556334" y="5245960"/>
            <a:ext cx="718430" cy="91238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flip="none" rotWithShape="1">
            <a:gsLst>
              <a:gs pos="0">
                <a:srgbClr val="32AAE6"/>
              </a:gs>
              <a:gs pos="33000">
                <a:srgbClr val="39BDED"/>
              </a:gs>
              <a:gs pos="68000">
                <a:srgbClr val="37DFEA"/>
              </a:gs>
              <a:gs pos="100000">
                <a:srgbClr val="1EF6D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62" name="Freeform 6"/>
          <p:cNvSpPr/>
          <p:nvPr/>
        </p:nvSpPr>
        <p:spPr bwMode="auto">
          <a:xfrm>
            <a:off x="5274764" y="4988981"/>
            <a:ext cx="718430" cy="11693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flip="none" rotWithShape="1">
            <a:gsLst>
              <a:gs pos="0">
                <a:srgbClr val="32AAE6"/>
              </a:gs>
              <a:gs pos="33000">
                <a:srgbClr val="39BDED"/>
              </a:gs>
              <a:gs pos="68000">
                <a:srgbClr val="37DFEA"/>
              </a:gs>
              <a:gs pos="100000">
                <a:srgbClr val="1EF6D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63" name="Freeform 6"/>
          <p:cNvSpPr/>
          <p:nvPr/>
        </p:nvSpPr>
        <p:spPr bwMode="auto">
          <a:xfrm>
            <a:off x="5993194" y="4734366"/>
            <a:ext cx="718430" cy="142398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flip="none" rotWithShape="1">
            <a:gsLst>
              <a:gs pos="0">
                <a:srgbClr val="32AAE6"/>
              </a:gs>
              <a:gs pos="33000">
                <a:srgbClr val="39BDED"/>
              </a:gs>
              <a:gs pos="68000">
                <a:srgbClr val="37DFEA"/>
              </a:gs>
              <a:gs pos="100000">
                <a:srgbClr val="1EF6D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64" name="Freeform 6"/>
          <p:cNvSpPr/>
          <p:nvPr/>
        </p:nvSpPr>
        <p:spPr bwMode="auto">
          <a:xfrm>
            <a:off x="6711623" y="4394719"/>
            <a:ext cx="718430" cy="17636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flip="none" rotWithShape="1">
            <a:gsLst>
              <a:gs pos="0">
                <a:srgbClr val="32AAE6"/>
              </a:gs>
              <a:gs pos="33000">
                <a:srgbClr val="39BDED"/>
              </a:gs>
              <a:gs pos="68000">
                <a:srgbClr val="37DFEA"/>
              </a:gs>
              <a:gs pos="100000">
                <a:srgbClr val="1EF6D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65" name="Freeform 6"/>
          <p:cNvSpPr/>
          <p:nvPr/>
        </p:nvSpPr>
        <p:spPr bwMode="auto">
          <a:xfrm>
            <a:off x="7430053" y="4041374"/>
            <a:ext cx="718430" cy="2116975"/>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flip="none" rotWithShape="1">
            <a:gsLst>
              <a:gs pos="0">
                <a:srgbClr val="32AAE6"/>
              </a:gs>
              <a:gs pos="33000">
                <a:srgbClr val="39BDED"/>
              </a:gs>
              <a:gs pos="68000">
                <a:srgbClr val="37DFEA"/>
              </a:gs>
              <a:gs pos="100000">
                <a:srgbClr val="1EF6D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66" name="Freeform 6"/>
          <p:cNvSpPr/>
          <p:nvPr/>
        </p:nvSpPr>
        <p:spPr bwMode="auto">
          <a:xfrm>
            <a:off x="8148483" y="3704089"/>
            <a:ext cx="718430" cy="245425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flip="none" rotWithShape="1">
            <a:gsLst>
              <a:gs pos="0">
                <a:srgbClr val="32AAE6"/>
              </a:gs>
              <a:gs pos="33000">
                <a:srgbClr val="39BDED"/>
              </a:gs>
              <a:gs pos="68000">
                <a:srgbClr val="37DFEA"/>
              </a:gs>
              <a:gs pos="100000">
                <a:srgbClr val="1EF6D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微软雅黑" panose="020B0503020204020204" pitchFamily="34" charset="-122"/>
            </a:endParaRPr>
          </a:p>
        </p:txBody>
      </p:sp>
      <p:sp>
        <p:nvSpPr>
          <p:cNvPr id="67" name="任意多边形 66"/>
          <p:cNvSpPr/>
          <p:nvPr/>
        </p:nvSpPr>
        <p:spPr>
          <a:xfrm>
            <a:off x="265976" y="4998973"/>
            <a:ext cx="675563" cy="867685"/>
          </a:xfrm>
          <a:custGeom>
            <a:avLst/>
            <a:gdLst>
              <a:gd name="connsiteX0" fmla="*/ 229219 w 458437"/>
              <a:gd name="connsiteY0" fmla="*/ 0 h 553384"/>
              <a:gd name="connsiteX1" fmla="*/ 391301 w 458437"/>
              <a:gd name="connsiteY1" fmla="*/ 67136 h 553384"/>
              <a:gd name="connsiteX2" fmla="*/ 391301 w 458437"/>
              <a:gd name="connsiteY2" fmla="*/ 67137 h 553384"/>
              <a:gd name="connsiteX3" fmla="*/ 391301 w 458437"/>
              <a:gd name="connsiteY3" fmla="*/ 391302 h 553384"/>
              <a:gd name="connsiteX4" fmla="*/ 229219 w 458437"/>
              <a:gd name="connsiteY4" fmla="*/ 553384 h 553384"/>
              <a:gd name="connsiteX5" fmla="*/ 67136 w 458437"/>
              <a:gd name="connsiteY5" fmla="*/ 391301 h 553384"/>
              <a:gd name="connsiteX6" fmla="*/ 67136 w 458437"/>
              <a:gd name="connsiteY6" fmla="*/ 67136 h 553384"/>
              <a:gd name="connsiteX7" fmla="*/ 229219 w 458437"/>
              <a:gd name="connsiteY7" fmla="*/ 0 h 55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37" h="553384">
                <a:moveTo>
                  <a:pt x="229219" y="0"/>
                </a:moveTo>
                <a:cubicBezTo>
                  <a:pt x="287881" y="0"/>
                  <a:pt x="346543" y="22378"/>
                  <a:pt x="391301" y="67136"/>
                </a:cubicBezTo>
                <a:lnTo>
                  <a:pt x="391301" y="67137"/>
                </a:lnTo>
                <a:cubicBezTo>
                  <a:pt x="480816" y="156652"/>
                  <a:pt x="480816" y="301786"/>
                  <a:pt x="391301" y="391302"/>
                </a:cubicBezTo>
                <a:lnTo>
                  <a:pt x="229219" y="553384"/>
                </a:lnTo>
                <a:lnTo>
                  <a:pt x="67136" y="391301"/>
                </a:lnTo>
                <a:cubicBezTo>
                  <a:pt x="-22379" y="301786"/>
                  <a:pt x="-22379" y="156652"/>
                  <a:pt x="67136" y="67136"/>
                </a:cubicBezTo>
                <a:cubicBezTo>
                  <a:pt x="111894" y="22378"/>
                  <a:pt x="170556" y="0"/>
                  <a:pt x="229219"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2000" rIns="0" bIns="0" rtlCol="0" anchor="t"/>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8" name="任意多边形 67"/>
          <p:cNvSpPr/>
          <p:nvPr/>
        </p:nvSpPr>
        <p:spPr>
          <a:xfrm>
            <a:off x="8168707" y="2617263"/>
            <a:ext cx="675563" cy="867684"/>
          </a:xfrm>
          <a:custGeom>
            <a:avLst/>
            <a:gdLst>
              <a:gd name="connsiteX0" fmla="*/ 229219 w 458437"/>
              <a:gd name="connsiteY0" fmla="*/ 0 h 553383"/>
              <a:gd name="connsiteX1" fmla="*/ 391301 w 458437"/>
              <a:gd name="connsiteY1" fmla="*/ 67136 h 553383"/>
              <a:gd name="connsiteX2" fmla="*/ 391300 w 458437"/>
              <a:gd name="connsiteY2" fmla="*/ 67137 h 553383"/>
              <a:gd name="connsiteX3" fmla="*/ 391300 w 458437"/>
              <a:gd name="connsiteY3" fmla="*/ 391302 h 553383"/>
              <a:gd name="connsiteX4" fmla="*/ 229219 w 458437"/>
              <a:gd name="connsiteY4" fmla="*/ 553383 h 553383"/>
              <a:gd name="connsiteX5" fmla="*/ 67137 w 458437"/>
              <a:gd name="connsiteY5" fmla="*/ 391301 h 553383"/>
              <a:gd name="connsiteX6" fmla="*/ 67137 w 458437"/>
              <a:gd name="connsiteY6" fmla="*/ 67136 h 553383"/>
              <a:gd name="connsiteX7" fmla="*/ 229219 w 458437"/>
              <a:gd name="connsiteY7" fmla="*/ 0 h 55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37" h="553383">
                <a:moveTo>
                  <a:pt x="229219" y="0"/>
                </a:moveTo>
                <a:cubicBezTo>
                  <a:pt x="287881" y="0"/>
                  <a:pt x="346543" y="22379"/>
                  <a:pt x="391301" y="67136"/>
                </a:cubicBezTo>
                <a:lnTo>
                  <a:pt x="391300" y="67137"/>
                </a:lnTo>
                <a:cubicBezTo>
                  <a:pt x="480816" y="156653"/>
                  <a:pt x="480816" y="301786"/>
                  <a:pt x="391300" y="391302"/>
                </a:cubicBezTo>
                <a:lnTo>
                  <a:pt x="229219" y="553383"/>
                </a:lnTo>
                <a:lnTo>
                  <a:pt x="67137" y="391301"/>
                </a:lnTo>
                <a:cubicBezTo>
                  <a:pt x="-22379" y="301786"/>
                  <a:pt x="-22379" y="156652"/>
                  <a:pt x="67137" y="67136"/>
                </a:cubicBezTo>
                <a:cubicBezTo>
                  <a:pt x="111895" y="22379"/>
                  <a:pt x="170557" y="0"/>
                  <a:pt x="229219" y="0"/>
                </a:cubicBezTo>
                <a:close/>
              </a:path>
            </a:pathLst>
          </a:custGeom>
          <a:solidFill>
            <a:srgbClr val="37DF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2000" rIns="0" bIns="0" rtlCol="0" anchor="t"/>
          <a:lstStyle/>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4" name="TextBox 38"/>
          <p:cNvSpPr txBox="1"/>
          <p:nvPr/>
        </p:nvSpPr>
        <p:spPr>
          <a:xfrm>
            <a:off x="851192" y="2194778"/>
            <a:ext cx="4779026" cy="1377480"/>
          </a:xfrm>
          <a:prstGeom prst="rect">
            <a:avLst/>
          </a:prstGeom>
          <a:noFill/>
        </p:spPr>
        <p:txBody>
          <a:bodyPr wrap="square" lIns="83999" tIns="41999" rIns="83999" bIns="41999" rtlCol="0">
            <a:spAutoFit/>
          </a:bodyPr>
          <a:lstStyle/>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床层温度达到要求</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加氢</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炉改次化学计量燃烧</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拆除氢气入装置盲板</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投</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用氢分析在线分析仪</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5" name="TextBox 39"/>
          <p:cNvSpPr txBox="1"/>
          <p:nvPr/>
        </p:nvSpPr>
        <p:spPr>
          <a:xfrm>
            <a:off x="851193" y="1845470"/>
            <a:ext cx="902811" cy="307777"/>
          </a:xfrm>
          <a:prstGeom prst="rect">
            <a:avLst/>
          </a:prstGeom>
          <a:noFill/>
        </p:spPr>
        <p:txBody>
          <a:bodyPr wrap="none" rtlCol="0">
            <a:spAutoFit/>
          </a:bodyPr>
          <a:lstStyle>
            <a:defPPr>
              <a:defRPr lang="zh-CN"/>
            </a:defPPr>
            <a:lvl1pPr>
              <a:defRPr sz="1600">
                <a:gradFill flip="none" rotWithShape="1">
                  <a:gsLst>
                    <a:gs pos="100000">
                      <a:srgbClr val="D49D57"/>
                    </a:gs>
                    <a:gs pos="30000">
                      <a:srgbClr val="F9EDD8"/>
                    </a:gs>
                    <a:gs pos="0">
                      <a:srgbClr val="F4DEBD"/>
                    </a:gs>
                  </a:gsLst>
                  <a:lin ang="5400000" scaled="1"/>
                  <a:tileRect/>
                </a:gradFill>
                <a:latin typeface="+mj-lt"/>
              </a:defRPr>
            </a:lvl1pPr>
          </a:lstStyle>
          <a:p>
            <a:r>
              <a:rPr lang="zh-CN" altLang="en-US" sz="1400" dirty="0" smtClean="0">
                <a:solidFill>
                  <a:srgbClr val="C00000"/>
                </a:solidFill>
                <a:latin typeface="微软雅黑" panose="020B0503020204020204" pitchFamily="34" charset="-122"/>
                <a:ea typeface="微软雅黑" panose="020B0503020204020204" pitchFamily="34" charset="-122"/>
              </a:rPr>
              <a:t>准备工作</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76" name="TextBox 38"/>
          <p:cNvSpPr txBox="1"/>
          <p:nvPr/>
        </p:nvSpPr>
        <p:spPr>
          <a:xfrm>
            <a:off x="846731" y="3854256"/>
            <a:ext cx="4779026" cy="1054314"/>
          </a:xfrm>
          <a:prstGeom prst="rect">
            <a:avLst/>
          </a:prstGeom>
          <a:noFill/>
        </p:spPr>
        <p:txBody>
          <a:bodyPr wrap="square" lIns="83999" tIns="41999" rIns="83999" bIns="41999" rtlCol="0">
            <a:spAutoFit/>
          </a:bodyPr>
          <a:lstStyle/>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建立氢气循环，拆除酸性气入装置盲板</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引入酸性气，按催化剂厂家要求进行升温</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预硫</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化尾气引入溶剂系统和碱洗单元</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7" name="TextBox 39"/>
          <p:cNvSpPr txBox="1"/>
          <p:nvPr/>
        </p:nvSpPr>
        <p:spPr>
          <a:xfrm>
            <a:off x="851193" y="3538719"/>
            <a:ext cx="1082348" cy="307777"/>
          </a:xfrm>
          <a:prstGeom prst="rect">
            <a:avLst/>
          </a:prstGeom>
          <a:noFill/>
        </p:spPr>
        <p:txBody>
          <a:bodyPr wrap="none" rtlCol="0">
            <a:spAutoFit/>
          </a:bodyPr>
          <a:lstStyle>
            <a:defPPr>
              <a:defRPr lang="zh-CN"/>
            </a:defPPr>
            <a:lvl1pPr>
              <a:defRPr sz="1600">
                <a:gradFill flip="none" rotWithShape="1">
                  <a:gsLst>
                    <a:gs pos="100000">
                      <a:srgbClr val="D49D57"/>
                    </a:gs>
                    <a:gs pos="30000">
                      <a:srgbClr val="F9EDD8"/>
                    </a:gs>
                    <a:gs pos="0">
                      <a:srgbClr val="F4DEBD"/>
                    </a:gs>
                  </a:gsLst>
                  <a:lin ang="5400000" scaled="1"/>
                  <a:tileRect/>
                </a:gradFill>
                <a:latin typeface="+mj-lt"/>
              </a:defRPr>
            </a:lvl1pPr>
          </a:lstStyle>
          <a:p>
            <a:r>
              <a:rPr lang="zh-CN" altLang="en-US" sz="1400" dirty="0">
                <a:solidFill>
                  <a:srgbClr val="C00000"/>
                </a:solidFill>
                <a:latin typeface="微软雅黑" panose="020B0503020204020204" pitchFamily="34" charset="-122"/>
                <a:ea typeface="微软雅黑" panose="020B0503020204020204" pitchFamily="34" charset="-122"/>
              </a:rPr>
              <a:t>预硫</a:t>
            </a:r>
            <a:r>
              <a:rPr lang="zh-CN" altLang="en-US" sz="1400" dirty="0" smtClean="0">
                <a:solidFill>
                  <a:srgbClr val="C00000"/>
                </a:solidFill>
                <a:latin typeface="微软雅黑" panose="020B0503020204020204" pitchFamily="34" charset="-122"/>
                <a:ea typeface="微软雅黑" panose="020B0503020204020204" pitchFamily="34" charset="-122"/>
              </a:rPr>
              <a:t>化过程</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indent="317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7500" algn="ctr"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smtClean="0">
                <a:ln>
                  <a:noFill/>
                </a:ln>
                <a:solidFill>
                  <a:srgbClr val="797979"/>
                </a:solidFill>
                <a:effectLst/>
                <a:latin typeface="微软雅黑" panose="020B0503020204020204" pitchFamily="34" charset="-122"/>
                <a:ea typeface="微软雅黑" panose="020B0503020204020204" pitchFamily="34" charset="-122"/>
                <a:cs typeface="Arial" panose="020B0604020202020204" pitchFamily="34" charset="0"/>
              </a:rPr>
              <a:t>。</a:t>
            </a:r>
            <a:endParaRPr kumimoji="0" lang="zh-CN" altLang="zh-CN" sz="1000" b="1" i="0" u="none" strike="noStrike" cap="none" normalizeH="0" baseline="0" smtClean="0">
              <a:ln>
                <a:noFill/>
              </a:ln>
              <a:solidFill>
                <a:srgbClr val="797979"/>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317500" algn="ctr" defTabSz="914400" rtl="0" eaLnBrk="0" fontAlgn="ctr" latinLnBrk="0" hangingPunct="0">
              <a:lnSpc>
                <a:spcPct val="100000"/>
              </a:lnSpc>
              <a:spcBef>
                <a:spcPct val="0"/>
              </a:spcBef>
              <a:spcAft>
                <a:spcPct val="0"/>
              </a:spcAft>
              <a:buClrTx/>
              <a:buSzTx/>
              <a:buFontTx/>
              <a:buNone/>
              <a:tabLst/>
            </a:pPr>
            <a:r>
              <a:rPr kumimoji="0" lang="zh-CN" altLang="zh-CN" sz="1200" b="1" i="0" u="none" strike="noStrike" cap="none" normalizeH="0" baseline="0" smtClean="0">
                <a:ln>
                  <a:noFill/>
                </a:ln>
                <a:solidFill>
                  <a:srgbClr val="797979"/>
                </a:solidFill>
                <a:effectLst/>
                <a:latin typeface="微软雅黑" panose="020B0503020204020204" pitchFamily="34" charset="-122"/>
                <a:ea typeface="微软雅黑" panose="020B0503020204020204" pitchFamily="34" charset="-122"/>
                <a:cs typeface="Arial" panose="020B0604020202020204" pitchFamily="34" charset="0"/>
              </a:rPr>
              <a:t>  </a:t>
            </a:r>
            <a:endParaRPr kumimoji="0" lang="zh-CN" altLang="zh-CN" sz="16600" b="1" i="0" u="none" strike="noStrike" cap="none" normalizeH="0" baseline="0" smtClean="0">
              <a:ln>
                <a:noFill/>
              </a:ln>
              <a:solidFill>
                <a:srgbClr val="797979"/>
              </a:solidFill>
              <a:effectLst/>
              <a:latin typeface="微软雅黑" panose="020B0503020204020204" pitchFamily="34" charset="-122"/>
              <a:ea typeface="微软雅黑" panose="020B0503020204020204" pitchFamily="34" charset="-122"/>
              <a:cs typeface="Arial" panose="020B0604020202020204" pitchFamily="34" charset="0"/>
            </a:endParaRPr>
          </a:p>
        </p:txBody>
      </p:sp>
      <p:pic>
        <p:nvPicPr>
          <p:cNvPr id="11266" name="Picture 2" descr="http://s2.ifengimg.com/2016/02/24/2279e3fd6586048e2c27ee6971f5a67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8865" y="1978962"/>
            <a:ext cx="4210081" cy="1837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4058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63</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六、投料试车</a:t>
            </a:r>
            <a:endParaRPr lang="zh-CN" altLang="en-US" sz="2800" b="1" dirty="0">
              <a:latin typeface="微软雅黑" pitchFamily="34" charset="-122"/>
              <a:ea typeface="微软雅黑" pitchFamily="34" charset="-122"/>
              <a:cs typeface="方正苏新诗柳楷简体-yolan"/>
            </a:endParaRP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 name="矩形 1"/>
          <p:cNvSpPr/>
          <p:nvPr/>
        </p:nvSpPr>
        <p:spPr>
          <a:xfrm>
            <a:off x="534971" y="980926"/>
            <a:ext cx="1800493" cy="507831"/>
          </a:xfrm>
          <a:prstGeom prst="rect">
            <a:avLst/>
          </a:prstGeom>
        </p:spPr>
        <p:txBody>
          <a:bodyPr wrap="none">
            <a:spAutoFit/>
          </a:bodyPr>
          <a:lstStyle/>
          <a:p>
            <a:pPr>
              <a:lnSpc>
                <a:spcPct val="150000"/>
              </a:lnSpc>
              <a:spcAft>
                <a:spcPts val="0"/>
              </a:spcAft>
              <a:defRPr/>
            </a:pPr>
            <a:r>
              <a:rPr lang="zh-CN" altLang="en-US" b="1" dirty="0" smtClean="0">
                <a:latin typeface="微软雅黑" panose="020B0503020204020204" pitchFamily="34" charset="-122"/>
                <a:ea typeface="微软雅黑" panose="020B0503020204020204" pitchFamily="34" charset="-122"/>
              </a:rPr>
              <a:t>引酸性气开工：</a:t>
            </a:r>
            <a:endParaRPr lang="en-US" altLang="zh-CN" b="1" dirty="0">
              <a:latin typeface="微软雅黑" panose="020B0503020204020204" pitchFamily="34" charset="-122"/>
              <a:ea typeface="微软雅黑" panose="020B0503020204020204" pitchFamily="34" charset="-122"/>
            </a:endParaRPr>
          </a:p>
        </p:txBody>
      </p:sp>
      <p:sp>
        <p:nvSpPr>
          <p:cNvPr id="74" name="TextBox 38"/>
          <p:cNvSpPr txBox="1"/>
          <p:nvPr/>
        </p:nvSpPr>
        <p:spPr>
          <a:xfrm>
            <a:off x="534971" y="1833626"/>
            <a:ext cx="4779026" cy="2023811"/>
          </a:xfrm>
          <a:prstGeom prst="rect">
            <a:avLst/>
          </a:prstGeom>
          <a:noFill/>
        </p:spPr>
        <p:txBody>
          <a:bodyPr wrap="square" lIns="83999" tIns="41999" rIns="83999" bIns="41999" rtlCol="0">
            <a:spAutoFit/>
          </a:bodyPr>
          <a:lstStyle/>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液硫相关管线蒸汽伴热投用正常</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炉子升温结束</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H2S/SO2</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在线分析仪具备投用条件</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酸性</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气盲板已拆除</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液硫池作好接收液硫</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准备</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酸性</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气分析合格</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5" name="TextBox 39"/>
          <p:cNvSpPr txBox="1"/>
          <p:nvPr/>
        </p:nvSpPr>
        <p:spPr>
          <a:xfrm>
            <a:off x="564347" y="1511004"/>
            <a:ext cx="902811" cy="307777"/>
          </a:xfrm>
          <a:prstGeom prst="rect">
            <a:avLst/>
          </a:prstGeom>
          <a:noFill/>
        </p:spPr>
        <p:txBody>
          <a:bodyPr wrap="none" rtlCol="0">
            <a:spAutoFit/>
          </a:bodyPr>
          <a:lstStyle>
            <a:defPPr>
              <a:defRPr lang="zh-CN"/>
            </a:defPPr>
            <a:lvl1pPr>
              <a:defRPr sz="1600">
                <a:gradFill flip="none" rotWithShape="1">
                  <a:gsLst>
                    <a:gs pos="100000">
                      <a:srgbClr val="D49D57"/>
                    </a:gs>
                    <a:gs pos="30000">
                      <a:srgbClr val="F9EDD8"/>
                    </a:gs>
                    <a:gs pos="0">
                      <a:srgbClr val="F4DEBD"/>
                    </a:gs>
                  </a:gsLst>
                  <a:lin ang="5400000" scaled="1"/>
                  <a:tileRect/>
                </a:gradFill>
                <a:latin typeface="+mj-lt"/>
              </a:defRPr>
            </a:lvl1pPr>
          </a:lstStyle>
          <a:p>
            <a:r>
              <a:rPr lang="zh-CN" altLang="en-US" sz="1400" dirty="0" smtClean="0">
                <a:solidFill>
                  <a:srgbClr val="C00000"/>
                </a:solidFill>
                <a:latin typeface="微软雅黑" panose="020B0503020204020204" pitchFamily="34" charset="-122"/>
                <a:ea typeface="微软雅黑" panose="020B0503020204020204" pitchFamily="34" charset="-122"/>
              </a:rPr>
              <a:t>准备工作</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indent="317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17500" algn="ctr"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smtClean="0">
                <a:ln>
                  <a:noFill/>
                </a:ln>
                <a:solidFill>
                  <a:srgbClr val="797979"/>
                </a:solidFill>
                <a:effectLst/>
                <a:latin typeface="微软雅黑" panose="020B0503020204020204" pitchFamily="34" charset="-122"/>
                <a:ea typeface="微软雅黑" panose="020B0503020204020204" pitchFamily="34" charset="-122"/>
                <a:cs typeface="Arial" panose="020B0604020202020204" pitchFamily="34" charset="0"/>
              </a:rPr>
              <a:t>。</a:t>
            </a:r>
            <a:endParaRPr kumimoji="0" lang="zh-CN" altLang="zh-CN" sz="1000" b="1" i="0" u="none" strike="noStrike" cap="none" normalizeH="0" baseline="0" smtClean="0">
              <a:ln>
                <a:noFill/>
              </a:ln>
              <a:solidFill>
                <a:srgbClr val="797979"/>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indent="317500" algn="ctr" defTabSz="914400" rtl="0" eaLnBrk="0" fontAlgn="ctr" latinLnBrk="0" hangingPunct="0">
              <a:lnSpc>
                <a:spcPct val="100000"/>
              </a:lnSpc>
              <a:spcBef>
                <a:spcPct val="0"/>
              </a:spcBef>
              <a:spcAft>
                <a:spcPct val="0"/>
              </a:spcAft>
              <a:buClrTx/>
              <a:buSzTx/>
              <a:buFontTx/>
              <a:buNone/>
              <a:tabLst/>
            </a:pPr>
            <a:r>
              <a:rPr kumimoji="0" lang="zh-CN" altLang="zh-CN" sz="1200" b="1" i="0" u="none" strike="noStrike" cap="none" normalizeH="0" baseline="0" smtClean="0">
                <a:ln>
                  <a:noFill/>
                </a:ln>
                <a:solidFill>
                  <a:srgbClr val="797979"/>
                </a:solidFill>
                <a:effectLst/>
                <a:latin typeface="微软雅黑" panose="020B0503020204020204" pitchFamily="34" charset="-122"/>
                <a:ea typeface="微软雅黑" panose="020B0503020204020204" pitchFamily="34" charset="-122"/>
                <a:cs typeface="Arial" panose="020B0604020202020204" pitchFamily="34" charset="0"/>
              </a:rPr>
              <a:t>  </a:t>
            </a:r>
            <a:endParaRPr kumimoji="0" lang="zh-CN" altLang="zh-CN" sz="16600" b="1" i="0" u="none" strike="noStrike" cap="none" normalizeH="0" baseline="0" smtClean="0">
              <a:ln>
                <a:noFill/>
              </a:ln>
              <a:solidFill>
                <a:srgbClr val="797979"/>
              </a:solidFill>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TextBox 39"/>
          <p:cNvSpPr txBox="1"/>
          <p:nvPr/>
        </p:nvSpPr>
        <p:spPr>
          <a:xfrm>
            <a:off x="564347" y="3910019"/>
            <a:ext cx="1082348" cy="307777"/>
          </a:xfrm>
          <a:prstGeom prst="rect">
            <a:avLst/>
          </a:prstGeom>
          <a:noFill/>
        </p:spPr>
        <p:txBody>
          <a:bodyPr wrap="none" rtlCol="0">
            <a:spAutoFit/>
          </a:bodyPr>
          <a:lstStyle>
            <a:defPPr>
              <a:defRPr lang="zh-CN"/>
            </a:defPPr>
            <a:lvl1pPr>
              <a:defRPr sz="1600">
                <a:gradFill flip="none" rotWithShape="1">
                  <a:gsLst>
                    <a:gs pos="100000">
                      <a:srgbClr val="D49D57"/>
                    </a:gs>
                    <a:gs pos="30000">
                      <a:srgbClr val="F9EDD8"/>
                    </a:gs>
                    <a:gs pos="0">
                      <a:srgbClr val="F4DEBD"/>
                    </a:gs>
                  </a:gsLst>
                  <a:lin ang="5400000" scaled="1"/>
                  <a:tileRect/>
                </a:gradFill>
                <a:latin typeface="+mj-lt"/>
              </a:defRPr>
            </a:lvl1pPr>
          </a:lstStyle>
          <a:p>
            <a:r>
              <a:rPr lang="zh-CN" altLang="en-US" sz="1400" dirty="0" smtClean="0">
                <a:solidFill>
                  <a:srgbClr val="C00000"/>
                </a:solidFill>
                <a:latin typeface="微软雅黑" panose="020B0503020204020204" pitchFamily="34" charset="-122"/>
                <a:ea typeface="微软雅黑" panose="020B0503020204020204" pitchFamily="34" charset="-122"/>
              </a:rPr>
              <a:t>引入酸性气</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3" name="TextBox 38"/>
          <p:cNvSpPr txBox="1"/>
          <p:nvPr/>
        </p:nvSpPr>
        <p:spPr>
          <a:xfrm>
            <a:off x="534971" y="4225643"/>
            <a:ext cx="4779026" cy="1700645"/>
          </a:xfrm>
          <a:prstGeom prst="rect">
            <a:avLst/>
          </a:prstGeom>
          <a:noFill/>
        </p:spPr>
        <p:txBody>
          <a:bodyPr wrap="square" lIns="83999" tIns="41999" rIns="83999" bIns="41999" rtlCol="0">
            <a:spAutoFit/>
          </a:bodyPr>
          <a:lstStyle/>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开工程序满足要求</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按引入酸性气程序引酸性气开工</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调整操作，在尽量短时间内将克劳斯尾气引入加氢单元</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观察各硫封液硫情况</a:t>
            </a:r>
            <a:endParaRPr lang="en-US"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pP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联系化验分析液硫质量</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386039" y="1285693"/>
            <a:ext cx="3411929" cy="4721997"/>
            <a:chOff x="5331917" y="2260540"/>
            <a:chExt cx="3411929" cy="3668767"/>
          </a:xfrm>
        </p:grpSpPr>
        <p:sp>
          <p:nvSpPr>
            <p:cNvPr id="34" name="Freeform 7"/>
            <p:cNvSpPr>
              <a:spLocks noEditPoints="1"/>
            </p:cNvSpPr>
            <p:nvPr/>
          </p:nvSpPr>
          <p:spPr bwMode="auto">
            <a:xfrm>
              <a:off x="5331917" y="4935698"/>
              <a:ext cx="3411929" cy="993609"/>
            </a:xfrm>
            <a:custGeom>
              <a:avLst/>
              <a:gdLst/>
              <a:ahLst/>
              <a:cxnLst>
                <a:cxn ang="0">
                  <a:pos x="4433" y="59"/>
                </a:cxn>
                <a:cxn ang="0">
                  <a:pos x="4812" y="166"/>
                </a:cxn>
                <a:cxn ang="0">
                  <a:pos x="5122" y="292"/>
                </a:cxn>
                <a:cxn ang="0">
                  <a:pos x="5357" y="435"/>
                </a:cxn>
                <a:cxn ang="0">
                  <a:pos x="5503" y="592"/>
                </a:cxn>
                <a:cxn ang="0">
                  <a:pos x="5556" y="759"/>
                </a:cxn>
                <a:cxn ang="0">
                  <a:pos x="5502" y="931"/>
                </a:cxn>
                <a:cxn ang="0">
                  <a:pos x="5346" y="1090"/>
                </a:cxn>
                <a:cxn ang="0">
                  <a:pos x="5102" y="1236"/>
                </a:cxn>
                <a:cxn ang="0">
                  <a:pos x="4777" y="1363"/>
                </a:cxn>
                <a:cxn ang="0">
                  <a:pos x="4384" y="1471"/>
                </a:cxn>
                <a:cxn ang="0">
                  <a:pos x="3930" y="1553"/>
                </a:cxn>
                <a:cxn ang="0">
                  <a:pos x="3429" y="1607"/>
                </a:cxn>
                <a:cxn ang="0">
                  <a:pos x="3278" y="1607"/>
                </a:cxn>
                <a:cxn ang="0">
                  <a:pos x="3708" y="1546"/>
                </a:cxn>
                <a:cxn ang="0">
                  <a:pos x="4090" y="1450"/>
                </a:cxn>
                <a:cxn ang="0">
                  <a:pos x="4416" y="1327"/>
                </a:cxn>
                <a:cxn ang="0">
                  <a:pos x="4672" y="1177"/>
                </a:cxn>
                <a:cxn ang="0">
                  <a:pos x="4847" y="1009"/>
                </a:cxn>
                <a:cxn ang="0">
                  <a:pos x="4932" y="823"/>
                </a:cxn>
                <a:cxn ang="0">
                  <a:pos x="4915" y="636"/>
                </a:cxn>
                <a:cxn ang="0">
                  <a:pos x="4809" y="462"/>
                </a:cxn>
                <a:cxn ang="0">
                  <a:pos x="4620" y="304"/>
                </a:cxn>
                <a:cxn ang="0">
                  <a:pos x="4360" y="166"/>
                </a:cxn>
                <a:cxn ang="0">
                  <a:pos x="4151" y="37"/>
                </a:cxn>
                <a:cxn ang="0">
                  <a:pos x="1404" y="37"/>
                </a:cxn>
                <a:cxn ang="0">
                  <a:pos x="1195" y="166"/>
                </a:cxn>
                <a:cxn ang="0">
                  <a:pos x="934" y="304"/>
                </a:cxn>
                <a:cxn ang="0">
                  <a:pos x="745" y="462"/>
                </a:cxn>
                <a:cxn ang="0">
                  <a:pos x="639" y="636"/>
                </a:cxn>
                <a:cxn ang="0">
                  <a:pos x="622" y="823"/>
                </a:cxn>
                <a:cxn ang="0">
                  <a:pos x="706" y="1009"/>
                </a:cxn>
                <a:cxn ang="0">
                  <a:pos x="883" y="1177"/>
                </a:cxn>
                <a:cxn ang="0">
                  <a:pos x="1138" y="1327"/>
                </a:cxn>
                <a:cxn ang="0">
                  <a:pos x="1464" y="1450"/>
                </a:cxn>
                <a:cxn ang="0">
                  <a:pos x="1848" y="1546"/>
                </a:cxn>
                <a:cxn ang="0">
                  <a:pos x="2278" y="1607"/>
                </a:cxn>
                <a:cxn ang="0">
                  <a:pos x="2301" y="1619"/>
                </a:cxn>
                <a:cxn ang="0">
                  <a:pos x="1787" y="1573"/>
                </a:cxn>
                <a:cxn ang="0">
                  <a:pos x="1317" y="1501"/>
                </a:cxn>
                <a:cxn ang="0">
                  <a:pos x="902" y="1401"/>
                </a:cxn>
                <a:cxn ang="0">
                  <a:pos x="553" y="1280"/>
                </a:cxn>
                <a:cxn ang="0">
                  <a:pos x="280" y="1140"/>
                </a:cxn>
                <a:cxn ang="0">
                  <a:pos x="94" y="985"/>
                </a:cxn>
                <a:cxn ang="0">
                  <a:pos x="7" y="816"/>
                </a:cxn>
                <a:cxn ang="0">
                  <a:pos x="24" y="646"/>
                </a:cxn>
                <a:cxn ang="0">
                  <a:pos x="140" y="486"/>
                </a:cxn>
                <a:cxn ang="0">
                  <a:pos x="346" y="339"/>
                </a:cxn>
                <a:cxn ang="0">
                  <a:pos x="632" y="206"/>
                </a:cxn>
                <a:cxn ang="0">
                  <a:pos x="988" y="93"/>
                </a:cxn>
                <a:cxn ang="0">
                  <a:pos x="1406" y="0"/>
                </a:cxn>
              </a:cxnLst>
              <a:rect l="0" t="0" r="r" b="b"/>
              <a:pathLst>
                <a:path w="5556" h="1619">
                  <a:moveTo>
                    <a:pt x="4149" y="0"/>
                  </a:moveTo>
                  <a:lnTo>
                    <a:pt x="4294" y="29"/>
                  </a:lnTo>
                  <a:lnTo>
                    <a:pt x="4433" y="59"/>
                  </a:lnTo>
                  <a:lnTo>
                    <a:pt x="4566" y="93"/>
                  </a:lnTo>
                  <a:lnTo>
                    <a:pt x="4692" y="128"/>
                  </a:lnTo>
                  <a:lnTo>
                    <a:pt x="4812" y="166"/>
                  </a:lnTo>
                  <a:lnTo>
                    <a:pt x="4923" y="206"/>
                  </a:lnTo>
                  <a:lnTo>
                    <a:pt x="5026" y="248"/>
                  </a:lnTo>
                  <a:lnTo>
                    <a:pt x="5122" y="292"/>
                  </a:lnTo>
                  <a:lnTo>
                    <a:pt x="5210" y="339"/>
                  </a:lnTo>
                  <a:lnTo>
                    <a:pt x="5287" y="386"/>
                  </a:lnTo>
                  <a:lnTo>
                    <a:pt x="5357" y="435"/>
                  </a:lnTo>
                  <a:lnTo>
                    <a:pt x="5416" y="486"/>
                  </a:lnTo>
                  <a:lnTo>
                    <a:pt x="5465" y="538"/>
                  </a:lnTo>
                  <a:lnTo>
                    <a:pt x="5503" y="592"/>
                  </a:lnTo>
                  <a:lnTo>
                    <a:pt x="5532" y="646"/>
                  </a:lnTo>
                  <a:lnTo>
                    <a:pt x="5551" y="702"/>
                  </a:lnTo>
                  <a:lnTo>
                    <a:pt x="5556" y="759"/>
                  </a:lnTo>
                  <a:lnTo>
                    <a:pt x="5549" y="816"/>
                  </a:lnTo>
                  <a:lnTo>
                    <a:pt x="5532" y="874"/>
                  </a:lnTo>
                  <a:lnTo>
                    <a:pt x="5502" y="931"/>
                  </a:lnTo>
                  <a:lnTo>
                    <a:pt x="5461" y="985"/>
                  </a:lnTo>
                  <a:lnTo>
                    <a:pt x="5409" y="1039"/>
                  </a:lnTo>
                  <a:lnTo>
                    <a:pt x="5346" y="1090"/>
                  </a:lnTo>
                  <a:lnTo>
                    <a:pt x="5274" y="1140"/>
                  </a:lnTo>
                  <a:lnTo>
                    <a:pt x="5193" y="1189"/>
                  </a:lnTo>
                  <a:lnTo>
                    <a:pt x="5102" y="1236"/>
                  </a:lnTo>
                  <a:lnTo>
                    <a:pt x="5003" y="1280"/>
                  </a:lnTo>
                  <a:lnTo>
                    <a:pt x="4893" y="1324"/>
                  </a:lnTo>
                  <a:lnTo>
                    <a:pt x="4777" y="1363"/>
                  </a:lnTo>
                  <a:lnTo>
                    <a:pt x="4654" y="1401"/>
                  </a:lnTo>
                  <a:lnTo>
                    <a:pt x="4522" y="1437"/>
                  </a:lnTo>
                  <a:lnTo>
                    <a:pt x="4384" y="1471"/>
                  </a:lnTo>
                  <a:lnTo>
                    <a:pt x="4239" y="1501"/>
                  </a:lnTo>
                  <a:lnTo>
                    <a:pt x="4087" y="1528"/>
                  </a:lnTo>
                  <a:lnTo>
                    <a:pt x="3930" y="1553"/>
                  </a:lnTo>
                  <a:lnTo>
                    <a:pt x="3768" y="1573"/>
                  </a:lnTo>
                  <a:lnTo>
                    <a:pt x="3601" y="1592"/>
                  </a:lnTo>
                  <a:lnTo>
                    <a:pt x="3429" y="1607"/>
                  </a:lnTo>
                  <a:lnTo>
                    <a:pt x="3254" y="1619"/>
                  </a:lnTo>
                  <a:lnTo>
                    <a:pt x="3261" y="1614"/>
                  </a:lnTo>
                  <a:lnTo>
                    <a:pt x="3278" y="1607"/>
                  </a:lnTo>
                  <a:lnTo>
                    <a:pt x="3426" y="1590"/>
                  </a:lnTo>
                  <a:lnTo>
                    <a:pt x="3569" y="1570"/>
                  </a:lnTo>
                  <a:lnTo>
                    <a:pt x="3708" y="1546"/>
                  </a:lnTo>
                  <a:lnTo>
                    <a:pt x="3841" y="1518"/>
                  </a:lnTo>
                  <a:lnTo>
                    <a:pt x="3969" y="1486"/>
                  </a:lnTo>
                  <a:lnTo>
                    <a:pt x="4090" y="1450"/>
                  </a:lnTo>
                  <a:lnTo>
                    <a:pt x="4205" y="1412"/>
                  </a:lnTo>
                  <a:lnTo>
                    <a:pt x="4315" y="1371"/>
                  </a:lnTo>
                  <a:lnTo>
                    <a:pt x="4416" y="1327"/>
                  </a:lnTo>
                  <a:lnTo>
                    <a:pt x="4509" y="1280"/>
                  </a:lnTo>
                  <a:lnTo>
                    <a:pt x="4595" y="1229"/>
                  </a:lnTo>
                  <a:lnTo>
                    <a:pt x="4672" y="1177"/>
                  </a:lnTo>
                  <a:lnTo>
                    <a:pt x="4740" y="1123"/>
                  </a:lnTo>
                  <a:lnTo>
                    <a:pt x="4799" y="1066"/>
                  </a:lnTo>
                  <a:lnTo>
                    <a:pt x="4847" y="1009"/>
                  </a:lnTo>
                  <a:lnTo>
                    <a:pt x="4886" y="948"/>
                  </a:lnTo>
                  <a:lnTo>
                    <a:pt x="4913" y="887"/>
                  </a:lnTo>
                  <a:lnTo>
                    <a:pt x="4932" y="823"/>
                  </a:lnTo>
                  <a:lnTo>
                    <a:pt x="4937" y="759"/>
                  </a:lnTo>
                  <a:lnTo>
                    <a:pt x="4932" y="697"/>
                  </a:lnTo>
                  <a:lnTo>
                    <a:pt x="4915" y="636"/>
                  </a:lnTo>
                  <a:lnTo>
                    <a:pt x="4890" y="577"/>
                  </a:lnTo>
                  <a:lnTo>
                    <a:pt x="4854" y="520"/>
                  </a:lnTo>
                  <a:lnTo>
                    <a:pt x="4809" y="462"/>
                  </a:lnTo>
                  <a:lnTo>
                    <a:pt x="4755" y="408"/>
                  </a:lnTo>
                  <a:lnTo>
                    <a:pt x="4691" y="356"/>
                  </a:lnTo>
                  <a:lnTo>
                    <a:pt x="4620" y="304"/>
                  </a:lnTo>
                  <a:lnTo>
                    <a:pt x="4541" y="257"/>
                  </a:lnTo>
                  <a:lnTo>
                    <a:pt x="4453" y="209"/>
                  </a:lnTo>
                  <a:lnTo>
                    <a:pt x="4360" y="166"/>
                  </a:lnTo>
                  <a:lnTo>
                    <a:pt x="4259" y="125"/>
                  </a:lnTo>
                  <a:lnTo>
                    <a:pt x="4151" y="86"/>
                  </a:lnTo>
                  <a:lnTo>
                    <a:pt x="4151" y="37"/>
                  </a:lnTo>
                  <a:lnTo>
                    <a:pt x="4149" y="0"/>
                  </a:lnTo>
                  <a:close/>
                  <a:moveTo>
                    <a:pt x="1406" y="0"/>
                  </a:moveTo>
                  <a:lnTo>
                    <a:pt x="1404" y="37"/>
                  </a:lnTo>
                  <a:lnTo>
                    <a:pt x="1404" y="86"/>
                  </a:lnTo>
                  <a:lnTo>
                    <a:pt x="1297" y="125"/>
                  </a:lnTo>
                  <a:lnTo>
                    <a:pt x="1195" y="166"/>
                  </a:lnTo>
                  <a:lnTo>
                    <a:pt x="1101" y="209"/>
                  </a:lnTo>
                  <a:lnTo>
                    <a:pt x="1013" y="257"/>
                  </a:lnTo>
                  <a:lnTo>
                    <a:pt x="934" y="304"/>
                  </a:lnTo>
                  <a:lnTo>
                    <a:pt x="863" y="356"/>
                  </a:lnTo>
                  <a:lnTo>
                    <a:pt x="801" y="408"/>
                  </a:lnTo>
                  <a:lnTo>
                    <a:pt x="745" y="462"/>
                  </a:lnTo>
                  <a:lnTo>
                    <a:pt x="700" y="520"/>
                  </a:lnTo>
                  <a:lnTo>
                    <a:pt x="664" y="577"/>
                  </a:lnTo>
                  <a:lnTo>
                    <a:pt x="639" y="636"/>
                  </a:lnTo>
                  <a:lnTo>
                    <a:pt x="622" y="697"/>
                  </a:lnTo>
                  <a:lnTo>
                    <a:pt x="617" y="759"/>
                  </a:lnTo>
                  <a:lnTo>
                    <a:pt x="622" y="823"/>
                  </a:lnTo>
                  <a:lnTo>
                    <a:pt x="641" y="887"/>
                  </a:lnTo>
                  <a:lnTo>
                    <a:pt x="668" y="948"/>
                  </a:lnTo>
                  <a:lnTo>
                    <a:pt x="706" y="1009"/>
                  </a:lnTo>
                  <a:lnTo>
                    <a:pt x="755" y="1066"/>
                  </a:lnTo>
                  <a:lnTo>
                    <a:pt x="814" y="1123"/>
                  </a:lnTo>
                  <a:lnTo>
                    <a:pt x="883" y="1177"/>
                  </a:lnTo>
                  <a:lnTo>
                    <a:pt x="959" y="1229"/>
                  </a:lnTo>
                  <a:lnTo>
                    <a:pt x="1045" y="1280"/>
                  </a:lnTo>
                  <a:lnTo>
                    <a:pt x="1138" y="1327"/>
                  </a:lnTo>
                  <a:lnTo>
                    <a:pt x="1239" y="1371"/>
                  </a:lnTo>
                  <a:lnTo>
                    <a:pt x="1349" y="1412"/>
                  </a:lnTo>
                  <a:lnTo>
                    <a:pt x="1464" y="1450"/>
                  </a:lnTo>
                  <a:lnTo>
                    <a:pt x="1587" y="1486"/>
                  </a:lnTo>
                  <a:lnTo>
                    <a:pt x="1713" y="1518"/>
                  </a:lnTo>
                  <a:lnTo>
                    <a:pt x="1848" y="1546"/>
                  </a:lnTo>
                  <a:lnTo>
                    <a:pt x="1986" y="1570"/>
                  </a:lnTo>
                  <a:lnTo>
                    <a:pt x="2129" y="1590"/>
                  </a:lnTo>
                  <a:lnTo>
                    <a:pt x="2278" y="1607"/>
                  </a:lnTo>
                  <a:lnTo>
                    <a:pt x="2286" y="1611"/>
                  </a:lnTo>
                  <a:lnTo>
                    <a:pt x="2293" y="1614"/>
                  </a:lnTo>
                  <a:lnTo>
                    <a:pt x="2301" y="1619"/>
                  </a:lnTo>
                  <a:lnTo>
                    <a:pt x="2126" y="1607"/>
                  </a:lnTo>
                  <a:lnTo>
                    <a:pt x="1954" y="1592"/>
                  </a:lnTo>
                  <a:lnTo>
                    <a:pt x="1787" y="1573"/>
                  </a:lnTo>
                  <a:lnTo>
                    <a:pt x="1624" y="1553"/>
                  </a:lnTo>
                  <a:lnTo>
                    <a:pt x="1467" y="1528"/>
                  </a:lnTo>
                  <a:lnTo>
                    <a:pt x="1317" y="1501"/>
                  </a:lnTo>
                  <a:lnTo>
                    <a:pt x="1172" y="1471"/>
                  </a:lnTo>
                  <a:lnTo>
                    <a:pt x="1034" y="1437"/>
                  </a:lnTo>
                  <a:lnTo>
                    <a:pt x="902" y="1401"/>
                  </a:lnTo>
                  <a:lnTo>
                    <a:pt x="777" y="1363"/>
                  </a:lnTo>
                  <a:lnTo>
                    <a:pt x="661" y="1324"/>
                  </a:lnTo>
                  <a:lnTo>
                    <a:pt x="553" y="1280"/>
                  </a:lnTo>
                  <a:lnTo>
                    <a:pt x="454" y="1236"/>
                  </a:lnTo>
                  <a:lnTo>
                    <a:pt x="363" y="1189"/>
                  </a:lnTo>
                  <a:lnTo>
                    <a:pt x="280" y="1140"/>
                  </a:lnTo>
                  <a:lnTo>
                    <a:pt x="209" y="1090"/>
                  </a:lnTo>
                  <a:lnTo>
                    <a:pt x="147" y="1039"/>
                  </a:lnTo>
                  <a:lnTo>
                    <a:pt x="94" y="985"/>
                  </a:lnTo>
                  <a:lnTo>
                    <a:pt x="54" y="931"/>
                  </a:lnTo>
                  <a:lnTo>
                    <a:pt x="24" y="874"/>
                  </a:lnTo>
                  <a:lnTo>
                    <a:pt x="7" y="816"/>
                  </a:lnTo>
                  <a:lnTo>
                    <a:pt x="0" y="759"/>
                  </a:lnTo>
                  <a:lnTo>
                    <a:pt x="5" y="702"/>
                  </a:lnTo>
                  <a:lnTo>
                    <a:pt x="24" y="646"/>
                  </a:lnTo>
                  <a:lnTo>
                    <a:pt x="51" y="592"/>
                  </a:lnTo>
                  <a:lnTo>
                    <a:pt x="91" y="538"/>
                  </a:lnTo>
                  <a:lnTo>
                    <a:pt x="140" y="486"/>
                  </a:lnTo>
                  <a:lnTo>
                    <a:pt x="199" y="435"/>
                  </a:lnTo>
                  <a:lnTo>
                    <a:pt x="268" y="386"/>
                  </a:lnTo>
                  <a:lnTo>
                    <a:pt x="346" y="339"/>
                  </a:lnTo>
                  <a:lnTo>
                    <a:pt x="433" y="292"/>
                  </a:lnTo>
                  <a:lnTo>
                    <a:pt x="528" y="248"/>
                  </a:lnTo>
                  <a:lnTo>
                    <a:pt x="632" y="206"/>
                  </a:lnTo>
                  <a:lnTo>
                    <a:pt x="744" y="166"/>
                  </a:lnTo>
                  <a:lnTo>
                    <a:pt x="863" y="128"/>
                  </a:lnTo>
                  <a:lnTo>
                    <a:pt x="988" y="93"/>
                  </a:lnTo>
                  <a:lnTo>
                    <a:pt x="1121" y="59"/>
                  </a:lnTo>
                  <a:lnTo>
                    <a:pt x="1261" y="29"/>
                  </a:lnTo>
                  <a:lnTo>
                    <a:pt x="1406"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Freeform 8"/>
            <p:cNvSpPr>
              <a:spLocks noEditPoints="1"/>
            </p:cNvSpPr>
            <p:nvPr/>
          </p:nvSpPr>
          <p:spPr bwMode="auto">
            <a:xfrm>
              <a:off x="6041389" y="4087015"/>
              <a:ext cx="1974418" cy="1778426"/>
            </a:xfrm>
            <a:custGeom>
              <a:avLst/>
              <a:gdLst/>
              <a:ahLst/>
              <a:cxnLst>
                <a:cxn ang="0">
                  <a:pos x="1388" y="2855"/>
                </a:cxn>
                <a:cxn ang="0">
                  <a:pos x="1318" y="2752"/>
                </a:cxn>
                <a:cxn ang="0">
                  <a:pos x="1900" y="2632"/>
                </a:cxn>
                <a:cxn ang="0">
                  <a:pos x="1428" y="2867"/>
                </a:cxn>
                <a:cxn ang="0">
                  <a:pos x="1760" y="2788"/>
                </a:cxn>
                <a:cxn ang="0">
                  <a:pos x="622" y="2607"/>
                </a:cxn>
                <a:cxn ang="0">
                  <a:pos x="1135" y="2880"/>
                </a:cxn>
                <a:cxn ang="0">
                  <a:pos x="1049" y="2799"/>
                </a:cxn>
                <a:cxn ang="0">
                  <a:pos x="551" y="2533"/>
                </a:cxn>
                <a:cxn ang="0">
                  <a:pos x="855" y="2518"/>
                </a:cxn>
                <a:cxn ang="0">
                  <a:pos x="1423" y="2643"/>
                </a:cxn>
                <a:cxn ang="0">
                  <a:pos x="1863" y="2363"/>
                </a:cxn>
                <a:cxn ang="0">
                  <a:pos x="1662" y="2169"/>
                </a:cxn>
                <a:cxn ang="0">
                  <a:pos x="971" y="2169"/>
                </a:cxn>
                <a:cxn ang="0">
                  <a:pos x="2315" y="1906"/>
                </a:cxn>
                <a:cxn ang="0">
                  <a:pos x="2001" y="2310"/>
                </a:cxn>
                <a:cxn ang="0">
                  <a:pos x="2153" y="2379"/>
                </a:cxn>
                <a:cxn ang="0">
                  <a:pos x="2424" y="1806"/>
                </a:cxn>
                <a:cxn ang="0">
                  <a:pos x="384" y="2295"/>
                </a:cxn>
                <a:cxn ang="0">
                  <a:pos x="716" y="2465"/>
                </a:cxn>
                <a:cxn ang="0">
                  <a:pos x="447" y="1988"/>
                </a:cxn>
                <a:cxn ang="0">
                  <a:pos x="1241" y="41"/>
                </a:cxn>
                <a:cxn ang="0">
                  <a:pos x="858" y="375"/>
                </a:cxn>
                <a:cxn ang="0">
                  <a:pos x="619" y="963"/>
                </a:cxn>
                <a:cxn ang="0">
                  <a:pos x="583" y="1722"/>
                </a:cxn>
                <a:cxn ang="0">
                  <a:pos x="1071" y="2086"/>
                </a:cxn>
                <a:cxn ang="0">
                  <a:pos x="1792" y="2046"/>
                </a:cxn>
                <a:cxn ang="0">
                  <a:pos x="2062" y="1449"/>
                </a:cxn>
                <a:cxn ang="0">
                  <a:pos x="1951" y="744"/>
                </a:cxn>
                <a:cxn ang="0">
                  <a:pos x="1656" y="230"/>
                </a:cxn>
                <a:cxn ang="0">
                  <a:pos x="1399" y="4"/>
                </a:cxn>
                <a:cxn ang="0">
                  <a:pos x="1730" y="209"/>
                </a:cxn>
                <a:cxn ang="0">
                  <a:pos x="2060" y="727"/>
                </a:cxn>
                <a:cxn ang="0">
                  <a:pos x="2187" y="1449"/>
                </a:cxn>
                <a:cxn ang="0">
                  <a:pos x="2278" y="1837"/>
                </a:cxn>
                <a:cxn ang="0">
                  <a:pos x="2455" y="1322"/>
                </a:cxn>
                <a:cxn ang="0">
                  <a:pos x="2266" y="639"/>
                </a:cxn>
                <a:cxn ang="0">
                  <a:pos x="1855" y="166"/>
                </a:cxn>
                <a:cxn ang="0">
                  <a:pos x="1231" y="4"/>
                </a:cxn>
                <a:cxn ang="0">
                  <a:pos x="695" y="225"/>
                </a:cxn>
                <a:cxn ang="0">
                  <a:pos x="315" y="741"/>
                </a:cxn>
                <a:cxn ang="0">
                  <a:pos x="170" y="1449"/>
                </a:cxn>
                <a:cxn ang="0">
                  <a:pos x="420" y="1874"/>
                </a:cxn>
                <a:cxn ang="0">
                  <a:pos x="447" y="1319"/>
                </a:cxn>
                <a:cxn ang="0">
                  <a:pos x="612" y="624"/>
                </a:cxn>
                <a:cxn ang="0">
                  <a:pos x="969" y="150"/>
                </a:cxn>
                <a:cxn ang="0">
                  <a:pos x="1231" y="4"/>
                </a:cxn>
                <a:cxn ang="0">
                  <a:pos x="1280" y="2"/>
                </a:cxn>
                <a:cxn ang="0">
                  <a:pos x="1408" y="0"/>
                </a:cxn>
                <a:cxn ang="0">
                  <a:pos x="1915" y="127"/>
                </a:cxn>
                <a:cxn ang="0">
                  <a:pos x="2372" y="557"/>
                </a:cxn>
                <a:cxn ang="0">
                  <a:pos x="2613" y="1203"/>
                </a:cxn>
                <a:cxn ang="0">
                  <a:pos x="2563" y="1928"/>
                </a:cxn>
                <a:cxn ang="0">
                  <a:pos x="2241" y="2511"/>
                </a:cxn>
                <a:cxn ang="0">
                  <a:pos x="1726" y="2848"/>
                </a:cxn>
                <a:cxn ang="0">
                  <a:pos x="1313" y="2890"/>
                </a:cxn>
                <a:cxn ang="0">
                  <a:pos x="904" y="2848"/>
                </a:cxn>
                <a:cxn ang="0">
                  <a:pos x="389" y="2511"/>
                </a:cxn>
                <a:cxn ang="0">
                  <a:pos x="67" y="1928"/>
                </a:cxn>
                <a:cxn ang="0">
                  <a:pos x="17" y="1203"/>
                </a:cxn>
                <a:cxn ang="0">
                  <a:pos x="258" y="557"/>
                </a:cxn>
                <a:cxn ang="0">
                  <a:pos x="715" y="127"/>
                </a:cxn>
              </a:cxnLst>
              <a:rect l="0" t="0" r="r" b="b"/>
              <a:pathLst>
                <a:path w="2630" h="2895">
                  <a:moveTo>
                    <a:pt x="1035" y="2725"/>
                  </a:moveTo>
                  <a:lnTo>
                    <a:pt x="1101" y="2777"/>
                  </a:lnTo>
                  <a:lnTo>
                    <a:pt x="1170" y="2821"/>
                  </a:lnTo>
                  <a:lnTo>
                    <a:pt x="1241" y="2855"/>
                  </a:lnTo>
                  <a:lnTo>
                    <a:pt x="1313" y="2879"/>
                  </a:lnTo>
                  <a:lnTo>
                    <a:pt x="1388" y="2855"/>
                  </a:lnTo>
                  <a:lnTo>
                    <a:pt x="1458" y="2821"/>
                  </a:lnTo>
                  <a:lnTo>
                    <a:pt x="1526" y="2779"/>
                  </a:lnTo>
                  <a:lnTo>
                    <a:pt x="1592" y="2727"/>
                  </a:lnTo>
                  <a:lnTo>
                    <a:pt x="1502" y="2740"/>
                  </a:lnTo>
                  <a:lnTo>
                    <a:pt x="1411" y="2749"/>
                  </a:lnTo>
                  <a:lnTo>
                    <a:pt x="1318" y="2752"/>
                  </a:lnTo>
                  <a:lnTo>
                    <a:pt x="1222" y="2749"/>
                  </a:lnTo>
                  <a:lnTo>
                    <a:pt x="1128" y="2740"/>
                  </a:lnTo>
                  <a:lnTo>
                    <a:pt x="1035" y="2725"/>
                  </a:lnTo>
                  <a:close/>
                  <a:moveTo>
                    <a:pt x="2067" y="2546"/>
                  </a:moveTo>
                  <a:lnTo>
                    <a:pt x="1986" y="2592"/>
                  </a:lnTo>
                  <a:lnTo>
                    <a:pt x="1900" y="2632"/>
                  </a:lnTo>
                  <a:lnTo>
                    <a:pt x="1811" y="2668"/>
                  </a:lnTo>
                  <a:lnTo>
                    <a:pt x="1718" y="2698"/>
                  </a:lnTo>
                  <a:lnTo>
                    <a:pt x="1649" y="2754"/>
                  </a:lnTo>
                  <a:lnTo>
                    <a:pt x="1578" y="2801"/>
                  </a:lnTo>
                  <a:lnTo>
                    <a:pt x="1504" y="2838"/>
                  </a:lnTo>
                  <a:lnTo>
                    <a:pt x="1428" y="2867"/>
                  </a:lnTo>
                  <a:lnTo>
                    <a:pt x="1349" y="2885"/>
                  </a:lnTo>
                  <a:lnTo>
                    <a:pt x="1399" y="2892"/>
                  </a:lnTo>
                  <a:lnTo>
                    <a:pt x="1494" y="2880"/>
                  </a:lnTo>
                  <a:lnTo>
                    <a:pt x="1585" y="2858"/>
                  </a:lnTo>
                  <a:lnTo>
                    <a:pt x="1674" y="2828"/>
                  </a:lnTo>
                  <a:lnTo>
                    <a:pt x="1760" y="2788"/>
                  </a:lnTo>
                  <a:lnTo>
                    <a:pt x="1843" y="2740"/>
                  </a:lnTo>
                  <a:lnTo>
                    <a:pt x="1922" y="2683"/>
                  </a:lnTo>
                  <a:lnTo>
                    <a:pt x="1996" y="2619"/>
                  </a:lnTo>
                  <a:lnTo>
                    <a:pt x="2067" y="2546"/>
                  </a:lnTo>
                  <a:close/>
                  <a:moveTo>
                    <a:pt x="551" y="2533"/>
                  </a:moveTo>
                  <a:lnTo>
                    <a:pt x="622" y="2607"/>
                  </a:lnTo>
                  <a:lnTo>
                    <a:pt x="698" y="2675"/>
                  </a:lnTo>
                  <a:lnTo>
                    <a:pt x="779" y="2734"/>
                  </a:lnTo>
                  <a:lnTo>
                    <a:pt x="863" y="2784"/>
                  </a:lnTo>
                  <a:lnTo>
                    <a:pt x="951" y="2826"/>
                  </a:lnTo>
                  <a:lnTo>
                    <a:pt x="1040" y="2858"/>
                  </a:lnTo>
                  <a:lnTo>
                    <a:pt x="1135" y="2880"/>
                  </a:lnTo>
                  <a:lnTo>
                    <a:pt x="1231" y="2892"/>
                  </a:lnTo>
                  <a:lnTo>
                    <a:pt x="1256" y="2889"/>
                  </a:lnTo>
                  <a:lnTo>
                    <a:pt x="1280" y="2885"/>
                  </a:lnTo>
                  <a:lnTo>
                    <a:pt x="1200" y="2867"/>
                  </a:lnTo>
                  <a:lnTo>
                    <a:pt x="1123" y="2838"/>
                  </a:lnTo>
                  <a:lnTo>
                    <a:pt x="1049" y="2799"/>
                  </a:lnTo>
                  <a:lnTo>
                    <a:pt x="978" y="2752"/>
                  </a:lnTo>
                  <a:lnTo>
                    <a:pt x="909" y="2695"/>
                  </a:lnTo>
                  <a:lnTo>
                    <a:pt x="813" y="2663"/>
                  </a:lnTo>
                  <a:lnTo>
                    <a:pt x="722" y="2626"/>
                  </a:lnTo>
                  <a:lnTo>
                    <a:pt x="634" y="2582"/>
                  </a:lnTo>
                  <a:lnTo>
                    <a:pt x="551" y="2533"/>
                  </a:lnTo>
                  <a:close/>
                  <a:moveTo>
                    <a:pt x="659" y="2086"/>
                  </a:moveTo>
                  <a:lnTo>
                    <a:pt x="691" y="2182"/>
                  </a:lnTo>
                  <a:lnTo>
                    <a:pt x="727" y="2273"/>
                  </a:lnTo>
                  <a:lnTo>
                    <a:pt x="765" y="2359"/>
                  </a:lnTo>
                  <a:lnTo>
                    <a:pt x="809" y="2442"/>
                  </a:lnTo>
                  <a:lnTo>
                    <a:pt x="855" y="2518"/>
                  </a:lnTo>
                  <a:lnTo>
                    <a:pt x="905" y="2587"/>
                  </a:lnTo>
                  <a:lnTo>
                    <a:pt x="1005" y="2612"/>
                  </a:lnTo>
                  <a:lnTo>
                    <a:pt x="1106" y="2631"/>
                  </a:lnTo>
                  <a:lnTo>
                    <a:pt x="1212" y="2643"/>
                  </a:lnTo>
                  <a:lnTo>
                    <a:pt x="1318" y="2646"/>
                  </a:lnTo>
                  <a:lnTo>
                    <a:pt x="1423" y="2643"/>
                  </a:lnTo>
                  <a:lnTo>
                    <a:pt x="1526" y="2631"/>
                  </a:lnTo>
                  <a:lnTo>
                    <a:pt x="1625" y="2614"/>
                  </a:lnTo>
                  <a:lnTo>
                    <a:pt x="1721" y="2590"/>
                  </a:lnTo>
                  <a:lnTo>
                    <a:pt x="1772" y="2521"/>
                  </a:lnTo>
                  <a:lnTo>
                    <a:pt x="1819" y="2445"/>
                  </a:lnTo>
                  <a:lnTo>
                    <a:pt x="1863" y="2363"/>
                  </a:lnTo>
                  <a:lnTo>
                    <a:pt x="1902" y="2277"/>
                  </a:lnTo>
                  <a:lnTo>
                    <a:pt x="1939" y="2186"/>
                  </a:lnTo>
                  <a:lnTo>
                    <a:pt x="1971" y="2089"/>
                  </a:lnTo>
                  <a:lnTo>
                    <a:pt x="1873" y="2121"/>
                  </a:lnTo>
                  <a:lnTo>
                    <a:pt x="1770" y="2148"/>
                  </a:lnTo>
                  <a:lnTo>
                    <a:pt x="1662" y="2169"/>
                  </a:lnTo>
                  <a:lnTo>
                    <a:pt x="1551" y="2186"/>
                  </a:lnTo>
                  <a:lnTo>
                    <a:pt x="1436" y="2194"/>
                  </a:lnTo>
                  <a:lnTo>
                    <a:pt x="1318" y="2197"/>
                  </a:lnTo>
                  <a:lnTo>
                    <a:pt x="1199" y="2194"/>
                  </a:lnTo>
                  <a:lnTo>
                    <a:pt x="1082" y="2184"/>
                  </a:lnTo>
                  <a:lnTo>
                    <a:pt x="971" y="2169"/>
                  </a:lnTo>
                  <a:lnTo>
                    <a:pt x="861" y="2147"/>
                  </a:lnTo>
                  <a:lnTo>
                    <a:pt x="759" y="2118"/>
                  </a:lnTo>
                  <a:lnTo>
                    <a:pt x="659" y="2086"/>
                  </a:lnTo>
                  <a:close/>
                  <a:moveTo>
                    <a:pt x="2424" y="1806"/>
                  </a:moveTo>
                  <a:lnTo>
                    <a:pt x="2374" y="1857"/>
                  </a:lnTo>
                  <a:lnTo>
                    <a:pt x="2315" y="1906"/>
                  </a:lnTo>
                  <a:lnTo>
                    <a:pt x="2251" y="1951"/>
                  </a:lnTo>
                  <a:lnTo>
                    <a:pt x="2182" y="1995"/>
                  </a:lnTo>
                  <a:lnTo>
                    <a:pt x="2106" y="2034"/>
                  </a:lnTo>
                  <a:lnTo>
                    <a:pt x="2075" y="2130"/>
                  </a:lnTo>
                  <a:lnTo>
                    <a:pt x="2040" y="2223"/>
                  </a:lnTo>
                  <a:lnTo>
                    <a:pt x="2001" y="2310"/>
                  </a:lnTo>
                  <a:lnTo>
                    <a:pt x="1957" y="2393"/>
                  </a:lnTo>
                  <a:lnTo>
                    <a:pt x="1910" y="2471"/>
                  </a:lnTo>
                  <a:lnTo>
                    <a:pt x="1860" y="2543"/>
                  </a:lnTo>
                  <a:lnTo>
                    <a:pt x="1962" y="2496"/>
                  </a:lnTo>
                  <a:lnTo>
                    <a:pt x="2062" y="2442"/>
                  </a:lnTo>
                  <a:lnTo>
                    <a:pt x="2153" y="2379"/>
                  </a:lnTo>
                  <a:lnTo>
                    <a:pt x="2237" y="2312"/>
                  </a:lnTo>
                  <a:lnTo>
                    <a:pt x="2286" y="2219"/>
                  </a:lnTo>
                  <a:lnTo>
                    <a:pt x="2330" y="2123"/>
                  </a:lnTo>
                  <a:lnTo>
                    <a:pt x="2367" y="2020"/>
                  </a:lnTo>
                  <a:lnTo>
                    <a:pt x="2399" y="1916"/>
                  </a:lnTo>
                  <a:lnTo>
                    <a:pt x="2424" y="1806"/>
                  </a:lnTo>
                  <a:close/>
                  <a:moveTo>
                    <a:pt x="204" y="1794"/>
                  </a:moveTo>
                  <a:lnTo>
                    <a:pt x="227" y="1902"/>
                  </a:lnTo>
                  <a:lnTo>
                    <a:pt x="258" y="2007"/>
                  </a:lnTo>
                  <a:lnTo>
                    <a:pt x="293" y="2108"/>
                  </a:lnTo>
                  <a:lnTo>
                    <a:pt x="337" y="2204"/>
                  </a:lnTo>
                  <a:lnTo>
                    <a:pt x="384" y="2295"/>
                  </a:lnTo>
                  <a:lnTo>
                    <a:pt x="452" y="2353"/>
                  </a:lnTo>
                  <a:lnTo>
                    <a:pt x="523" y="2406"/>
                  </a:lnTo>
                  <a:lnTo>
                    <a:pt x="600" y="2455"/>
                  </a:lnTo>
                  <a:lnTo>
                    <a:pt x="681" y="2499"/>
                  </a:lnTo>
                  <a:lnTo>
                    <a:pt x="767" y="2538"/>
                  </a:lnTo>
                  <a:lnTo>
                    <a:pt x="716" y="2465"/>
                  </a:lnTo>
                  <a:lnTo>
                    <a:pt x="669" y="2388"/>
                  </a:lnTo>
                  <a:lnTo>
                    <a:pt x="627" y="2305"/>
                  </a:lnTo>
                  <a:lnTo>
                    <a:pt x="588" y="2218"/>
                  </a:lnTo>
                  <a:lnTo>
                    <a:pt x="553" y="2125"/>
                  </a:lnTo>
                  <a:lnTo>
                    <a:pt x="523" y="2029"/>
                  </a:lnTo>
                  <a:lnTo>
                    <a:pt x="447" y="1988"/>
                  </a:lnTo>
                  <a:lnTo>
                    <a:pt x="376" y="1944"/>
                  </a:lnTo>
                  <a:lnTo>
                    <a:pt x="312" y="1897"/>
                  </a:lnTo>
                  <a:lnTo>
                    <a:pt x="254" y="1847"/>
                  </a:lnTo>
                  <a:lnTo>
                    <a:pt x="204" y="1794"/>
                  </a:lnTo>
                  <a:close/>
                  <a:moveTo>
                    <a:pt x="1313" y="17"/>
                  </a:moveTo>
                  <a:lnTo>
                    <a:pt x="1241" y="41"/>
                  </a:lnTo>
                  <a:lnTo>
                    <a:pt x="1170" y="74"/>
                  </a:lnTo>
                  <a:lnTo>
                    <a:pt x="1101" y="118"/>
                  </a:lnTo>
                  <a:lnTo>
                    <a:pt x="1035" y="169"/>
                  </a:lnTo>
                  <a:lnTo>
                    <a:pt x="973" y="230"/>
                  </a:lnTo>
                  <a:lnTo>
                    <a:pt x="914" y="299"/>
                  </a:lnTo>
                  <a:lnTo>
                    <a:pt x="858" y="375"/>
                  </a:lnTo>
                  <a:lnTo>
                    <a:pt x="807" y="457"/>
                  </a:lnTo>
                  <a:lnTo>
                    <a:pt x="760" y="547"/>
                  </a:lnTo>
                  <a:lnTo>
                    <a:pt x="718" y="643"/>
                  </a:lnTo>
                  <a:lnTo>
                    <a:pt x="679" y="744"/>
                  </a:lnTo>
                  <a:lnTo>
                    <a:pt x="647" y="852"/>
                  </a:lnTo>
                  <a:lnTo>
                    <a:pt x="619" y="963"/>
                  </a:lnTo>
                  <a:lnTo>
                    <a:pt x="597" y="1079"/>
                  </a:lnTo>
                  <a:lnTo>
                    <a:pt x="582" y="1199"/>
                  </a:lnTo>
                  <a:lnTo>
                    <a:pt x="571" y="1322"/>
                  </a:lnTo>
                  <a:lnTo>
                    <a:pt x="568" y="1449"/>
                  </a:lnTo>
                  <a:lnTo>
                    <a:pt x="571" y="1587"/>
                  </a:lnTo>
                  <a:lnTo>
                    <a:pt x="583" y="1722"/>
                  </a:lnTo>
                  <a:lnTo>
                    <a:pt x="603" y="1852"/>
                  </a:lnTo>
                  <a:lnTo>
                    <a:pt x="629" y="1978"/>
                  </a:lnTo>
                  <a:lnTo>
                    <a:pt x="732" y="2014"/>
                  </a:lnTo>
                  <a:lnTo>
                    <a:pt x="840" y="2044"/>
                  </a:lnTo>
                  <a:lnTo>
                    <a:pt x="952" y="2069"/>
                  </a:lnTo>
                  <a:lnTo>
                    <a:pt x="1071" y="2086"/>
                  </a:lnTo>
                  <a:lnTo>
                    <a:pt x="1192" y="2098"/>
                  </a:lnTo>
                  <a:lnTo>
                    <a:pt x="1318" y="2101"/>
                  </a:lnTo>
                  <a:lnTo>
                    <a:pt x="1443" y="2098"/>
                  </a:lnTo>
                  <a:lnTo>
                    <a:pt x="1563" y="2086"/>
                  </a:lnTo>
                  <a:lnTo>
                    <a:pt x="1679" y="2069"/>
                  </a:lnTo>
                  <a:lnTo>
                    <a:pt x="1792" y="2046"/>
                  </a:lnTo>
                  <a:lnTo>
                    <a:pt x="1898" y="2017"/>
                  </a:lnTo>
                  <a:lnTo>
                    <a:pt x="2000" y="1982"/>
                  </a:lnTo>
                  <a:lnTo>
                    <a:pt x="2027" y="1855"/>
                  </a:lnTo>
                  <a:lnTo>
                    <a:pt x="2047" y="1724"/>
                  </a:lnTo>
                  <a:lnTo>
                    <a:pt x="2059" y="1587"/>
                  </a:lnTo>
                  <a:lnTo>
                    <a:pt x="2062" y="1449"/>
                  </a:lnTo>
                  <a:lnTo>
                    <a:pt x="2059" y="1322"/>
                  </a:lnTo>
                  <a:lnTo>
                    <a:pt x="2048" y="1199"/>
                  </a:lnTo>
                  <a:lnTo>
                    <a:pt x="2033" y="1079"/>
                  </a:lnTo>
                  <a:lnTo>
                    <a:pt x="2011" y="963"/>
                  </a:lnTo>
                  <a:lnTo>
                    <a:pt x="1983" y="852"/>
                  </a:lnTo>
                  <a:lnTo>
                    <a:pt x="1951" y="744"/>
                  </a:lnTo>
                  <a:lnTo>
                    <a:pt x="1912" y="643"/>
                  </a:lnTo>
                  <a:lnTo>
                    <a:pt x="1870" y="547"/>
                  </a:lnTo>
                  <a:lnTo>
                    <a:pt x="1823" y="457"/>
                  </a:lnTo>
                  <a:lnTo>
                    <a:pt x="1770" y="375"/>
                  </a:lnTo>
                  <a:lnTo>
                    <a:pt x="1715" y="299"/>
                  </a:lnTo>
                  <a:lnTo>
                    <a:pt x="1656" y="230"/>
                  </a:lnTo>
                  <a:lnTo>
                    <a:pt x="1593" y="169"/>
                  </a:lnTo>
                  <a:lnTo>
                    <a:pt x="1527" y="118"/>
                  </a:lnTo>
                  <a:lnTo>
                    <a:pt x="1458" y="74"/>
                  </a:lnTo>
                  <a:lnTo>
                    <a:pt x="1388" y="41"/>
                  </a:lnTo>
                  <a:lnTo>
                    <a:pt x="1313" y="17"/>
                  </a:lnTo>
                  <a:close/>
                  <a:moveTo>
                    <a:pt x="1399" y="4"/>
                  </a:moveTo>
                  <a:lnTo>
                    <a:pt x="1349" y="10"/>
                  </a:lnTo>
                  <a:lnTo>
                    <a:pt x="1431" y="31"/>
                  </a:lnTo>
                  <a:lnTo>
                    <a:pt x="1511" y="61"/>
                  </a:lnTo>
                  <a:lnTo>
                    <a:pt x="1586" y="101"/>
                  </a:lnTo>
                  <a:lnTo>
                    <a:pt x="1661" y="150"/>
                  </a:lnTo>
                  <a:lnTo>
                    <a:pt x="1730" y="209"/>
                  </a:lnTo>
                  <a:lnTo>
                    <a:pt x="1797" y="277"/>
                  </a:lnTo>
                  <a:lnTo>
                    <a:pt x="1860" y="353"/>
                  </a:lnTo>
                  <a:lnTo>
                    <a:pt x="1917" y="437"/>
                  </a:lnTo>
                  <a:lnTo>
                    <a:pt x="1971" y="526"/>
                  </a:lnTo>
                  <a:lnTo>
                    <a:pt x="2018" y="624"/>
                  </a:lnTo>
                  <a:lnTo>
                    <a:pt x="2060" y="727"/>
                  </a:lnTo>
                  <a:lnTo>
                    <a:pt x="2097" y="837"/>
                  </a:lnTo>
                  <a:lnTo>
                    <a:pt x="2129" y="951"/>
                  </a:lnTo>
                  <a:lnTo>
                    <a:pt x="2153" y="1069"/>
                  </a:lnTo>
                  <a:lnTo>
                    <a:pt x="2172" y="1192"/>
                  </a:lnTo>
                  <a:lnTo>
                    <a:pt x="2183" y="1319"/>
                  </a:lnTo>
                  <a:lnTo>
                    <a:pt x="2187" y="1449"/>
                  </a:lnTo>
                  <a:lnTo>
                    <a:pt x="2183" y="1572"/>
                  </a:lnTo>
                  <a:lnTo>
                    <a:pt x="2173" y="1692"/>
                  </a:lnTo>
                  <a:lnTo>
                    <a:pt x="2156" y="1808"/>
                  </a:lnTo>
                  <a:lnTo>
                    <a:pt x="2134" y="1921"/>
                  </a:lnTo>
                  <a:lnTo>
                    <a:pt x="2209" y="1880"/>
                  </a:lnTo>
                  <a:lnTo>
                    <a:pt x="2278" y="1837"/>
                  </a:lnTo>
                  <a:lnTo>
                    <a:pt x="2340" y="1789"/>
                  </a:lnTo>
                  <a:lnTo>
                    <a:pt x="2396" y="1739"/>
                  </a:lnTo>
                  <a:lnTo>
                    <a:pt x="2445" y="1686"/>
                  </a:lnTo>
                  <a:lnTo>
                    <a:pt x="2456" y="1568"/>
                  </a:lnTo>
                  <a:lnTo>
                    <a:pt x="2460" y="1449"/>
                  </a:lnTo>
                  <a:lnTo>
                    <a:pt x="2455" y="1322"/>
                  </a:lnTo>
                  <a:lnTo>
                    <a:pt x="2443" y="1197"/>
                  </a:lnTo>
                  <a:lnTo>
                    <a:pt x="2423" y="1078"/>
                  </a:lnTo>
                  <a:lnTo>
                    <a:pt x="2394" y="960"/>
                  </a:lnTo>
                  <a:lnTo>
                    <a:pt x="2359" y="848"/>
                  </a:lnTo>
                  <a:lnTo>
                    <a:pt x="2315" y="741"/>
                  </a:lnTo>
                  <a:lnTo>
                    <a:pt x="2266" y="639"/>
                  </a:lnTo>
                  <a:lnTo>
                    <a:pt x="2212" y="542"/>
                  </a:lnTo>
                  <a:lnTo>
                    <a:pt x="2150" y="452"/>
                  </a:lnTo>
                  <a:lnTo>
                    <a:pt x="2084" y="370"/>
                  </a:lnTo>
                  <a:lnTo>
                    <a:pt x="2011" y="294"/>
                  </a:lnTo>
                  <a:lnTo>
                    <a:pt x="1935" y="225"/>
                  </a:lnTo>
                  <a:lnTo>
                    <a:pt x="1855" y="166"/>
                  </a:lnTo>
                  <a:lnTo>
                    <a:pt x="1770" y="113"/>
                  </a:lnTo>
                  <a:lnTo>
                    <a:pt x="1683" y="71"/>
                  </a:lnTo>
                  <a:lnTo>
                    <a:pt x="1590" y="39"/>
                  </a:lnTo>
                  <a:lnTo>
                    <a:pt x="1495" y="15"/>
                  </a:lnTo>
                  <a:lnTo>
                    <a:pt x="1399" y="4"/>
                  </a:lnTo>
                  <a:close/>
                  <a:moveTo>
                    <a:pt x="1231" y="4"/>
                  </a:moveTo>
                  <a:lnTo>
                    <a:pt x="1135" y="15"/>
                  </a:lnTo>
                  <a:lnTo>
                    <a:pt x="1040" y="39"/>
                  </a:lnTo>
                  <a:lnTo>
                    <a:pt x="947" y="71"/>
                  </a:lnTo>
                  <a:lnTo>
                    <a:pt x="860" y="113"/>
                  </a:lnTo>
                  <a:lnTo>
                    <a:pt x="775" y="166"/>
                  </a:lnTo>
                  <a:lnTo>
                    <a:pt x="695" y="225"/>
                  </a:lnTo>
                  <a:lnTo>
                    <a:pt x="619" y="294"/>
                  </a:lnTo>
                  <a:lnTo>
                    <a:pt x="546" y="370"/>
                  </a:lnTo>
                  <a:lnTo>
                    <a:pt x="480" y="452"/>
                  </a:lnTo>
                  <a:lnTo>
                    <a:pt x="418" y="542"/>
                  </a:lnTo>
                  <a:lnTo>
                    <a:pt x="364" y="639"/>
                  </a:lnTo>
                  <a:lnTo>
                    <a:pt x="315" y="741"/>
                  </a:lnTo>
                  <a:lnTo>
                    <a:pt x="271" y="848"/>
                  </a:lnTo>
                  <a:lnTo>
                    <a:pt x="236" y="960"/>
                  </a:lnTo>
                  <a:lnTo>
                    <a:pt x="207" y="1078"/>
                  </a:lnTo>
                  <a:lnTo>
                    <a:pt x="187" y="1197"/>
                  </a:lnTo>
                  <a:lnTo>
                    <a:pt x="175" y="1322"/>
                  </a:lnTo>
                  <a:lnTo>
                    <a:pt x="170" y="1449"/>
                  </a:lnTo>
                  <a:lnTo>
                    <a:pt x="174" y="1562"/>
                  </a:lnTo>
                  <a:lnTo>
                    <a:pt x="184" y="1673"/>
                  </a:lnTo>
                  <a:lnTo>
                    <a:pt x="233" y="1729"/>
                  </a:lnTo>
                  <a:lnTo>
                    <a:pt x="288" y="1781"/>
                  </a:lnTo>
                  <a:lnTo>
                    <a:pt x="351" y="1830"/>
                  </a:lnTo>
                  <a:lnTo>
                    <a:pt x="420" y="1874"/>
                  </a:lnTo>
                  <a:lnTo>
                    <a:pt x="494" y="1916"/>
                  </a:lnTo>
                  <a:lnTo>
                    <a:pt x="472" y="1804"/>
                  </a:lnTo>
                  <a:lnTo>
                    <a:pt x="457" y="1688"/>
                  </a:lnTo>
                  <a:lnTo>
                    <a:pt x="447" y="1570"/>
                  </a:lnTo>
                  <a:lnTo>
                    <a:pt x="443" y="1449"/>
                  </a:lnTo>
                  <a:lnTo>
                    <a:pt x="447" y="1319"/>
                  </a:lnTo>
                  <a:lnTo>
                    <a:pt x="458" y="1192"/>
                  </a:lnTo>
                  <a:lnTo>
                    <a:pt x="475" y="1069"/>
                  </a:lnTo>
                  <a:lnTo>
                    <a:pt x="501" y="951"/>
                  </a:lnTo>
                  <a:lnTo>
                    <a:pt x="533" y="837"/>
                  </a:lnTo>
                  <a:lnTo>
                    <a:pt x="570" y="727"/>
                  </a:lnTo>
                  <a:lnTo>
                    <a:pt x="612" y="624"/>
                  </a:lnTo>
                  <a:lnTo>
                    <a:pt x="659" y="526"/>
                  </a:lnTo>
                  <a:lnTo>
                    <a:pt x="713" y="437"/>
                  </a:lnTo>
                  <a:lnTo>
                    <a:pt x="770" y="353"/>
                  </a:lnTo>
                  <a:lnTo>
                    <a:pt x="833" y="277"/>
                  </a:lnTo>
                  <a:lnTo>
                    <a:pt x="899" y="209"/>
                  </a:lnTo>
                  <a:lnTo>
                    <a:pt x="969" y="150"/>
                  </a:lnTo>
                  <a:lnTo>
                    <a:pt x="1042" y="101"/>
                  </a:lnTo>
                  <a:lnTo>
                    <a:pt x="1119" y="61"/>
                  </a:lnTo>
                  <a:lnTo>
                    <a:pt x="1199" y="31"/>
                  </a:lnTo>
                  <a:lnTo>
                    <a:pt x="1280" y="10"/>
                  </a:lnTo>
                  <a:lnTo>
                    <a:pt x="1256" y="7"/>
                  </a:lnTo>
                  <a:lnTo>
                    <a:pt x="1231" y="4"/>
                  </a:lnTo>
                  <a:close/>
                  <a:moveTo>
                    <a:pt x="1207" y="0"/>
                  </a:moveTo>
                  <a:lnTo>
                    <a:pt x="1221" y="0"/>
                  </a:lnTo>
                  <a:lnTo>
                    <a:pt x="1229" y="2"/>
                  </a:lnTo>
                  <a:lnTo>
                    <a:pt x="1236" y="0"/>
                  </a:lnTo>
                  <a:lnTo>
                    <a:pt x="1244" y="0"/>
                  </a:lnTo>
                  <a:lnTo>
                    <a:pt x="1280" y="2"/>
                  </a:lnTo>
                  <a:lnTo>
                    <a:pt x="1313" y="5"/>
                  </a:lnTo>
                  <a:lnTo>
                    <a:pt x="1350" y="2"/>
                  </a:lnTo>
                  <a:lnTo>
                    <a:pt x="1386" y="0"/>
                  </a:lnTo>
                  <a:lnTo>
                    <a:pt x="1394" y="0"/>
                  </a:lnTo>
                  <a:lnTo>
                    <a:pt x="1401" y="2"/>
                  </a:lnTo>
                  <a:lnTo>
                    <a:pt x="1408" y="0"/>
                  </a:lnTo>
                  <a:lnTo>
                    <a:pt x="1423" y="0"/>
                  </a:lnTo>
                  <a:lnTo>
                    <a:pt x="1527" y="5"/>
                  </a:lnTo>
                  <a:lnTo>
                    <a:pt x="1629" y="21"/>
                  </a:lnTo>
                  <a:lnTo>
                    <a:pt x="1726" y="47"/>
                  </a:lnTo>
                  <a:lnTo>
                    <a:pt x="1823" y="83"/>
                  </a:lnTo>
                  <a:lnTo>
                    <a:pt x="1915" y="127"/>
                  </a:lnTo>
                  <a:lnTo>
                    <a:pt x="2003" y="179"/>
                  </a:lnTo>
                  <a:lnTo>
                    <a:pt x="2087" y="240"/>
                  </a:lnTo>
                  <a:lnTo>
                    <a:pt x="2166" y="309"/>
                  </a:lnTo>
                  <a:lnTo>
                    <a:pt x="2241" y="385"/>
                  </a:lnTo>
                  <a:lnTo>
                    <a:pt x="2310" y="467"/>
                  </a:lnTo>
                  <a:lnTo>
                    <a:pt x="2372" y="557"/>
                  </a:lnTo>
                  <a:lnTo>
                    <a:pt x="2429" y="653"/>
                  </a:lnTo>
                  <a:lnTo>
                    <a:pt x="2482" y="752"/>
                  </a:lnTo>
                  <a:lnTo>
                    <a:pt x="2526" y="859"/>
                  </a:lnTo>
                  <a:lnTo>
                    <a:pt x="2563" y="970"/>
                  </a:lnTo>
                  <a:lnTo>
                    <a:pt x="2591" y="1084"/>
                  </a:lnTo>
                  <a:lnTo>
                    <a:pt x="2613" y="1203"/>
                  </a:lnTo>
                  <a:lnTo>
                    <a:pt x="2625" y="1324"/>
                  </a:lnTo>
                  <a:lnTo>
                    <a:pt x="2630" y="1449"/>
                  </a:lnTo>
                  <a:lnTo>
                    <a:pt x="2625" y="1573"/>
                  </a:lnTo>
                  <a:lnTo>
                    <a:pt x="2613" y="1695"/>
                  </a:lnTo>
                  <a:lnTo>
                    <a:pt x="2591" y="1813"/>
                  </a:lnTo>
                  <a:lnTo>
                    <a:pt x="2563" y="1928"/>
                  </a:lnTo>
                  <a:lnTo>
                    <a:pt x="2526" y="2037"/>
                  </a:lnTo>
                  <a:lnTo>
                    <a:pt x="2482" y="2143"/>
                  </a:lnTo>
                  <a:lnTo>
                    <a:pt x="2429" y="2245"/>
                  </a:lnTo>
                  <a:lnTo>
                    <a:pt x="2372" y="2339"/>
                  </a:lnTo>
                  <a:lnTo>
                    <a:pt x="2310" y="2428"/>
                  </a:lnTo>
                  <a:lnTo>
                    <a:pt x="2241" y="2511"/>
                  </a:lnTo>
                  <a:lnTo>
                    <a:pt x="2166" y="2587"/>
                  </a:lnTo>
                  <a:lnTo>
                    <a:pt x="2087" y="2656"/>
                  </a:lnTo>
                  <a:lnTo>
                    <a:pt x="2003" y="2717"/>
                  </a:lnTo>
                  <a:lnTo>
                    <a:pt x="1915" y="2769"/>
                  </a:lnTo>
                  <a:lnTo>
                    <a:pt x="1823" y="2813"/>
                  </a:lnTo>
                  <a:lnTo>
                    <a:pt x="1726" y="2848"/>
                  </a:lnTo>
                  <a:lnTo>
                    <a:pt x="1629" y="2875"/>
                  </a:lnTo>
                  <a:lnTo>
                    <a:pt x="1527" y="2890"/>
                  </a:lnTo>
                  <a:lnTo>
                    <a:pt x="1423" y="2895"/>
                  </a:lnTo>
                  <a:lnTo>
                    <a:pt x="1386" y="2895"/>
                  </a:lnTo>
                  <a:lnTo>
                    <a:pt x="1350" y="2894"/>
                  </a:lnTo>
                  <a:lnTo>
                    <a:pt x="1313" y="2890"/>
                  </a:lnTo>
                  <a:lnTo>
                    <a:pt x="1280" y="2894"/>
                  </a:lnTo>
                  <a:lnTo>
                    <a:pt x="1244" y="2895"/>
                  </a:lnTo>
                  <a:lnTo>
                    <a:pt x="1207" y="2895"/>
                  </a:lnTo>
                  <a:lnTo>
                    <a:pt x="1103" y="2890"/>
                  </a:lnTo>
                  <a:lnTo>
                    <a:pt x="1001" y="2875"/>
                  </a:lnTo>
                  <a:lnTo>
                    <a:pt x="904" y="2848"/>
                  </a:lnTo>
                  <a:lnTo>
                    <a:pt x="807" y="2813"/>
                  </a:lnTo>
                  <a:lnTo>
                    <a:pt x="715" y="2769"/>
                  </a:lnTo>
                  <a:lnTo>
                    <a:pt x="627" y="2717"/>
                  </a:lnTo>
                  <a:lnTo>
                    <a:pt x="543" y="2656"/>
                  </a:lnTo>
                  <a:lnTo>
                    <a:pt x="464" y="2587"/>
                  </a:lnTo>
                  <a:lnTo>
                    <a:pt x="389" y="2511"/>
                  </a:lnTo>
                  <a:lnTo>
                    <a:pt x="320" y="2428"/>
                  </a:lnTo>
                  <a:lnTo>
                    <a:pt x="258" y="2339"/>
                  </a:lnTo>
                  <a:lnTo>
                    <a:pt x="201" y="2245"/>
                  </a:lnTo>
                  <a:lnTo>
                    <a:pt x="148" y="2143"/>
                  </a:lnTo>
                  <a:lnTo>
                    <a:pt x="104" y="2037"/>
                  </a:lnTo>
                  <a:lnTo>
                    <a:pt x="67" y="1928"/>
                  </a:lnTo>
                  <a:lnTo>
                    <a:pt x="39" y="1813"/>
                  </a:lnTo>
                  <a:lnTo>
                    <a:pt x="17" y="1695"/>
                  </a:lnTo>
                  <a:lnTo>
                    <a:pt x="5" y="1573"/>
                  </a:lnTo>
                  <a:lnTo>
                    <a:pt x="0" y="1449"/>
                  </a:lnTo>
                  <a:lnTo>
                    <a:pt x="5" y="1324"/>
                  </a:lnTo>
                  <a:lnTo>
                    <a:pt x="17" y="1203"/>
                  </a:lnTo>
                  <a:lnTo>
                    <a:pt x="39" y="1084"/>
                  </a:lnTo>
                  <a:lnTo>
                    <a:pt x="67" y="970"/>
                  </a:lnTo>
                  <a:lnTo>
                    <a:pt x="104" y="859"/>
                  </a:lnTo>
                  <a:lnTo>
                    <a:pt x="148" y="752"/>
                  </a:lnTo>
                  <a:lnTo>
                    <a:pt x="201" y="653"/>
                  </a:lnTo>
                  <a:lnTo>
                    <a:pt x="258" y="557"/>
                  </a:lnTo>
                  <a:lnTo>
                    <a:pt x="320" y="467"/>
                  </a:lnTo>
                  <a:lnTo>
                    <a:pt x="389" y="385"/>
                  </a:lnTo>
                  <a:lnTo>
                    <a:pt x="464" y="309"/>
                  </a:lnTo>
                  <a:lnTo>
                    <a:pt x="543" y="240"/>
                  </a:lnTo>
                  <a:lnTo>
                    <a:pt x="627" y="179"/>
                  </a:lnTo>
                  <a:lnTo>
                    <a:pt x="715" y="127"/>
                  </a:lnTo>
                  <a:lnTo>
                    <a:pt x="807" y="83"/>
                  </a:lnTo>
                  <a:lnTo>
                    <a:pt x="904" y="47"/>
                  </a:lnTo>
                  <a:lnTo>
                    <a:pt x="1001" y="21"/>
                  </a:lnTo>
                  <a:lnTo>
                    <a:pt x="1103" y="5"/>
                  </a:lnTo>
                  <a:lnTo>
                    <a:pt x="1207" y="0"/>
                  </a:lnTo>
                  <a:close/>
                </a:path>
              </a:pathLst>
            </a:custGeom>
            <a:gradFill flip="none" rotWithShape="1">
              <a:gsLst>
                <a:gs pos="0">
                  <a:schemeClr val="bg1">
                    <a:lumMod val="50000"/>
                    <a:shade val="30000"/>
                    <a:satMod val="115000"/>
                  </a:schemeClr>
                </a:gs>
                <a:gs pos="50000">
                  <a:schemeClr val="bg1">
                    <a:lumMod val="50000"/>
                  </a:schemeClr>
                </a:gs>
                <a:gs pos="98333">
                  <a:schemeClr val="bg1">
                    <a:lumMod val="65000"/>
                  </a:scheme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Freeform 21"/>
            <p:cNvSpPr>
              <a:spLocks/>
            </p:cNvSpPr>
            <p:nvPr/>
          </p:nvSpPr>
          <p:spPr bwMode="auto">
            <a:xfrm>
              <a:off x="5814186" y="2951246"/>
              <a:ext cx="2201621" cy="2891663"/>
            </a:xfrm>
            <a:custGeom>
              <a:avLst/>
              <a:gdLst/>
              <a:ahLst/>
              <a:cxnLst>
                <a:cxn ang="0">
                  <a:pos x="3551" y="145"/>
                </a:cxn>
                <a:cxn ang="0">
                  <a:pos x="3622" y="118"/>
                </a:cxn>
                <a:cxn ang="0">
                  <a:pos x="3702" y="112"/>
                </a:cxn>
                <a:cxn ang="0">
                  <a:pos x="3613" y="195"/>
                </a:cxn>
                <a:cxn ang="0">
                  <a:pos x="3780" y="173"/>
                </a:cxn>
                <a:cxn ang="0">
                  <a:pos x="3583" y="244"/>
                </a:cxn>
                <a:cxn ang="0">
                  <a:pos x="3697" y="255"/>
                </a:cxn>
                <a:cxn ang="0">
                  <a:pos x="3428" y="388"/>
                </a:cxn>
                <a:cxn ang="0">
                  <a:pos x="3099" y="587"/>
                </a:cxn>
                <a:cxn ang="0">
                  <a:pos x="2651" y="875"/>
                </a:cxn>
                <a:cxn ang="0">
                  <a:pos x="2509" y="1017"/>
                </a:cxn>
                <a:cxn ang="0">
                  <a:pos x="2530" y="2376"/>
                </a:cxn>
                <a:cxn ang="0">
                  <a:pos x="2577" y="2908"/>
                </a:cxn>
                <a:cxn ang="0">
                  <a:pos x="2680" y="3418"/>
                </a:cxn>
                <a:cxn ang="0">
                  <a:pos x="2674" y="3822"/>
                </a:cxn>
                <a:cxn ang="0">
                  <a:pos x="2671" y="4261"/>
                </a:cxn>
                <a:cxn ang="0">
                  <a:pos x="2803" y="4441"/>
                </a:cxn>
                <a:cxn ang="0">
                  <a:pos x="2779" y="4567"/>
                </a:cxn>
                <a:cxn ang="0">
                  <a:pos x="2752" y="4676"/>
                </a:cxn>
                <a:cxn ang="0">
                  <a:pos x="2799" y="4705"/>
                </a:cxn>
                <a:cxn ang="0">
                  <a:pos x="3014" y="4786"/>
                </a:cxn>
                <a:cxn ang="0">
                  <a:pos x="2785" y="4967"/>
                </a:cxn>
                <a:cxn ang="0">
                  <a:pos x="2461" y="4929"/>
                </a:cxn>
                <a:cxn ang="0">
                  <a:pos x="2365" y="4783"/>
                </a:cxn>
                <a:cxn ang="0">
                  <a:pos x="2416" y="4667"/>
                </a:cxn>
                <a:cxn ang="0">
                  <a:pos x="2351" y="4510"/>
                </a:cxn>
                <a:cxn ang="0">
                  <a:pos x="2297" y="4136"/>
                </a:cxn>
                <a:cxn ang="0">
                  <a:pos x="2141" y="2760"/>
                </a:cxn>
                <a:cxn ang="0">
                  <a:pos x="2009" y="3107"/>
                </a:cxn>
                <a:cxn ang="0">
                  <a:pos x="1559" y="4825"/>
                </a:cxn>
                <a:cxn ang="0">
                  <a:pos x="1095" y="4959"/>
                </a:cxn>
                <a:cxn ang="0">
                  <a:pos x="1125" y="4786"/>
                </a:cxn>
                <a:cxn ang="0">
                  <a:pos x="1244" y="4418"/>
                </a:cxn>
                <a:cxn ang="0">
                  <a:pos x="1348" y="3780"/>
                </a:cxn>
                <a:cxn ang="0">
                  <a:pos x="1474" y="3006"/>
                </a:cxn>
                <a:cxn ang="0">
                  <a:pos x="1528" y="2309"/>
                </a:cxn>
                <a:cxn ang="0">
                  <a:pos x="1145" y="1397"/>
                </a:cxn>
                <a:cxn ang="0">
                  <a:pos x="421" y="1471"/>
                </a:cxn>
                <a:cxn ang="0">
                  <a:pos x="251" y="1542"/>
                </a:cxn>
                <a:cxn ang="0">
                  <a:pos x="160" y="1534"/>
                </a:cxn>
                <a:cxn ang="0">
                  <a:pos x="70" y="1534"/>
                </a:cxn>
                <a:cxn ang="0">
                  <a:pos x="0" y="1486"/>
                </a:cxn>
                <a:cxn ang="0">
                  <a:pos x="17" y="1397"/>
                </a:cxn>
                <a:cxn ang="0">
                  <a:pos x="183" y="1371"/>
                </a:cxn>
                <a:cxn ang="0">
                  <a:pos x="213" y="1213"/>
                </a:cxn>
                <a:cxn ang="0">
                  <a:pos x="302" y="1342"/>
                </a:cxn>
                <a:cxn ang="0">
                  <a:pos x="676" y="1312"/>
                </a:cxn>
                <a:cxn ang="0">
                  <a:pos x="976" y="1232"/>
                </a:cxn>
                <a:cxn ang="0">
                  <a:pos x="1279" y="1103"/>
                </a:cxn>
                <a:cxn ang="0">
                  <a:pos x="1661" y="842"/>
                </a:cxn>
                <a:cxn ang="0">
                  <a:pos x="1888" y="751"/>
                </a:cxn>
                <a:cxn ang="0">
                  <a:pos x="1816" y="510"/>
                </a:cxn>
                <a:cxn ang="0">
                  <a:pos x="1762" y="192"/>
                </a:cxn>
                <a:cxn ang="0">
                  <a:pos x="2114" y="71"/>
                </a:cxn>
                <a:cxn ang="0">
                  <a:pos x="2255" y="303"/>
                </a:cxn>
                <a:cxn ang="0">
                  <a:pos x="2217" y="620"/>
                </a:cxn>
                <a:cxn ang="0">
                  <a:pos x="2137" y="707"/>
                </a:cxn>
                <a:cxn ang="0">
                  <a:pos x="2918" y="471"/>
                </a:cxn>
                <a:cxn ang="0">
                  <a:pos x="3274" y="300"/>
                </a:cxn>
                <a:cxn ang="0">
                  <a:pos x="3334" y="39"/>
                </a:cxn>
                <a:cxn ang="0">
                  <a:pos x="3382" y="124"/>
                </a:cxn>
                <a:cxn ang="0">
                  <a:pos x="3489" y="109"/>
                </a:cxn>
              </a:cxnLst>
              <a:rect l="0" t="0" r="r" b="b"/>
              <a:pathLst>
                <a:path w="3783" h="4970">
                  <a:moveTo>
                    <a:pt x="3590" y="0"/>
                  </a:moveTo>
                  <a:lnTo>
                    <a:pt x="3596" y="0"/>
                  </a:lnTo>
                  <a:lnTo>
                    <a:pt x="3599" y="3"/>
                  </a:lnTo>
                  <a:lnTo>
                    <a:pt x="3599" y="12"/>
                  </a:lnTo>
                  <a:lnTo>
                    <a:pt x="3598" y="26"/>
                  </a:lnTo>
                  <a:lnTo>
                    <a:pt x="3592" y="44"/>
                  </a:lnTo>
                  <a:lnTo>
                    <a:pt x="3581" y="69"/>
                  </a:lnTo>
                  <a:lnTo>
                    <a:pt x="3568" y="101"/>
                  </a:lnTo>
                  <a:lnTo>
                    <a:pt x="3559" y="125"/>
                  </a:lnTo>
                  <a:lnTo>
                    <a:pt x="3551" y="145"/>
                  </a:lnTo>
                  <a:lnTo>
                    <a:pt x="3548" y="157"/>
                  </a:lnTo>
                  <a:lnTo>
                    <a:pt x="3547" y="164"/>
                  </a:lnTo>
                  <a:lnTo>
                    <a:pt x="3550" y="169"/>
                  </a:lnTo>
                  <a:lnTo>
                    <a:pt x="3553" y="169"/>
                  </a:lnTo>
                  <a:lnTo>
                    <a:pt x="3560" y="164"/>
                  </a:lnTo>
                  <a:lnTo>
                    <a:pt x="3569" y="158"/>
                  </a:lnTo>
                  <a:lnTo>
                    <a:pt x="3580" y="149"/>
                  </a:lnTo>
                  <a:lnTo>
                    <a:pt x="3592" y="140"/>
                  </a:lnTo>
                  <a:lnTo>
                    <a:pt x="3607" y="128"/>
                  </a:lnTo>
                  <a:lnTo>
                    <a:pt x="3622" y="118"/>
                  </a:lnTo>
                  <a:lnTo>
                    <a:pt x="3639" y="106"/>
                  </a:lnTo>
                  <a:lnTo>
                    <a:pt x="3657" y="95"/>
                  </a:lnTo>
                  <a:lnTo>
                    <a:pt x="3676" y="86"/>
                  </a:lnTo>
                  <a:lnTo>
                    <a:pt x="3696" y="78"/>
                  </a:lnTo>
                  <a:lnTo>
                    <a:pt x="3716" y="72"/>
                  </a:lnTo>
                  <a:lnTo>
                    <a:pt x="3737" y="71"/>
                  </a:lnTo>
                  <a:lnTo>
                    <a:pt x="3735" y="78"/>
                  </a:lnTo>
                  <a:lnTo>
                    <a:pt x="3729" y="88"/>
                  </a:lnTo>
                  <a:lnTo>
                    <a:pt x="3717" y="98"/>
                  </a:lnTo>
                  <a:lnTo>
                    <a:pt x="3702" y="112"/>
                  </a:lnTo>
                  <a:lnTo>
                    <a:pt x="3685" y="124"/>
                  </a:lnTo>
                  <a:lnTo>
                    <a:pt x="3667" y="137"/>
                  </a:lnTo>
                  <a:lnTo>
                    <a:pt x="3651" y="149"/>
                  </a:lnTo>
                  <a:lnTo>
                    <a:pt x="3636" y="161"/>
                  </a:lnTo>
                  <a:lnTo>
                    <a:pt x="3622" y="173"/>
                  </a:lnTo>
                  <a:lnTo>
                    <a:pt x="3610" y="183"/>
                  </a:lnTo>
                  <a:lnTo>
                    <a:pt x="3604" y="189"/>
                  </a:lnTo>
                  <a:lnTo>
                    <a:pt x="3601" y="193"/>
                  </a:lnTo>
                  <a:lnTo>
                    <a:pt x="3604" y="196"/>
                  </a:lnTo>
                  <a:lnTo>
                    <a:pt x="3613" y="195"/>
                  </a:lnTo>
                  <a:lnTo>
                    <a:pt x="3630" y="193"/>
                  </a:lnTo>
                  <a:lnTo>
                    <a:pt x="3652" y="187"/>
                  </a:lnTo>
                  <a:lnTo>
                    <a:pt x="3682" y="180"/>
                  </a:lnTo>
                  <a:lnTo>
                    <a:pt x="3716" y="170"/>
                  </a:lnTo>
                  <a:lnTo>
                    <a:pt x="3741" y="166"/>
                  </a:lnTo>
                  <a:lnTo>
                    <a:pt x="3761" y="163"/>
                  </a:lnTo>
                  <a:lnTo>
                    <a:pt x="3774" y="163"/>
                  </a:lnTo>
                  <a:lnTo>
                    <a:pt x="3782" y="164"/>
                  </a:lnTo>
                  <a:lnTo>
                    <a:pt x="3783" y="167"/>
                  </a:lnTo>
                  <a:lnTo>
                    <a:pt x="3780" y="173"/>
                  </a:lnTo>
                  <a:lnTo>
                    <a:pt x="3771" y="180"/>
                  </a:lnTo>
                  <a:lnTo>
                    <a:pt x="3744" y="193"/>
                  </a:lnTo>
                  <a:lnTo>
                    <a:pt x="3725" y="201"/>
                  </a:lnTo>
                  <a:lnTo>
                    <a:pt x="3703" y="208"/>
                  </a:lnTo>
                  <a:lnTo>
                    <a:pt x="3679" y="214"/>
                  </a:lnTo>
                  <a:lnTo>
                    <a:pt x="3652" y="222"/>
                  </a:lnTo>
                  <a:lnTo>
                    <a:pt x="3625" y="226"/>
                  </a:lnTo>
                  <a:lnTo>
                    <a:pt x="3608" y="231"/>
                  </a:lnTo>
                  <a:lnTo>
                    <a:pt x="3595" y="237"/>
                  </a:lnTo>
                  <a:lnTo>
                    <a:pt x="3583" y="244"/>
                  </a:lnTo>
                  <a:lnTo>
                    <a:pt x="3577" y="252"/>
                  </a:lnTo>
                  <a:lnTo>
                    <a:pt x="3574" y="259"/>
                  </a:lnTo>
                  <a:lnTo>
                    <a:pt x="3575" y="266"/>
                  </a:lnTo>
                  <a:lnTo>
                    <a:pt x="3583" y="269"/>
                  </a:lnTo>
                  <a:lnTo>
                    <a:pt x="3596" y="269"/>
                  </a:lnTo>
                  <a:lnTo>
                    <a:pt x="3621" y="266"/>
                  </a:lnTo>
                  <a:lnTo>
                    <a:pt x="3643" y="262"/>
                  </a:lnTo>
                  <a:lnTo>
                    <a:pt x="3664" y="259"/>
                  </a:lnTo>
                  <a:lnTo>
                    <a:pt x="3682" y="258"/>
                  </a:lnTo>
                  <a:lnTo>
                    <a:pt x="3697" y="255"/>
                  </a:lnTo>
                  <a:lnTo>
                    <a:pt x="3714" y="255"/>
                  </a:lnTo>
                  <a:lnTo>
                    <a:pt x="3717" y="256"/>
                  </a:lnTo>
                  <a:lnTo>
                    <a:pt x="3713" y="259"/>
                  </a:lnTo>
                  <a:lnTo>
                    <a:pt x="3702" y="266"/>
                  </a:lnTo>
                  <a:lnTo>
                    <a:pt x="3685" y="273"/>
                  </a:lnTo>
                  <a:lnTo>
                    <a:pt x="3661" y="284"/>
                  </a:lnTo>
                  <a:lnTo>
                    <a:pt x="3630" y="297"/>
                  </a:lnTo>
                  <a:lnTo>
                    <a:pt x="3562" y="326"/>
                  </a:lnTo>
                  <a:lnTo>
                    <a:pt x="3492" y="356"/>
                  </a:lnTo>
                  <a:lnTo>
                    <a:pt x="3428" y="388"/>
                  </a:lnTo>
                  <a:lnTo>
                    <a:pt x="3369" y="422"/>
                  </a:lnTo>
                  <a:lnTo>
                    <a:pt x="3334" y="447"/>
                  </a:lnTo>
                  <a:lnTo>
                    <a:pt x="3304" y="472"/>
                  </a:lnTo>
                  <a:lnTo>
                    <a:pt x="3275" y="495"/>
                  </a:lnTo>
                  <a:lnTo>
                    <a:pt x="3248" y="517"/>
                  </a:lnTo>
                  <a:lnTo>
                    <a:pt x="3218" y="535"/>
                  </a:lnTo>
                  <a:lnTo>
                    <a:pt x="3186" y="549"/>
                  </a:lnTo>
                  <a:lnTo>
                    <a:pt x="3162" y="558"/>
                  </a:lnTo>
                  <a:lnTo>
                    <a:pt x="3134" y="570"/>
                  </a:lnTo>
                  <a:lnTo>
                    <a:pt x="3099" y="587"/>
                  </a:lnTo>
                  <a:lnTo>
                    <a:pt x="3061" y="603"/>
                  </a:lnTo>
                  <a:lnTo>
                    <a:pt x="2977" y="646"/>
                  </a:lnTo>
                  <a:lnTo>
                    <a:pt x="2846" y="718"/>
                  </a:lnTo>
                  <a:lnTo>
                    <a:pt x="2805" y="744"/>
                  </a:lnTo>
                  <a:lnTo>
                    <a:pt x="2766" y="768"/>
                  </a:lnTo>
                  <a:lnTo>
                    <a:pt x="2732" y="792"/>
                  </a:lnTo>
                  <a:lnTo>
                    <a:pt x="2702" y="815"/>
                  </a:lnTo>
                  <a:lnTo>
                    <a:pt x="2678" y="837"/>
                  </a:lnTo>
                  <a:lnTo>
                    <a:pt x="2660" y="857"/>
                  </a:lnTo>
                  <a:lnTo>
                    <a:pt x="2651" y="875"/>
                  </a:lnTo>
                  <a:lnTo>
                    <a:pt x="2651" y="897"/>
                  </a:lnTo>
                  <a:lnTo>
                    <a:pt x="2657" y="920"/>
                  </a:lnTo>
                  <a:lnTo>
                    <a:pt x="2666" y="943"/>
                  </a:lnTo>
                  <a:lnTo>
                    <a:pt x="2675" y="967"/>
                  </a:lnTo>
                  <a:lnTo>
                    <a:pt x="2668" y="970"/>
                  </a:lnTo>
                  <a:lnTo>
                    <a:pt x="2654" y="973"/>
                  </a:lnTo>
                  <a:lnTo>
                    <a:pt x="2634" y="979"/>
                  </a:lnTo>
                  <a:lnTo>
                    <a:pt x="2610" y="986"/>
                  </a:lnTo>
                  <a:lnTo>
                    <a:pt x="2533" y="1009"/>
                  </a:lnTo>
                  <a:lnTo>
                    <a:pt x="2509" y="1017"/>
                  </a:lnTo>
                  <a:lnTo>
                    <a:pt x="2490" y="1023"/>
                  </a:lnTo>
                  <a:lnTo>
                    <a:pt x="2476" y="1027"/>
                  </a:lnTo>
                  <a:lnTo>
                    <a:pt x="2469" y="1030"/>
                  </a:lnTo>
                  <a:lnTo>
                    <a:pt x="2641" y="2326"/>
                  </a:lnTo>
                  <a:lnTo>
                    <a:pt x="2618" y="2327"/>
                  </a:lnTo>
                  <a:lnTo>
                    <a:pt x="2600" y="2332"/>
                  </a:lnTo>
                  <a:lnTo>
                    <a:pt x="2583" y="2336"/>
                  </a:lnTo>
                  <a:lnTo>
                    <a:pt x="2565" y="2341"/>
                  </a:lnTo>
                  <a:lnTo>
                    <a:pt x="2543" y="2342"/>
                  </a:lnTo>
                  <a:lnTo>
                    <a:pt x="2530" y="2376"/>
                  </a:lnTo>
                  <a:lnTo>
                    <a:pt x="2523" y="2416"/>
                  </a:lnTo>
                  <a:lnTo>
                    <a:pt x="2518" y="2460"/>
                  </a:lnTo>
                  <a:lnTo>
                    <a:pt x="2517" y="2510"/>
                  </a:lnTo>
                  <a:lnTo>
                    <a:pt x="2520" y="2563"/>
                  </a:lnTo>
                  <a:lnTo>
                    <a:pt x="2524" y="2617"/>
                  </a:lnTo>
                  <a:lnTo>
                    <a:pt x="2532" y="2676"/>
                  </a:lnTo>
                  <a:lnTo>
                    <a:pt x="2541" y="2733"/>
                  </a:lnTo>
                  <a:lnTo>
                    <a:pt x="2552" y="2792"/>
                  </a:lnTo>
                  <a:lnTo>
                    <a:pt x="2564" y="2851"/>
                  </a:lnTo>
                  <a:lnTo>
                    <a:pt x="2577" y="2908"/>
                  </a:lnTo>
                  <a:lnTo>
                    <a:pt x="2589" y="2962"/>
                  </a:lnTo>
                  <a:lnTo>
                    <a:pt x="2603" y="3015"/>
                  </a:lnTo>
                  <a:lnTo>
                    <a:pt x="2616" y="3063"/>
                  </a:lnTo>
                  <a:lnTo>
                    <a:pt x="2628" y="3107"/>
                  </a:lnTo>
                  <a:lnTo>
                    <a:pt x="2639" y="3146"/>
                  </a:lnTo>
                  <a:lnTo>
                    <a:pt x="2648" y="3178"/>
                  </a:lnTo>
                  <a:lnTo>
                    <a:pt x="2665" y="3243"/>
                  </a:lnTo>
                  <a:lnTo>
                    <a:pt x="2675" y="3305"/>
                  </a:lnTo>
                  <a:lnTo>
                    <a:pt x="2680" y="3362"/>
                  </a:lnTo>
                  <a:lnTo>
                    <a:pt x="2680" y="3418"/>
                  </a:lnTo>
                  <a:lnTo>
                    <a:pt x="2675" y="3471"/>
                  </a:lnTo>
                  <a:lnTo>
                    <a:pt x="2669" y="3520"/>
                  </a:lnTo>
                  <a:lnTo>
                    <a:pt x="2663" y="3567"/>
                  </a:lnTo>
                  <a:lnTo>
                    <a:pt x="2656" y="3612"/>
                  </a:lnTo>
                  <a:lnTo>
                    <a:pt x="2650" y="3655"/>
                  </a:lnTo>
                  <a:lnTo>
                    <a:pt x="2647" y="3694"/>
                  </a:lnTo>
                  <a:lnTo>
                    <a:pt x="2648" y="3732"/>
                  </a:lnTo>
                  <a:lnTo>
                    <a:pt x="2653" y="3766"/>
                  </a:lnTo>
                  <a:lnTo>
                    <a:pt x="2665" y="3800"/>
                  </a:lnTo>
                  <a:lnTo>
                    <a:pt x="2674" y="3822"/>
                  </a:lnTo>
                  <a:lnTo>
                    <a:pt x="2680" y="3852"/>
                  </a:lnTo>
                  <a:lnTo>
                    <a:pt x="2684" y="3889"/>
                  </a:lnTo>
                  <a:lnTo>
                    <a:pt x="2687" y="3929"/>
                  </a:lnTo>
                  <a:lnTo>
                    <a:pt x="2689" y="3974"/>
                  </a:lnTo>
                  <a:lnTo>
                    <a:pt x="2689" y="4067"/>
                  </a:lnTo>
                  <a:lnTo>
                    <a:pt x="2686" y="4113"/>
                  </a:lnTo>
                  <a:lnTo>
                    <a:pt x="2683" y="4157"/>
                  </a:lnTo>
                  <a:lnTo>
                    <a:pt x="2680" y="4196"/>
                  </a:lnTo>
                  <a:lnTo>
                    <a:pt x="2675" y="4232"/>
                  </a:lnTo>
                  <a:lnTo>
                    <a:pt x="2671" y="4261"/>
                  </a:lnTo>
                  <a:lnTo>
                    <a:pt x="2665" y="4282"/>
                  </a:lnTo>
                  <a:lnTo>
                    <a:pt x="2675" y="4297"/>
                  </a:lnTo>
                  <a:lnTo>
                    <a:pt x="2689" y="4311"/>
                  </a:lnTo>
                  <a:lnTo>
                    <a:pt x="2705" y="4324"/>
                  </a:lnTo>
                  <a:lnTo>
                    <a:pt x="2760" y="4365"/>
                  </a:lnTo>
                  <a:lnTo>
                    <a:pt x="2776" y="4379"/>
                  </a:lnTo>
                  <a:lnTo>
                    <a:pt x="2790" y="4394"/>
                  </a:lnTo>
                  <a:lnTo>
                    <a:pt x="2800" y="4409"/>
                  </a:lnTo>
                  <a:lnTo>
                    <a:pt x="2805" y="4424"/>
                  </a:lnTo>
                  <a:lnTo>
                    <a:pt x="2803" y="4441"/>
                  </a:lnTo>
                  <a:lnTo>
                    <a:pt x="2796" y="4460"/>
                  </a:lnTo>
                  <a:lnTo>
                    <a:pt x="2779" y="4480"/>
                  </a:lnTo>
                  <a:lnTo>
                    <a:pt x="2761" y="4499"/>
                  </a:lnTo>
                  <a:lnTo>
                    <a:pt x="2751" y="4516"/>
                  </a:lnTo>
                  <a:lnTo>
                    <a:pt x="2746" y="4530"/>
                  </a:lnTo>
                  <a:lnTo>
                    <a:pt x="2746" y="4540"/>
                  </a:lnTo>
                  <a:lnTo>
                    <a:pt x="2751" y="4549"/>
                  </a:lnTo>
                  <a:lnTo>
                    <a:pt x="2758" y="4557"/>
                  </a:lnTo>
                  <a:lnTo>
                    <a:pt x="2767" y="4563"/>
                  </a:lnTo>
                  <a:lnTo>
                    <a:pt x="2779" y="4567"/>
                  </a:lnTo>
                  <a:lnTo>
                    <a:pt x="2791" y="4573"/>
                  </a:lnTo>
                  <a:lnTo>
                    <a:pt x="2812" y="4585"/>
                  </a:lnTo>
                  <a:lnTo>
                    <a:pt x="2820" y="4593"/>
                  </a:lnTo>
                  <a:lnTo>
                    <a:pt x="2826" y="4602"/>
                  </a:lnTo>
                  <a:lnTo>
                    <a:pt x="2826" y="4614"/>
                  </a:lnTo>
                  <a:lnTo>
                    <a:pt x="2821" y="4629"/>
                  </a:lnTo>
                  <a:lnTo>
                    <a:pt x="2812" y="4646"/>
                  </a:lnTo>
                  <a:lnTo>
                    <a:pt x="2796" y="4667"/>
                  </a:lnTo>
                  <a:lnTo>
                    <a:pt x="2773" y="4668"/>
                  </a:lnTo>
                  <a:lnTo>
                    <a:pt x="2752" y="4676"/>
                  </a:lnTo>
                  <a:lnTo>
                    <a:pt x="2737" y="4686"/>
                  </a:lnTo>
                  <a:lnTo>
                    <a:pt x="2725" y="4703"/>
                  </a:lnTo>
                  <a:lnTo>
                    <a:pt x="2717" y="4724"/>
                  </a:lnTo>
                  <a:lnTo>
                    <a:pt x="2714" y="4750"/>
                  </a:lnTo>
                  <a:lnTo>
                    <a:pt x="2717" y="4735"/>
                  </a:lnTo>
                  <a:lnTo>
                    <a:pt x="2726" y="4724"/>
                  </a:lnTo>
                  <a:lnTo>
                    <a:pt x="2740" y="4715"/>
                  </a:lnTo>
                  <a:lnTo>
                    <a:pt x="2757" y="4709"/>
                  </a:lnTo>
                  <a:lnTo>
                    <a:pt x="2776" y="4706"/>
                  </a:lnTo>
                  <a:lnTo>
                    <a:pt x="2799" y="4705"/>
                  </a:lnTo>
                  <a:lnTo>
                    <a:pt x="2844" y="4705"/>
                  </a:lnTo>
                  <a:lnTo>
                    <a:pt x="2886" y="4708"/>
                  </a:lnTo>
                  <a:lnTo>
                    <a:pt x="2904" y="4709"/>
                  </a:lnTo>
                  <a:lnTo>
                    <a:pt x="2918" y="4709"/>
                  </a:lnTo>
                  <a:lnTo>
                    <a:pt x="2944" y="4712"/>
                  </a:lnTo>
                  <a:lnTo>
                    <a:pt x="2966" y="4720"/>
                  </a:lnTo>
                  <a:lnTo>
                    <a:pt x="2983" y="4732"/>
                  </a:lnTo>
                  <a:lnTo>
                    <a:pt x="2996" y="4747"/>
                  </a:lnTo>
                  <a:lnTo>
                    <a:pt x="3007" y="4765"/>
                  </a:lnTo>
                  <a:lnTo>
                    <a:pt x="3014" y="4786"/>
                  </a:lnTo>
                  <a:lnTo>
                    <a:pt x="3020" y="4810"/>
                  </a:lnTo>
                  <a:lnTo>
                    <a:pt x="3023" y="4834"/>
                  </a:lnTo>
                  <a:lnTo>
                    <a:pt x="3025" y="4858"/>
                  </a:lnTo>
                  <a:lnTo>
                    <a:pt x="3025" y="4953"/>
                  </a:lnTo>
                  <a:lnTo>
                    <a:pt x="2998" y="4953"/>
                  </a:lnTo>
                  <a:lnTo>
                    <a:pt x="2969" y="4955"/>
                  </a:lnTo>
                  <a:lnTo>
                    <a:pt x="2936" y="4956"/>
                  </a:lnTo>
                  <a:lnTo>
                    <a:pt x="2864" y="4962"/>
                  </a:lnTo>
                  <a:lnTo>
                    <a:pt x="2824" y="4964"/>
                  </a:lnTo>
                  <a:lnTo>
                    <a:pt x="2785" y="4967"/>
                  </a:lnTo>
                  <a:lnTo>
                    <a:pt x="2746" y="4968"/>
                  </a:lnTo>
                  <a:lnTo>
                    <a:pt x="2705" y="4970"/>
                  </a:lnTo>
                  <a:lnTo>
                    <a:pt x="2668" y="4970"/>
                  </a:lnTo>
                  <a:lnTo>
                    <a:pt x="2630" y="4968"/>
                  </a:lnTo>
                  <a:lnTo>
                    <a:pt x="2594" y="4967"/>
                  </a:lnTo>
                  <a:lnTo>
                    <a:pt x="2561" y="4962"/>
                  </a:lnTo>
                  <a:lnTo>
                    <a:pt x="2530" y="4958"/>
                  </a:lnTo>
                  <a:lnTo>
                    <a:pt x="2503" y="4950"/>
                  </a:lnTo>
                  <a:lnTo>
                    <a:pt x="2479" y="4941"/>
                  </a:lnTo>
                  <a:lnTo>
                    <a:pt x="2461" y="4929"/>
                  </a:lnTo>
                  <a:lnTo>
                    <a:pt x="2446" y="4916"/>
                  </a:lnTo>
                  <a:lnTo>
                    <a:pt x="2438" y="4898"/>
                  </a:lnTo>
                  <a:lnTo>
                    <a:pt x="2435" y="4878"/>
                  </a:lnTo>
                  <a:lnTo>
                    <a:pt x="2440" y="4855"/>
                  </a:lnTo>
                  <a:lnTo>
                    <a:pt x="2451" y="4828"/>
                  </a:lnTo>
                  <a:lnTo>
                    <a:pt x="2469" y="4798"/>
                  </a:lnTo>
                  <a:lnTo>
                    <a:pt x="2431" y="4797"/>
                  </a:lnTo>
                  <a:lnTo>
                    <a:pt x="2402" y="4794"/>
                  </a:lnTo>
                  <a:lnTo>
                    <a:pt x="2380" y="4789"/>
                  </a:lnTo>
                  <a:lnTo>
                    <a:pt x="2365" y="4783"/>
                  </a:lnTo>
                  <a:lnTo>
                    <a:pt x="2356" y="4775"/>
                  </a:lnTo>
                  <a:lnTo>
                    <a:pt x="2351" y="4766"/>
                  </a:lnTo>
                  <a:lnTo>
                    <a:pt x="2351" y="4757"/>
                  </a:lnTo>
                  <a:lnTo>
                    <a:pt x="2354" y="4747"/>
                  </a:lnTo>
                  <a:lnTo>
                    <a:pt x="2369" y="4726"/>
                  </a:lnTo>
                  <a:lnTo>
                    <a:pt x="2378" y="4714"/>
                  </a:lnTo>
                  <a:lnTo>
                    <a:pt x="2389" y="4703"/>
                  </a:lnTo>
                  <a:lnTo>
                    <a:pt x="2398" y="4692"/>
                  </a:lnTo>
                  <a:lnTo>
                    <a:pt x="2413" y="4674"/>
                  </a:lnTo>
                  <a:lnTo>
                    <a:pt x="2416" y="4667"/>
                  </a:lnTo>
                  <a:lnTo>
                    <a:pt x="2416" y="4661"/>
                  </a:lnTo>
                  <a:lnTo>
                    <a:pt x="2411" y="4656"/>
                  </a:lnTo>
                  <a:lnTo>
                    <a:pt x="2402" y="4653"/>
                  </a:lnTo>
                  <a:lnTo>
                    <a:pt x="2387" y="4652"/>
                  </a:lnTo>
                  <a:lnTo>
                    <a:pt x="2383" y="4647"/>
                  </a:lnTo>
                  <a:lnTo>
                    <a:pt x="2377" y="4634"/>
                  </a:lnTo>
                  <a:lnTo>
                    <a:pt x="2371" y="4611"/>
                  </a:lnTo>
                  <a:lnTo>
                    <a:pt x="2365" y="4582"/>
                  </a:lnTo>
                  <a:lnTo>
                    <a:pt x="2359" y="4549"/>
                  </a:lnTo>
                  <a:lnTo>
                    <a:pt x="2351" y="4510"/>
                  </a:lnTo>
                  <a:lnTo>
                    <a:pt x="2345" y="4468"/>
                  </a:lnTo>
                  <a:lnTo>
                    <a:pt x="2339" y="4424"/>
                  </a:lnTo>
                  <a:lnTo>
                    <a:pt x="2331" y="4380"/>
                  </a:lnTo>
                  <a:lnTo>
                    <a:pt x="2325" y="4335"/>
                  </a:lnTo>
                  <a:lnTo>
                    <a:pt x="2319" y="4291"/>
                  </a:lnTo>
                  <a:lnTo>
                    <a:pt x="2315" y="4251"/>
                  </a:lnTo>
                  <a:lnTo>
                    <a:pt x="2309" y="4214"/>
                  </a:lnTo>
                  <a:lnTo>
                    <a:pt x="2304" y="4181"/>
                  </a:lnTo>
                  <a:lnTo>
                    <a:pt x="2300" y="4155"/>
                  </a:lnTo>
                  <a:lnTo>
                    <a:pt x="2297" y="4136"/>
                  </a:lnTo>
                  <a:lnTo>
                    <a:pt x="2092" y="2916"/>
                  </a:lnTo>
                  <a:lnTo>
                    <a:pt x="2105" y="2913"/>
                  </a:lnTo>
                  <a:lnTo>
                    <a:pt x="2116" y="2904"/>
                  </a:lnTo>
                  <a:lnTo>
                    <a:pt x="2125" y="2890"/>
                  </a:lnTo>
                  <a:lnTo>
                    <a:pt x="2131" y="2873"/>
                  </a:lnTo>
                  <a:lnTo>
                    <a:pt x="2135" y="2854"/>
                  </a:lnTo>
                  <a:lnTo>
                    <a:pt x="2138" y="2833"/>
                  </a:lnTo>
                  <a:lnTo>
                    <a:pt x="2140" y="2812"/>
                  </a:lnTo>
                  <a:lnTo>
                    <a:pt x="2141" y="2792"/>
                  </a:lnTo>
                  <a:lnTo>
                    <a:pt x="2141" y="2760"/>
                  </a:lnTo>
                  <a:lnTo>
                    <a:pt x="2138" y="2777"/>
                  </a:lnTo>
                  <a:lnTo>
                    <a:pt x="2129" y="2796"/>
                  </a:lnTo>
                  <a:lnTo>
                    <a:pt x="2116" y="2818"/>
                  </a:lnTo>
                  <a:lnTo>
                    <a:pt x="2099" y="2837"/>
                  </a:lnTo>
                  <a:lnTo>
                    <a:pt x="2081" y="2855"/>
                  </a:lnTo>
                  <a:lnTo>
                    <a:pt x="2062" y="2867"/>
                  </a:lnTo>
                  <a:lnTo>
                    <a:pt x="2043" y="2875"/>
                  </a:lnTo>
                  <a:lnTo>
                    <a:pt x="2039" y="2953"/>
                  </a:lnTo>
                  <a:lnTo>
                    <a:pt x="2027" y="3030"/>
                  </a:lnTo>
                  <a:lnTo>
                    <a:pt x="2009" y="3107"/>
                  </a:lnTo>
                  <a:lnTo>
                    <a:pt x="1985" y="3183"/>
                  </a:lnTo>
                  <a:lnTo>
                    <a:pt x="1958" y="3258"/>
                  </a:lnTo>
                  <a:lnTo>
                    <a:pt x="1863" y="3480"/>
                  </a:lnTo>
                  <a:lnTo>
                    <a:pt x="1831" y="3555"/>
                  </a:lnTo>
                  <a:lnTo>
                    <a:pt x="1802" y="3629"/>
                  </a:lnTo>
                  <a:lnTo>
                    <a:pt x="1777" y="3705"/>
                  </a:lnTo>
                  <a:lnTo>
                    <a:pt x="1755" y="3780"/>
                  </a:lnTo>
                  <a:lnTo>
                    <a:pt x="1740" y="3857"/>
                  </a:lnTo>
                  <a:lnTo>
                    <a:pt x="1576" y="4822"/>
                  </a:lnTo>
                  <a:lnTo>
                    <a:pt x="1559" y="4825"/>
                  </a:lnTo>
                  <a:lnTo>
                    <a:pt x="1541" y="4831"/>
                  </a:lnTo>
                  <a:lnTo>
                    <a:pt x="1523" y="4840"/>
                  </a:lnTo>
                  <a:lnTo>
                    <a:pt x="1507" y="4849"/>
                  </a:lnTo>
                  <a:lnTo>
                    <a:pt x="1495" y="4855"/>
                  </a:lnTo>
                  <a:lnTo>
                    <a:pt x="1484" y="4881"/>
                  </a:lnTo>
                  <a:lnTo>
                    <a:pt x="1478" y="4907"/>
                  </a:lnTo>
                  <a:lnTo>
                    <a:pt x="1472" y="4934"/>
                  </a:lnTo>
                  <a:lnTo>
                    <a:pt x="1461" y="4962"/>
                  </a:lnTo>
                  <a:lnTo>
                    <a:pt x="1119" y="4962"/>
                  </a:lnTo>
                  <a:lnTo>
                    <a:pt x="1095" y="4959"/>
                  </a:lnTo>
                  <a:lnTo>
                    <a:pt x="1079" y="4952"/>
                  </a:lnTo>
                  <a:lnTo>
                    <a:pt x="1066" y="4941"/>
                  </a:lnTo>
                  <a:lnTo>
                    <a:pt x="1059" y="4926"/>
                  </a:lnTo>
                  <a:lnTo>
                    <a:pt x="1056" y="4910"/>
                  </a:lnTo>
                  <a:lnTo>
                    <a:pt x="1057" y="4890"/>
                  </a:lnTo>
                  <a:lnTo>
                    <a:pt x="1062" y="4870"/>
                  </a:lnTo>
                  <a:lnTo>
                    <a:pt x="1069" y="4851"/>
                  </a:lnTo>
                  <a:lnTo>
                    <a:pt x="1094" y="4815"/>
                  </a:lnTo>
                  <a:lnTo>
                    <a:pt x="1109" y="4800"/>
                  </a:lnTo>
                  <a:lnTo>
                    <a:pt x="1125" y="4786"/>
                  </a:lnTo>
                  <a:lnTo>
                    <a:pt x="1142" y="4778"/>
                  </a:lnTo>
                  <a:lnTo>
                    <a:pt x="1160" y="4774"/>
                  </a:lnTo>
                  <a:lnTo>
                    <a:pt x="1164" y="4670"/>
                  </a:lnTo>
                  <a:lnTo>
                    <a:pt x="1175" y="4566"/>
                  </a:lnTo>
                  <a:lnTo>
                    <a:pt x="1193" y="4459"/>
                  </a:lnTo>
                  <a:lnTo>
                    <a:pt x="1199" y="4445"/>
                  </a:lnTo>
                  <a:lnTo>
                    <a:pt x="1208" y="4435"/>
                  </a:lnTo>
                  <a:lnTo>
                    <a:pt x="1219" y="4429"/>
                  </a:lnTo>
                  <a:lnTo>
                    <a:pt x="1232" y="4422"/>
                  </a:lnTo>
                  <a:lnTo>
                    <a:pt x="1244" y="4418"/>
                  </a:lnTo>
                  <a:lnTo>
                    <a:pt x="1256" y="4410"/>
                  </a:lnTo>
                  <a:lnTo>
                    <a:pt x="1265" y="4401"/>
                  </a:lnTo>
                  <a:lnTo>
                    <a:pt x="1272" y="4386"/>
                  </a:lnTo>
                  <a:lnTo>
                    <a:pt x="1288" y="4305"/>
                  </a:lnTo>
                  <a:lnTo>
                    <a:pt x="1300" y="4220"/>
                  </a:lnTo>
                  <a:lnTo>
                    <a:pt x="1308" y="4134"/>
                  </a:lnTo>
                  <a:lnTo>
                    <a:pt x="1315" y="4047"/>
                  </a:lnTo>
                  <a:lnTo>
                    <a:pt x="1324" y="3959"/>
                  </a:lnTo>
                  <a:lnTo>
                    <a:pt x="1335" y="3869"/>
                  </a:lnTo>
                  <a:lnTo>
                    <a:pt x="1348" y="3780"/>
                  </a:lnTo>
                  <a:lnTo>
                    <a:pt x="1365" y="3701"/>
                  </a:lnTo>
                  <a:lnTo>
                    <a:pt x="1383" y="3623"/>
                  </a:lnTo>
                  <a:lnTo>
                    <a:pt x="1404" y="3546"/>
                  </a:lnTo>
                  <a:lnTo>
                    <a:pt x="1424" y="3468"/>
                  </a:lnTo>
                  <a:lnTo>
                    <a:pt x="1442" y="3392"/>
                  </a:lnTo>
                  <a:lnTo>
                    <a:pt x="1457" y="3315"/>
                  </a:lnTo>
                  <a:lnTo>
                    <a:pt x="1468" y="3241"/>
                  </a:lnTo>
                  <a:lnTo>
                    <a:pt x="1471" y="3169"/>
                  </a:lnTo>
                  <a:lnTo>
                    <a:pt x="1471" y="3088"/>
                  </a:lnTo>
                  <a:lnTo>
                    <a:pt x="1474" y="3006"/>
                  </a:lnTo>
                  <a:lnTo>
                    <a:pt x="1478" y="2925"/>
                  </a:lnTo>
                  <a:lnTo>
                    <a:pt x="1486" y="2843"/>
                  </a:lnTo>
                  <a:lnTo>
                    <a:pt x="1496" y="2762"/>
                  </a:lnTo>
                  <a:lnTo>
                    <a:pt x="1511" y="2680"/>
                  </a:lnTo>
                  <a:lnTo>
                    <a:pt x="1529" y="2602"/>
                  </a:lnTo>
                  <a:lnTo>
                    <a:pt x="1553" y="2525"/>
                  </a:lnTo>
                  <a:lnTo>
                    <a:pt x="1582" y="2450"/>
                  </a:lnTo>
                  <a:lnTo>
                    <a:pt x="1618" y="2379"/>
                  </a:lnTo>
                  <a:lnTo>
                    <a:pt x="1659" y="2309"/>
                  </a:lnTo>
                  <a:lnTo>
                    <a:pt x="1528" y="2309"/>
                  </a:lnTo>
                  <a:lnTo>
                    <a:pt x="1569" y="1631"/>
                  </a:lnTo>
                  <a:lnTo>
                    <a:pt x="1540" y="1311"/>
                  </a:lnTo>
                  <a:lnTo>
                    <a:pt x="1501" y="1306"/>
                  </a:lnTo>
                  <a:lnTo>
                    <a:pt x="1458" y="1309"/>
                  </a:lnTo>
                  <a:lnTo>
                    <a:pt x="1413" y="1318"/>
                  </a:lnTo>
                  <a:lnTo>
                    <a:pt x="1368" y="1330"/>
                  </a:lnTo>
                  <a:lnTo>
                    <a:pt x="1323" y="1344"/>
                  </a:lnTo>
                  <a:lnTo>
                    <a:pt x="1232" y="1374"/>
                  </a:lnTo>
                  <a:lnTo>
                    <a:pt x="1187" y="1388"/>
                  </a:lnTo>
                  <a:lnTo>
                    <a:pt x="1145" y="1397"/>
                  </a:lnTo>
                  <a:lnTo>
                    <a:pt x="1106" y="1401"/>
                  </a:lnTo>
                  <a:lnTo>
                    <a:pt x="756" y="1484"/>
                  </a:lnTo>
                  <a:lnTo>
                    <a:pt x="720" y="1493"/>
                  </a:lnTo>
                  <a:lnTo>
                    <a:pt x="680" y="1498"/>
                  </a:lnTo>
                  <a:lnTo>
                    <a:pt x="638" y="1498"/>
                  </a:lnTo>
                  <a:lnTo>
                    <a:pt x="595" y="1495"/>
                  </a:lnTo>
                  <a:lnTo>
                    <a:pt x="551" y="1490"/>
                  </a:lnTo>
                  <a:lnTo>
                    <a:pt x="507" y="1483"/>
                  </a:lnTo>
                  <a:lnTo>
                    <a:pt x="463" y="1477"/>
                  </a:lnTo>
                  <a:lnTo>
                    <a:pt x="421" y="1471"/>
                  </a:lnTo>
                  <a:lnTo>
                    <a:pt x="382" y="1466"/>
                  </a:lnTo>
                  <a:lnTo>
                    <a:pt x="346" y="1465"/>
                  </a:lnTo>
                  <a:lnTo>
                    <a:pt x="340" y="1471"/>
                  </a:lnTo>
                  <a:lnTo>
                    <a:pt x="337" y="1480"/>
                  </a:lnTo>
                  <a:lnTo>
                    <a:pt x="334" y="1492"/>
                  </a:lnTo>
                  <a:lnTo>
                    <a:pt x="332" y="1504"/>
                  </a:lnTo>
                  <a:lnTo>
                    <a:pt x="329" y="1513"/>
                  </a:lnTo>
                  <a:lnTo>
                    <a:pt x="323" y="1519"/>
                  </a:lnTo>
                  <a:lnTo>
                    <a:pt x="285" y="1531"/>
                  </a:lnTo>
                  <a:lnTo>
                    <a:pt x="251" y="1542"/>
                  </a:lnTo>
                  <a:lnTo>
                    <a:pt x="222" y="1551"/>
                  </a:lnTo>
                  <a:lnTo>
                    <a:pt x="198" y="1557"/>
                  </a:lnTo>
                  <a:lnTo>
                    <a:pt x="175" y="1563"/>
                  </a:lnTo>
                  <a:lnTo>
                    <a:pt x="157" y="1566"/>
                  </a:lnTo>
                  <a:lnTo>
                    <a:pt x="144" y="1567"/>
                  </a:lnTo>
                  <a:lnTo>
                    <a:pt x="135" y="1566"/>
                  </a:lnTo>
                  <a:lnTo>
                    <a:pt x="132" y="1563"/>
                  </a:lnTo>
                  <a:lnTo>
                    <a:pt x="135" y="1557"/>
                  </a:lnTo>
                  <a:lnTo>
                    <a:pt x="144" y="1546"/>
                  </a:lnTo>
                  <a:lnTo>
                    <a:pt x="160" y="1534"/>
                  </a:lnTo>
                  <a:lnTo>
                    <a:pt x="184" y="1517"/>
                  </a:lnTo>
                  <a:lnTo>
                    <a:pt x="159" y="1526"/>
                  </a:lnTo>
                  <a:lnTo>
                    <a:pt x="136" y="1534"/>
                  </a:lnTo>
                  <a:lnTo>
                    <a:pt x="115" y="1542"/>
                  </a:lnTo>
                  <a:lnTo>
                    <a:pt x="98" y="1546"/>
                  </a:lnTo>
                  <a:lnTo>
                    <a:pt x="85" y="1549"/>
                  </a:lnTo>
                  <a:lnTo>
                    <a:pt x="74" y="1549"/>
                  </a:lnTo>
                  <a:lnTo>
                    <a:pt x="68" y="1548"/>
                  </a:lnTo>
                  <a:lnTo>
                    <a:pt x="67" y="1542"/>
                  </a:lnTo>
                  <a:lnTo>
                    <a:pt x="70" y="1534"/>
                  </a:lnTo>
                  <a:lnTo>
                    <a:pt x="77" y="1522"/>
                  </a:lnTo>
                  <a:lnTo>
                    <a:pt x="89" y="1505"/>
                  </a:lnTo>
                  <a:lnTo>
                    <a:pt x="108" y="1486"/>
                  </a:lnTo>
                  <a:lnTo>
                    <a:pt x="132" y="1462"/>
                  </a:lnTo>
                  <a:lnTo>
                    <a:pt x="92" y="1475"/>
                  </a:lnTo>
                  <a:lnTo>
                    <a:pt x="61" y="1484"/>
                  </a:lnTo>
                  <a:lnTo>
                    <a:pt x="35" y="1489"/>
                  </a:lnTo>
                  <a:lnTo>
                    <a:pt x="17" y="1492"/>
                  </a:lnTo>
                  <a:lnTo>
                    <a:pt x="5" y="1490"/>
                  </a:lnTo>
                  <a:lnTo>
                    <a:pt x="0" y="1486"/>
                  </a:lnTo>
                  <a:lnTo>
                    <a:pt x="4" y="1480"/>
                  </a:lnTo>
                  <a:lnTo>
                    <a:pt x="13" y="1471"/>
                  </a:lnTo>
                  <a:lnTo>
                    <a:pt x="29" y="1459"/>
                  </a:lnTo>
                  <a:lnTo>
                    <a:pt x="50" y="1445"/>
                  </a:lnTo>
                  <a:lnTo>
                    <a:pt x="80" y="1430"/>
                  </a:lnTo>
                  <a:lnTo>
                    <a:pt x="115" y="1413"/>
                  </a:lnTo>
                  <a:lnTo>
                    <a:pt x="77" y="1407"/>
                  </a:lnTo>
                  <a:lnTo>
                    <a:pt x="49" y="1403"/>
                  </a:lnTo>
                  <a:lnTo>
                    <a:pt x="28" y="1400"/>
                  </a:lnTo>
                  <a:lnTo>
                    <a:pt x="17" y="1397"/>
                  </a:lnTo>
                  <a:lnTo>
                    <a:pt x="13" y="1394"/>
                  </a:lnTo>
                  <a:lnTo>
                    <a:pt x="14" y="1391"/>
                  </a:lnTo>
                  <a:lnTo>
                    <a:pt x="22" y="1389"/>
                  </a:lnTo>
                  <a:lnTo>
                    <a:pt x="34" y="1388"/>
                  </a:lnTo>
                  <a:lnTo>
                    <a:pt x="49" y="1386"/>
                  </a:lnTo>
                  <a:lnTo>
                    <a:pt x="68" y="1383"/>
                  </a:lnTo>
                  <a:lnTo>
                    <a:pt x="89" y="1382"/>
                  </a:lnTo>
                  <a:lnTo>
                    <a:pt x="112" y="1380"/>
                  </a:lnTo>
                  <a:lnTo>
                    <a:pt x="160" y="1374"/>
                  </a:lnTo>
                  <a:lnTo>
                    <a:pt x="183" y="1371"/>
                  </a:lnTo>
                  <a:lnTo>
                    <a:pt x="204" y="1368"/>
                  </a:lnTo>
                  <a:lnTo>
                    <a:pt x="222" y="1364"/>
                  </a:lnTo>
                  <a:lnTo>
                    <a:pt x="237" y="1358"/>
                  </a:lnTo>
                  <a:lnTo>
                    <a:pt x="248" y="1352"/>
                  </a:lnTo>
                  <a:lnTo>
                    <a:pt x="234" y="1314"/>
                  </a:lnTo>
                  <a:lnTo>
                    <a:pt x="224" y="1281"/>
                  </a:lnTo>
                  <a:lnTo>
                    <a:pt x="218" y="1256"/>
                  </a:lnTo>
                  <a:lnTo>
                    <a:pt x="213" y="1237"/>
                  </a:lnTo>
                  <a:lnTo>
                    <a:pt x="212" y="1222"/>
                  </a:lnTo>
                  <a:lnTo>
                    <a:pt x="213" y="1213"/>
                  </a:lnTo>
                  <a:lnTo>
                    <a:pt x="216" y="1210"/>
                  </a:lnTo>
                  <a:lnTo>
                    <a:pt x="221" y="1210"/>
                  </a:lnTo>
                  <a:lnTo>
                    <a:pt x="228" y="1214"/>
                  </a:lnTo>
                  <a:lnTo>
                    <a:pt x="236" y="1223"/>
                  </a:lnTo>
                  <a:lnTo>
                    <a:pt x="245" y="1235"/>
                  </a:lnTo>
                  <a:lnTo>
                    <a:pt x="254" y="1250"/>
                  </a:lnTo>
                  <a:lnTo>
                    <a:pt x="264" y="1267"/>
                  </a:lnTo>
                  <a:lnTo>
                    <a:pt x="285" y="1309"/>
                  </a:lnTo>
                  <a:lnTo>
                    <a:pt x="294" y="1333"/>
                  </a:lnTo>
                  <a:lnTo>
                    <a:pt x="302" y="1342"/>
                  </a:lnTo>
                  <a:lnTo>
                    <a:pt x="319" y="1347"/>
                  </a:lnTo>
                  <a:lnTo>
                    <a:pt x="341" y="1350"/>
                  </a:lnTo>
                  <a:lnTo>
                    <a:pt x="370" y="1352"/>
                  </a:lnTo>
                  <a:lnTo>
                    <a:pt x="405" y="1350"/>
                  </a:lnTo>
                  <a:lnTo>
                    <a:pt x="444" y="1347"/>
                  </a:lnTo>
                  <a:lnTo>
                    <a:pt x="486" y="1342"/>
                  </a:lnTo>
                  <a:lnTo>
                    <a:pt x="533" y="1336"/>
                  </a:lnTo>
                  <a:lnTo>
                    <a:pt x="579" y="1329"/>
                  </a:lnTo>
                  <a:lnTo>
                    <a:pt x="628" y="1320"/>
                  </a:lnTo>
                  <a:lnTo>
                    <a:pt x="676" y="1312"/>
                  </a:lnTo>
                  <a:lnTo>
                    <a:pt x="724" y="1302"/>
                  </a:lnTo>
                  <a:lnTo>
                    <a:pt x="771" y="1293"/>
                  </a:lnTo>
                  <a:lnTo>
                    <a:pt x="813" y="1282"/>
                  </a:lnTo>
                  <a:lnTo>
                    <a:pt x="854" y="1273"/>
                  </a:lnTo>
                  <a:lnTo>
                    <a:pt x="890" y="1264"/>
                  </a:lnTo>
                  <a:lnTo>
                    <a:pt x="920" y="1255"/>
                  </a:lnTo>
                  <a:lnTo>
                    <a:pt x="944" y="1247"/>
                  </a:lnTo>
                  <a:lnTo>
                    <a:pt x="962" y="1241"/>
                  </a:lnTo>
                  <a:lnTo>
                    <a:pt x="965" y="1237"/>
                  </a:lnTo>
                  <a:lnTo>
                    <a:pt x="976" y="1232"/>
                  </a:lnTo>
                  <a:lnTo>
                    <a:pt x="993" y="1228"/>
                  </a:lnTo>
                  <a:lnTo>
                    <a:pt x="1014" y="1225"/>
                  </a:lnTo>
                  <a:lnTo>
                    <a:pt x="1038" y="1220"/>
                  </a:lnTo>
                  <a:lnTo>
                    <a:pt x="1089" y="1208"/>
                  </a:lnTo>
                  <a:lnTo>
                    <a:pt x="1112" y="1201"/>
                  </a:lnTo>
                  <a:lnTo>
                    <a:pt x="1130" y="1192"/>
                  </a:lnTo>
                  <a:lnTo>
                    <a:pt x="1172" y="1166"/>
                  </a:lnTo>
                  <a:lnTo>
                    <a:pt x="1210" y="1143"/>
                  </a:lnTo>
                  <a:lnTo>
                    <a:pt x="1244" y="1122"/>
                  </a:lnTo>
                  <a:lnTo>
                    <a:pt x="1279" y="1103"/>
                  </a:lnTo>
                  <a:lnTo>
                    <a:pt x="1315" y="1085"/>
                  </a:lnTo>
                  <a:lnTo>
                    <a:pt x="1353" y="1065"/>
                  </a:lnTo>
                  <a:lnTo>
                    <a:pt x="1395" y="1045"/>
                  </a:lnTo>
                  <a:lnTo>
                    <a:pt x="1442" y="1024"/>
                  </a:lnTo>
                  <a:lnTo>
                    <a:pt x="1480" y="977"/>
                  </a:lnTo>
                  <a:lnTo>
                    <a:pt x="1517" y="938"/>
                  </a:lnTo>
                  <a:lnTo>
                    <a:pt x="1555" y="907"/>
                  </a:lnTo>
                  <a:lnTo>
                    <a:pt x="1591" y="879"/>
                  </a:lnTo>
                  <a:lnTo>
                    <a:pt x="1626" y="858"/>
                  </a:lnTo>
                  <a:lnTo>
                    <a:pt x="1661" y="842"/>
                  </a:lnTo>
                  <a:lnTo>
                    <a:pt x="1694" y="828"/>
                  </a:lnTo>
                  <a:lnTo>
                    <a:pt x="1725" y="818"/>
                  </a:lnTo>
                  <a:lnTo>
                    <a:pt x="1754" y="810"/>
                  </a:lnTo>
                  <a:lnTo>
                    <a:pt x="1781" y="804"/>
                  </a:lnTo>
                  <a:lnTo>
                    <a:pt x="1807" y="798"/>
                  </a:lnTo>
                  <a:lnTo>
                    <a:pt x="1829" y="792"/>
                  </a:lnTo>
                  <a:lnTo>
                    <a:pt x="1849" y="784"/>
                  </a:lnTo>
                  <a:lnTo>
                    <a:pt x="1866" y="777"/>
                  </a:lnTo>
                  <a:lnTo>
                    <a:pt x="1879" y="765"/>
                  </a:lnTo>
                  <a:lnTo>
                    <a:pt x="1888" y="751"/>
                  </a:lnTo>
                  <a:lnTo>
                    <a:pt x="1894" y="733"/>
                  </a:lnTo>
                  <a:lnTo>
                    <a:pt x="1897" y="710"/>
                  </a:lnTo>
                  <a:lnTo>
                    <a:pt x="1894" y="683"/>
                  </a:lnTo>
                  <a:lnTo>
                    <a:pt x="1888" y="649"/>
                  </a:lnTo>
                  <a:lnTo>
                    <a:pt x="1885" y="634"/>
                  </a:lnTo>
                  <a:lnTo>
                    <a:pt x="1876" y="617"/>
                  </a:lnTo>
                  <a:lnTo>
                    <a:pt x="1863" y="597"/>
                  </a:lnTo>
                  <a:lnTo>
                    <a:pt x="1847" y="575"/>
                  </a:lnTo>
                  <a:lnTo>
                    <a:pt x="1831" y="545"/>
                  </a:lnTo>
                  <a:lnTo>
                    <a:pt x="1816" y="510"/>
                  </a:lnTo>
                  <a:lnTo>
                    <a:pt x="1807" y="487"/>
                  </a:lnTo>
                  <a:lnTo>
                    <a:pt x="1798" y="459"/>
                  </a:lnTo>
                  <a:lnTo>
                    <a:pt x="1786" y="427"/>
                  </a:lnTo>
                  <a:lnTo>
                    <a:pt x="1765" y="361"/>
                  </a:lnTo>
                  <a:lnTo>
                    <a:pt x="1755" y="327"/>
                  </a:lnTo>
                  <a:lnTo>
                    <a:pt x="1748" y="299"/>
                  </a:lnTo>
                  <a:lnTo>
                    <a:pt x="1742" y="273"/>
                  </a:lnTo>
                  <a:lnTo>
                    <a:pt x="1740" y="255"/>
                  </a:lnTo>
                  <a:lnTo>
                    <a:pt x="1746" y="223"/>
                  </a:lnTo>
                  <a:lnTo>
                    <a:pt x="1762" y="192"/>
                  </a:lnTo>
                  <a:lnTo>
                    <a:pt x="1784" y="161"/>
                  </a:lnTo>
                  <a:lnTo>
                    <a:pt x="1814" y="133"/>
                  </a:lnTo>
                  <a:lnTo>
                    <a:pt x="1850" y="106"/>
                  </a:lnTo>
                  <a:lnTo>
                    <a:pt x="1890" y="85"/>
                  </a:lnTo>
                  <a:lnTo>
                    <a:pt x="1932" y="66"/>
                  </a:lnTo>
                  <a:lnTo>
                    <a:pt x="1976" y="54"/>
                  </a:lnTo>
                  <a:lnTo>
                    <a:pt x="2018" y="48"/>
                  </a:lnTo>
                  <a:lnTo>
                    <a:pt x="2053" y="50"/>
                  </a:lnTo>
                  <a:lnTo>
                    <a:pt x="2086" y="59"/>
                  </a:lnTo>
                  <a:lnTo>
                    <a:pt x="2114" y="71"/>
                  </a:lnTo>
                  <a:lnTo>
                    <a:pt x="2141" y="88"/>
                  </a:lnTo>
                  <a:lnTo>
                    <a:pt x="2163" y="104"/>
                  </a:lnTo>
                  <a:lnTo>
                    <a:pt x="2181" y="121"/>
                  </a:lnTo>
                  <a:lnTo>
                    <a:pt x="2193" y="134"/>
                  </a:lnTo>
                  <a:lnTo>
                    <a:pt x="2200" y="145"/>
                  </a:lnTo>
                  <a:lnTo>
                    <a:pt x="2214" y="170"/>
                  </a:lnTo>
                  <a:lnTo>
                    <a:pt x="2226" y="201"/>
                  </a:lnTo>
                  <a:lnTo>
                    <a:pt x="2236" y="232"/>
                  </a:lnTo>
                  <a:lnTo>
                    <a:pt x="2247" y="267"/>
                  </a:lnTo>
                  <a:lnTo>
                    <a:pt x="2255" y="303"/>
                  </a:lnTo>
                  <a:lnTo>
                    <a:pt x="2261" y="341"/>
                  </a:lnTo>
                  <a:lnTo>
                    <a:pt x="2265" y="380"/>
                  </a:lnTo>
                  <a:lnTo>
                    <a:pt x="2268" y="416"/>
                  </a:lnTo>
                  <a:lnTo>
                    <a:pt x="2268" y="454"/>
                  </a:lnTo>
                  <a:lnTo>
                    <a:pt x="2267" y="489"/>
                  </a:lnTo>
                  <a:lnTo>
                    <a:pt x="2262" y="522"/>
                  </a:lnTo>
                  <a:lnTo>
                    <a:pt x="2255" y="552"/>
                  </a:lnTo>
                  <a:lnTo>
                    <a:pt x="2244" y="579"/>
                  </a:lnTo>
                  <a:lnTo>
                    <a:pt x="2232" y="602"/>
                  </a:lnTo>
                  <a:lnTo>
                    <a:pt x="2217" y="620"/>
                  </a:lnTo>
                  <a:lnTo>
                    <a:pt x="2197" y="634"/>
                  </a:lnTo>
                  <a:lnTo>
                    <a:pt x="2175" y="640"/>
                  </a:lnTo>
                  <a:lnTo>
                    <a:pt x="2149" y="640"/>
                  </a:lnTo>
                  <a:lnTo>
                    <a:pt x="2132" y="641"/>
                  </a:lnTo>
                  <a:lnTo>
                    <a:pt x="2122" y="647"/>
                  </a:lnTo>
                  <a:lnTo>
                    <a:pt x="2117" y="655"/>
                  </a:lnTo>
                  <a:lnTo>
                    <a:pt x="2116" y="665"/>
                  </a:lnTo>
                  <a:lnTo>
                    <a:pt x="2120" y="679"/>
                  </a:lnTo>
                  <a:lnTo>
                    <a:pt x="2126" y="692"/>
                  </a:lnTo>
                  <a:lnTo>
                    <a:pt x="2137" y="707"/>
                  </a:lnTo>
                  <a:lnTo>
                    <a:pt x="2151" y="723"/>
                  </a:lnTo>
                  <a:lnTo>
                    <a:pt x="2167" y="738"/>
                  </a:lnTo>
                  <a:lnTo>
                    <a:pt x="2185" y="753"/>
                  </a:lnTo>
                  <a:lnTo>
                    <a:pt x="2276" y="727"/>
                  </a:lnTo>
                  <a:lnTo>
                    <a:pt x="2711" y="603"/>
                  </a:lnTo>
                  <a:lnTo>
                    <a:pt x="2812" y="517"/>
                  </a:lnTo>
                  <a:lnTo>
                    <a:pt x="2827" y="507"/>
                  </a:lnTo>
                  <a:lnTo>
                    <a:pt x="2852" y="496"/>
                  </a:lnTo>
                  <a:lnTo>
                    <a:pt x="2882" y="484"/>
                  </a:lnTo>
                  <a:lnTo>
                    <a:pt x="2918" y="471"/>
                  </a:lnTo>
                  <a:lnTo>
                    <a:pt x="2959" y="456"/>
                  </a:lnTo>
                  <a:lnTo>
                    <a:pt x="3002" y="440"/>
                  </a:lnTo>
                  <a:lnTo>
                    <a:pt x="3090" y="407"/>
                  </a:lnTo>
                  <a:lnTo>
                    <a:pt x="3132" y="392"/>
                  </a:lnTo>
                  <a:lnTo>
                    <a:pt x="3171" y="376"/>
                  </a:lnTo>
                  <a:lnTo>
                    <a:pt x="3206" y="359"/>
                  </a:lnTo>
                  <a:lnTo>
                    <a:pt x="3233" y="344"/>
                  </a:lnTo>
                  <a:lnTo>
                    <a:pt x="3254" y="329"/>
                  </a:lnTo>
                  <a:lnTo>
                    <a:pt x="3266" y="314"/>
                  </a:lnTo>
                  <a:lnTo>
                    <a:pt x="3274" y="300"/>
                  </a:lnTo>
                  <a:lnTo>
                    <a:pt x="3284" y="281"/>
                  </a:lnTo>
                  <a:lnTo>
                    <a:pt x="3295" y="255"/>
                  </a:lnTo>
                  <a:lnTo>
                    <a:pt x="3305" y="222"/>
                  </a:lnTo>
                  <a:lnTo>
                    <a:pt x="3311" y="193"/>
                  </a:lnTo>
                  <a:lnTo>
                    <a:pt x="3317" y="163"/>
                  </a:lnTo>
                  <a:lnTo>
                    <a:pt x="3322" y="133"/>
                  </a:lnTo>
                  <a:lnTo>
                    <a:pt x="3325" y="106"/>
                  </a:lnTo>
                  <a:lnTo>
                    <a:pt x="3328" y="80"/>
                  </a:lnTo>
                  <a:lnTo>
                    <a:pt x="3331" y="57"/>
                  </a:lnTo>
                  <a:lnTo>
                    <a:pt x="3334" y="39"/>
                  </a:lnTo>
                  <a:lnTo>
                    <a:pt x="3337" y="27"/>
                  </a:lnTo>
                  <a:lnTo>
                    <a:pt x="3342" y="21"/>
                  </a:lnTo>
                  <a:lnTo>
                    <a:pt x="3346" y="21"/>
                  </a:lnTo>
                  <a:lnTo>
                    <a:pt x="3352" y="32"/>
                  </a:lnTo>
                  <a:lnTo>
                    <a:pt x="3360" y="50"/>
                  </a:lnTo>
                  <a:lnTo>
                    <a:pt x="3361" y="54"/>
                  </a:lnTo>
                  <a:lnTo>
                    <a:pt x="3363" y="62"/>
                  </a:lnTo>
                  <a:lnTo>
                    <a:pt x="3366" y="75"/>
                  </a:lnTo>
                  <a:lnTo>
                    <a:pt x="3370" y="91"/>
                  </a:lnTo>
                  <a:lnTo>
                    <a:pt x="3382" y="124"/>
                  </a:lnTo>
                  <a:lnTo>
                    <a:pt x="3390" y="140"/>
                  </a:lnTo>
                  <a:lnTo>
                    <a:pt x="3397" y="155"/>
                  </a:lnTo>
                  <a:lnTo>
                    <a:pt x="3406" y="167"/>
                  </a:lnTo>
                  <a:lnTo>
                    <a:pt x="3417" y="175"/>
                  </a:lnTo>
                  <a:lnTo>
                    <a:pt x="3429" y="178"/>
                  </a:lnTo>
                  <a:lnTo>
                    <a:pt x="3441" y="175"/>
                  </a:lnTo>
                  <a:lnTo>
                    <a:pt x="3455" y="164"/>
                  </a:lnTo>
                  <a:lnTo>
                    <a:pt x="3470" y="146"/>
                  </a:lnTo>
                  <a:lnTo>
                    <a:pt x="3485" y="118"/>
                  </a:lnTo>
                  <a:lnTo>
                    <a:pt x="3489" y="109"/>
                  </a:lnTo>
                  <a:lnTo>
                    <a:pt x="3497" y="97"/>
                  </a:lnTo>
                  <a:lnTo>
                    <a:pt x="3506" y="85"/>
                  </a:lnTo>
                  <a:lnTo>
                    <a:pt x="3527" y="57"/>
                  </a:lnTo>
                  <a:lnTo>
                    <a:pt x="3539" y="44"/>
                  </a:lnTo>
                  <a:lnTo>
                    <a:pt x="3572" y="11"/>
                  </a:lnTo>
                  <a:lnTo>
                    <a:pt x="3583" y="5"/>
                  </a:lnTo>
                  <a:lnTo>
                    <a:pt x="3590" y="0"/>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7" name="Group 34"/>
            <p:cNvGrpSpPr/>
            <p:nvPr/>
          </p:nvGrpSpPr>
          <p:grpSpPr>
            <a:xfrm>
              <a:off x="7752703" y="2260540"/>
              <a:ext cx="243839" cy="858746"/>
              <a:chOff x="3643306" y="896957"/>
              <a:chExt cx="1530350" cy="5389563"/>
            </a:xfrm>
          </p:grpSpPr>
          <p:sp>
            <p:nvSpPr>
              <p:cNvPr id="38" name="Freeform 7"/>
              <p:cNvSpPr>
                <a:spLocks/>
              </p:cNvSpPr>
              <p:nvPr/>
            </p:nvSpPr>
            <p:spPr bwMode="auto">
              <a:xfrm>
                <a:off x="3643306" y="896957"/>
                <a:ext cx="1530350" cy="5389563"/>
              </a:xfrm>
              <a:custGeom>
                <a:avLst/>
                <a:gdLst/>
                <a:ahLst/>
                <a:cxnLst>
                  <a:cxn ang="0">
                    <a:pos x="621" y="14"/>
                  </a:cxn>
                  <a:cxn ang="0">
                    <a:pos x="809" y="85"/>
                  </a:cxn>
                  <a:cxn ang="0">
                    <a:pos x="964" y="219"/>
                  </a:cxn>
                  <a:cxn ang="0">
                    <a:pos x="942" y="243"/>
                  </a:cxn>
                  <a:cxn ang="0">
                    <a:pos x="912" y="255"/>
                  </a:cxn>
                  <a:cxn ang="0">
                    <a:pos x="901" y="354"/>
                  </a:cxn>
                  <a:cxn ang="0">
                    <a:pos x="892" y="538"/>
                  </a:cxn>
                  <a:cxn ang="0">
                    <a:pos x="881" y="770"/>
                  </a:cxn>
                  <a:cxn ang="0">
                    <a:pos x="854" y="1141"/>
                  </a:cxn>
                  <a:cxn ang="0">
                    <a:pos x="823" y="1361"/>
                  </a:cxn>
                  <a:cxn ang="0">
                    <a:pos x="779" y="1527"/>
                  </a:cxn>
                  <a:cxn ang="0">
                    <a:pos x="734" y="1610"/>
                  </a:cxn>
                  <a:cxn ang="0">
                    <a:pos x="723" y="1622"/>
                  </a:cxn>
                  <a:cxn ang="0">
                    <a:pos x="694" y="1635"/>
                  </a:cxn>
                  <a:cxn ang="0">
                    <a:pos x="695" y="1682"/>
                  </a:cxn>
                  <a:cxn ang="0">
                    <a:pos x="703" y="1740"/>
                  </a:cxn>
                  <a:cxn ang="0">
                    <a:pos x="685" y="1759"/>
                  </a:cxn>
                  <a:cxn ang="0">
                    <a:pos x="668" y="1793"/>
                  </a:cxn>
                  <a:cxn ang="0">
                    <a:pos x="674" y="1848"/>
                  </a:cxn>
                  <a:cxn ang="0">
                    <a:pos x="692" y="1900"/>
                  </a:cxn>
                  <a:cxn ang="0">
                    <a:pos x="672" y="1944"/>
                  </a:cxn>
                  <a:cxn ang="0">
                    <a:pos x="646" y="1994"/>
                  </a:cxn>
                  <a:cxn ang="0">
                    <a:pos x="640" y="2104"/>
                  </a:cxn>
                  <a:cxn ang="0">
                    <a:pos x="648" y="2220"/>
                  </a:cxn>
                  <a:cxn ang="0">
                    <a:pos x="646" y="2273"/>
                  </a:cxn>
                  <a:cxn ang="0">
                    <a:pos x="644" y="2318"/>
                  </a:cxn>
                  <a:cxn ang="0">
                    <a:pos x="657" y="2510"/>
                  </a:cxn>
                  <a:cxn ang="0">
                    <a:pos x="730" y="2719"/>
                  </a:cxn>
                  <a:cxn ang="0">
                    <a:pos x="962" y="3159"/>
                  </a:cxn>
                  <a:cxn ang="0">
                    <a:pos x="54" y="3211"/>
                  </a:cxn>
                  <a:cxn ang="0">
                    <a:pos x="103" y="2826"/>
                  </a:cxn>
                  <a:cxn ang="0">
                    <a:pos x="355" y="2555"/>
                  </a:cxn>
                  <a:cxn ang="0">
                    <a:pos x="364" y="2431"/>
                  </a:cxn>
                  <a:cxn ang="0">
                    <a:pos x="338" y="1979"/>
                  </a:cxn>
                  <a:cxn ang="0">
                    <a:pos x="307" y="1914"/>
                  </a:cxn>
                  <a:cxn ang="0">
                    <a:pos x="312" y="1852"/>
                  </a:cxn>
                  <a:cxn ang="0">
                    <a:pos x="292" y="1804"/>
                  </a:cxn>
                  <a:cxn ang="0">
                    <a:pos x="283" y="1779"/>
                  </a:cxn>
                  <a:cxn ang="0">
                    <a:pos x="255" y="1764"/>
                  </a:cxn>
                  <a:cxn ang="0">
                    <a:pos x="240" y="1741"/>
                  </a:cxn>
                  <a:cxn ang="0">
                    <a:pos x="255" y="1688"/>
                  </a:cxn>
                  <a:cxn ang="0">
                    <a:pos x="245" y="1609"/>
                  </a:cxn>
                  <a:cxn ang="0">
                    <a:pos x="202" y="1573"/>
                  </a:cxn>
                  <a:cxn ang="0">
                    <a:pos x="170" y="1518"/>
                  </a:cxn>
                  <a:cxn ang="0">
                    <a:pos x="123" y="1400"/>
                  </a:cxn>
                  <a:cxn ang="0">
                    <a:pos x="87" y="1209"/>
                  </a:cxn>
                  <a:cxn ang="0">
                    <a:pos x="60" y="974"/>
                  </a:cxn>
                  <a:cxn ang="0">
                    <a:pos x="38" y="729"/>
                  </a:cxn>
                  <a:cxn ang="0">
                    <a:pos x="23" y="503"/>
                  </a:cxn>
                  <a:cxn ang="0">
                    <a:pos x="10" y="328"/>
                  </a:cxn>
                  <a:cxn ang="0">
                    <a:pos x="0" y="235"/>
                  </a:cxn>
                  <a:cxn ang="0">
                    <a:pos x="117" y="109"/>
                  </a:cxn>
                  <a:cxn ang="0">
                    <a:pos x="282" y="29"/>
                  </a:cxn>
                  <a:cxn ang="0">
                    <a:pos x="473" y="0"/>
                  </a:cxn>
                </a:cxnLst>
                <a:rect l="0" t="0" r="r" b="b"/>
                <a:pathLst>
                  <a:path w="964" h="3395">
                    <a:moveTo>
                      <a:pt x="473" y="0"/>
                    </a:moveTo>
                    <a:lnTo>
                      <a:pt x="523" y="1"/>
                    </a:lnTo>
                    <a:lnTo>
                      <a:pt x="573" y="6"/>
                    </a:lnTo>
                    <a:lnTo>
                      <a:pt x="621" y="14"/>
                    </a:lnTo>
                    <a:lnTo>
                      <a:pt x="671" y="27"/>
                    </a:lnTo>
                    <a:lnTo>
                      <a:pt x="718" y="42"/>
                    </a:lnTo>
                    <a:lnTo>
                      <a:pt x="764" y="62"/>
                    </a:lnTo>
                    <a:lnTo>
                      <a:pt x="809" y="85"/>
                    </a:lnTo>
                    <a:lnTo>
                      <a:pt x="852" y="112"/>
                    </a:lnTo>
                    <a:lnTo>
                      <a:pt x="892" y="144"/>
                    </a:lnTo>
                    <a:lnTo>
                      <a:pt x="929" y="179"/>
                    </a:lnTo>
                    <a:lnTo>
                      <a:pt x="964" y="219"/>
                    </a:lnTo>
                    <a:lnTo>
                      <a:pt x="962" y="230"/>
                    </a:lnTo>
                    <a:lnTo>
                      <a:pt x="957" y="236"/>
                    </a:lnTo>
                    <a:lnTo>
                      <a:pt x="950" y="240"/>
                    </a:lnTo>
                    <a:lnTo>
                      <a:pt x="942" y="243"/>
                    </a:lnTo>
                    <a:lnTo>
                      <a:pt x="933" y="245"/>
                    </a:lnTo>
                    <a:lnTo>
                      <a:pt x="925" y="247"/>
                    </a:lnTo>
                    <a:lnTo>
                      <a:pt x="918" y="250"/>
                    </a:lnTo>
                    <a:lnTo>
                      <a:pt x="912" y="255"/>
                    </a:lnTo>
                    <a:lnTo>
                      <a:pt x="909" y="264"/>
                    </a:lnTo>
                    <a:lnTo>
                      <a:pt x="906" y="288"/>
                    </a:lnTo>
                    <a:lnTo>
                      <a:pt x="904" y="318"/>
                    </a:lnTo>
                    <a:lnTo>
                      <a:pt x="901" y="354"/>
                    </a:lnTo>
                    <a:lnTo>
                      <a:pt x="899" y="394"/>
                    </a:lnTo>
                    <a:lnTo>
                      <a:pt x="897" y="439"/>
                    </a:lnTo>
                    <a:lnTo>
                      <a:pt x="895" y="487"/>
                    </a:lnTo>
                    <a:lnTo>
                      <a:pt x="892" y="538"/>
                    </a:lnTo>
                    <a:lnTo>
                      <a:pt x="890" y="593"/>
                    </a:lnTo>
                    <a:lnTo>
                      <a:pt x="887" y="650"/>
                    </a:lnTo>
                    <a:lnTo>
                      <a:pt x="885" y="709"/>
                    </a:lnTo>
                    <a:lnTo>
                      <a:pt x="881" y="770"/>
                    </a:lnTo>
                    <a:lnTo>
                      <a:pt x="877" y="831"/>
                    </a:lnTo>
                    <a:lnTo>
                      <a:pt x="869" y="956"/>
                    </a:lnTo>
                    <a:lnTo>
                      <a:pt x="859" y="1080"/>
                    </a:lnTo>
                    <a:lnTo>
                      <a:pt x="854" y="1141"/>
                    </a:lnTo>
                    <a:lnTo>
                      <a:pt x="847" y="1199"/>
                    </a:lnTo>
                    <a:lnTo>
                      <a:pt x="839" y="1256"/>
                    </a:lnTo>
                    <a:lnTo>
                      <a:pt x="831" y="1310"/>
                    </a:lnTo>
                    <a:lnTo>
                      <a:pt x="823" y="1361"/>
                    </a:lnTo>
                    <a:lnTo>
                      <a:pt x="813" y="1409"/>
                    </a:lnTo>
                    <a:lnTo>
                      <a:pt x="802" y="1453"/>
                    </a:lnTo>
                    <a:lnTo>
                      <a:pt x="791" y="1493"/>
                    </a:lnTo>
                    <a:lnTo>
                      <a:pt x="779" y="1527"/>
                    </a:lnTo>
                    <a:lnTo>
                      <a:pt x="765" y="1556"/>
                    </a:lnTo>
                    <a:lnTo>
                      <a:pt x="750" y="1580"/>
                    </a:lnTo>
                    <a:lnTo>
                      <a:pt x="734" y="1598"/>
                    </a:lnTo>
                    <a:lnTo>
                      <a:pt x="734" y="1610"/>
                    </a:lnTo>
                    <a:lnTo>
                      <a:pt x="733" y="1618"/>
                    </a:lnTo>
                    <a:lnTo>
                      <a:pt x="730" y="1622"/>
                    </a:lnTo>
                    <a:lnTo>
                      <a:pt x="727" y="1623"/>
                    </a:lnTo>
                    <a:lnTo>
                      <a:pt x="723" y="1622"/>
                    </a:lnTo>
                    <a:lnTo>
                      <a:pt x="713" y="1620"/>
                    </a:lnTo>
                    <a:lnTo>
                      <a:pt x="707" y="1622"/>
                    </a:lnTo>
                    <a:lnTo>
                      <a:pt x="701" y="1626"/>
                    </a:lnTo>
                    <a:lnTo>
                      <a:pt x="694" y="1635"/>
                    </a:lnTo>
                    <a:lnTo>
                      <a:pt x="692" y="1642"/>
                    </a:lnTo>
                    <a:lnTo>
                      <a:pt x="692" y="1653"/>
                    </a:lnTo>
                    <a:lnTo>
                      <a:pt x="693" y="1667"/>
                    </a:lnTo>
                    <a:lnTo>
                      <a:pt x="695" y="1682"/>
                    </a:lnTo>
                    <a:lnTo>
                      <a:pt x="697" y="1699"/>
                    </a:lnTo>
                    <a:lnTo>
                      <a:pt x="699" y="1714"/>
                    </a:lnTo>
                    <a:lnTo>
                      <a:pt x="702" y="1727"/>
                    </a:lnTo>
                    <a:lnTo>
                      <a:pt x="703" y="1740"/>
                    </a:lnTo>
                    <a:lnTo>
                      <a:pt x="702" y="1748"/>
                    </a:lnTo>
                    <a:lnTo>
                      <a:pt x="697" y="1753"/>
                    </a:lnTo>
                    <a:lnTo>
                      <a:pt x="691" y="1757"/>
                    </a:lnTo>
                    <a:lnTo>
                      <a:pt x="685" y="1759"/>
                    </a:lnTo>
                    <a:lnTo>
                      <a:pt x="678" y="1763"/>
                    </a:lnTo>
                    <a:lnTo>
                      <a:pt x="673" y="1770"/>
                    </a:lnTo>
                    <a:lnTo>
                      <a:pt x="670" y="1780"/>
                    </a:lnTo>
                    <a:lnTo>
                      <a:pt x="668" y="1793"/>
                    </a:lnTo>
                    <a:lnTo>
                      <a:pt x="667" y="1808"/>
                    </a:lnTo>
                    <a:lnTo>
                      <a:pt x="666" y="1821"/>
                    </a:lnTo>
                    <a:lnTo>
                      <a:pt x="663" y="1831"/>
                    </a:lnTo>
                    <a:lnTo>
                      <a:pt x="674" y="1848"/>
                    </a:lnTo>
                    <a:lnTo>
                      <a:pt x="682" y="1861"/>
                    </a:lnTo>
                    <a:lnTo>
                      <a:pt x="689" y="1873"/>
                    </a:lnTo>
                    <a:lnTo>
                      <a:pt x="692" y="1886"/>
                    </a:lnTo>
                    <a:lnTo>
                      <a:pt x="692" y="1900"/>
                    </a:lnTo>
                    <a:lnTo>
                      <a:pt x="690" y="1914"/>
                    </a:lnTo>
                    <a:lnTo>
                      <a:pt x="685" y="1924"/>
                    </a:lnTo>
                    <a:lnTo>
                      <a:pt x="679" y="1934"/>
                    </a:lnTo>
                    <a:lnTo>
                      <a:pt x="672" y="1944"/>
                    </a:lnTo>
                    <a:lnTo>
                      <a:pt x="665" y="1954"/>
                    </a:lnTo>
                    <a:lnTo>
                      <a:pt x="657" y="1965"/>
                    </a:lnTo>
                    <a:lnTo>
                      <a:pt x="651" y="1979"/>
                    </a:lnTo>
                    <a:lnTo>
                      <a:pt x="646" y="1994"/>
                    </a:lnTo>
                    <a:lnTo>
                      <a:pt x="643" y="2014"/>
                    </a:lnTo>
                    <a:lnTo>
                      <a:pt x="642" y="2036"/>
                    </a:lnTo>
                    <a:lnTo>
                      <a:pt x="641" y="2069"/>
                    </a:lnTo>
                    <a:lnTo>
                      <a:pt x="640" y="2104"/>
                    </a:lnTo>
                    <a:lnTo>
                      <a:pt x="639" y="2140"/>
                    </a:lnTo>
                    <a:lnTo>
                      <a:pt x="643" y="2177"/>
                    </a:lnTo>
                    <a:lnTo>
                      <a:pt x="647" y="2201"/>
                    </a:lnTo>
                    <a:lnTo>
                      <a:pt x="648" y="2220"/>
                    </a:lnTo>
                    <a:lnTo>
                      <a:pt x="649" y="2237"/>
                    </a:lnTo>
                    <a:lnTo>
                      <a:pt x="648" y="2250"/>
                    </a:lnTo>
                    <a:lnTo>
                      <a:pt x="647" y="2263"/>
                    </a:lnTo>
                    <a:lnTo>
                      <a:pt x="646" y="2273"/>
                    </a:lnTo>
                    <a:lnTo>
                      <a:pt x="647" y="2281"/>
                    </a:lnTo>
                    <a:lnTo>
                      <a:pt x="649" y="2300"/>
                    </a:lnTo>
                    <a:lnTo>
                      <a:pt x="647" y="2309"/>
                    </a:lnTo>
                    <a:lnTo>
                      <a:pt x="644" y="2318"/>
                    </a:lnTo>
                    <a:lnTo>
                      <a:pt x="636" y="2330"/>
                    </a:lnTo>
                    <a:lnTo>
                      <a:pt x="640" y="2393"/>
                    </a:lnTo>
                    <a:lnTo>
                      <a:pt x="647" y="2453"/>
                    </a:lnTo>
                    <a:lnTo>
                      <a:pt x="657" y="2510"/>
                    </a:lnTo>
                    <a:lnTo>
                      <a:pt x="671" y="2564"/>
                    </a:lnTo>
                    <a:lnTo>
                      <a:pt x="687" y="2617"/>
                    </a:lnTo>
                    <a:lnTo>
                      <a:pt x="707" y="2668"/>
                    </a:lnTo>
                    <a:lnTo>
                      <a:pt x="730" y="2719"/>
                    </a:lnTo>
                    <a:lnTo>
                      <a:pt x="756" y="2769"/>
                    </a:lnTo>
                    <a:lnTo>
                      <a:pt x="920" y="2861"/>
                    </a:lnTo>
                    <a:lnTo>
                      <a:pt x="929" y="3138"/>
                    </a:lnTo>
                    <a:lnTo>
                      <a:pt x="962" y="3159"/>
                    </a:lnTo>
                    <a:lnTo>
                      <a:pt x="964" y="3228"/>
                    </a:lnTo>
                    <a:lnTo>
                      <a:pt x="503" y="3395"/>
                    </a:lnTo>
                    <a:lnTo>
                      <a:pt x="392" y="3385"/>
                    </a:lnTo>
                    <a:lnTo>
                      <a:pt x="54" y="3211"/>
                    </a:lnTo>
                    <a:lnTo>
                      <a:pt x="81" y="3173"/>
                    </a:lnTo>
                    <a:lnTo>
                      <a:pt x="58" y="3151"/>
                    </a:lnTo>
                    <a:lnTo>
                      <a:pt x="93" y="3094"/>
                    </a:lnTo>
                    <a:lnTo>
                      <a:pt x="103" y="2826"/>
                    </a:lnTo>
                    <a:lnTo>
                      <a:pt x="267" y="2779"/>
                    </a:lnTo>
                    <a:lnTo>
                      <a:pt x="340" y="2606"/>
                    </a:lnTo>
                    <a:lnTo>
                      <a:pt x="349" y="2583"/>
                    </a:lnTo>
                    <a:lnTo>
                      <a:pt x="355" y="2555"/>
                    </a:lnTo>
                    <a:lnTo>
                      <a:pt x="359" y="2524"/>
                    </a:lnTo>
                    <a:lnTo>
                      <a:pt x="362" y="2492"/>
                    </a:lnTo>
                    <a:lnTo>
                      <a:pt x="363" y="2461"/>
                    </a:lnTo>
                    <a:lnTo>
                      <a:pt x="364" y="2431"/>
                    </a:lnTo>
                    <a:lnTo>
                      <a:pt x="365" y="2340"/>
                    </a:lnTo>
                    <a:lnTo>
                      <a:pt x="343" y="2301"/>
                    </a:lnTo>
                    <a:lnTo>
                      <a:pt x="340" y="1992"/>
                    </a:lnTo>
                    <a:lnTo>
                      <a:pt x="338" y="1979"/>
                    </a:lnTo>
                    <a:lnTo>
                      <a:pt x="334" y="1966"/>
                    </a:lnTo>
                    <a:lnTo>
                      <a:pt x="329" y="1956"/>
                    </a:lnTo>
                    <a:lnTo>
                      <a:pt x="311" y="1925"/>
                    </a:lnTo>
                    <a:lnTo>
                      <a:pt x="307" y="1914"/>
                    </a:lnTo>
                    <a:lnTo>
                      <a:pt x="303" y="1901"/>
                    </a:lnTo>
                    <a:lnTo>
                      <a:pt x="302" y="1887"/>
                    </a:lnTo>
                    <a:lnTo>
                      <a:pt x="305" y="1870"/>
                    </a:lnTo>
                    <a:lnTo>
                      <a:pt x="312" y="1852"/>
                    </a:lnTo>
                    <a:lnTo>
                      <a:pt x="312" y="1846"/>
                    </a:lnTo>
                    <a:lnTo>
                      <a:pt x="308" y="1836"/>
                    </a:lnTo>
                    <a:lnTo>
                      <a:pt x="302" y="1826"/>
                    </a:lnTo>
                    <a:lnTo>
                      <a:pt x="292" y="1804"/>
                    </a:lnTo>
                    <a:lnTo>
                      <a:pt x="288" y="1794"/>
                    </a:lnTo>
                    <a:lnTo>
                      <a:pt x="288" y="1787"/>
                    </a:lnTo>
                    <a:lnTo>
                      <a:pt x="286" y="1782"/>
                    </a:lnTo>
                    <a:lnTo>
                      <a:pt x="283" y="1779"/>
                    </a:lnTo>
                    <a:lnTo>
                      <a:pt x="277" y="1775"/>
                    </a:lnTo>
                    <a:lnTo>
                      <a:pt x="271" y="1772"/>
                    </a:lnTo>
                    <a:lnTo>
                      <a:pt x="262" y="1769"/>
                    </a:lnTo>
                    <a:lnTo>
                      <a:pt x="255" y="1764"/>
                    </a:lnTo>
                    <a:lnTo>
                      <a:pt x="249" y="1760"/>
                    </a:lnTo>
                    <a:lnTo>
                      <a:pt x="244" y="1755"/>
                    </a:lnTo>
                    <a:lnTo>
                      <a:pt x="241" y="1748"/>
                    </a:lnTo>
                    <a:lnTo>
                      <a:pt x="240" y="1741"/>
                    </a:lnTo>
                    <a:lnTo>
                      <a:pt x="242" y="1730"/>
                    </a:lnTo>
                    <a:lnTo>
                      <a:pt x="247" y="1719"/>
                    </a:lnTo>
                    <a:lnTo>
                      <a:pt x="257" y="1705"/>
                    </a:lnTo>
                    <a:lnTo>
                      <a:pt x="255" y="1688"/>
                    </a:lnTo>
                    <a:lnTo>
                      <a:pt x="251" y="1672"/>
                    </a:lnTo>
                    <a:lnTo>
                      <a:pt x="248" y="1653"/>
                    </a:lnTo>
                    <a:lnTo>
                      <a:pt x="245" y="1633"/>
                    </a:lnTo>
                    <a:lnTo>
                      <a:pt x="245" y="1609"/>
                    </a:lnTo>
                    <a:lnTo>
                      <a:pt x="231" y="1607"/>
                    </a:lnTo>
                    <a:lnTo>
                      <a:pt x="220" y="1599"/>
                    </a:lnTo>
                    <a:lnTo>
                      <a:pt x="210" y="1587"/>
                    </a:lnTo>
                    <a:lnTo>
                      <a:pt x="202" y="1573"/>
                    </a:lnTo>
                    <a:lnTo>
                      <a:pt x="197" y="1558"/>
                    </a:lnTo>
                    <a:lnTo>
                      <a:pt x="196" y="1541"/>
                    </a:lnTo>
                    <a:lnTo>
                      <a:pt x="183" y="1534"/>
                    </a:lnTo>
                    <a:lnTo>
                      <a:pt x="170" y="1518"/>
                    </a:lnTo>
                    <a:lnTo>
                      <a:pt x="157" y="1498"/>
                    </a:lnTo>
                    <a:lnTo>
                      <a:pt x="145" y="1471"/>
                    </a:lnTo>
                    <a:lnTo>
                      <a:pt x="135" y="1438"/>
                    </a:lnTo>
                    <a:lnTo>
                      <a:pt x="123" y="1400"/>
                    </a:lnTo>
                    <a:lnTo>
                      <a:pt x="114" y="1358"/>
                    </a:lnTo>
                    <a:lnTo>
                      <a:pt x="105" y="1311"/>
                    </a:lnTo>
                    <a:lnTo>
                      <a:pt x="96" y="1261"/>
                    </a:lnTo>
                    <a:lnTo>
                      <a:pt x="87" y="1209"/>
                    </a:lnTo>
                    <a:lnTo>
                      <a:pt x="80" y="1153"/>
                    </a:lnTo>
                    <a:lnTo>
                      <a:pt x="73" y="1094"/>
                    </a:lnTo>
                    <a:lnTo>
                      <a:pt x="66" y="1035"/>
                    </a:lnTo>
                    <a:lnTo>
                      <a:pt x="60" y="974"/>
                    </a:lnTo>
                    <a:lnTo>
                      <a:pt x="53" y="912"/>
                    </a:lnTo>
                    <a:lnTo>
                      <a:pt x="48" y="851"/>
                    </a:lnTo>
                    <a:lnTo>
                      <a:pt x="43" y="790"/>
                    </a:lnTo>
                    <a:lnTo>
                      <a:pt x="38" y="729"/>
                    </a:lnTo>
                    <a:lnTo>
                      <a:pt x="34" y="669"/>
                    </a:lnTo>
                    <a:lnTo>
                      <a:pt x="30" y="611"/>
                    </a:lnTo>
                    <a:lnTo>
                      <a:pt x="26" y="556"/>
                    </a:lnTo>
                    <a:lnTo>
                      <a:pt x="23" y="503"/>
                    </a:lnTo>
                    <a:lnTo>
                      <a:pt x="20" y="453"/>
                    </a:lnTo>
                    <a:lnTo>
                      <a:pt x="15" y="407"/>
                    </a:lnTo>
                    <a:lnTo>
                      <a:pt x="13" y="365"/>
                    </a:lnTo>
                    <a:lnTo>
                      <a:pt x="10" y="328"/>
                    </a:lnTo>
                    <a:lnTo>
                      <a:pt x="7" y="295"/>
                    </a:lnTo>
                    <a:lnTo>
                      <a:pt x="5" y="269"/>
                    </a:lnTo>
                    <a:lnTo>
                      <a:pt x="2" y="249"/>
                    </a:lnTo>
                    <a:lnTo>
                      <a:pt x="0" y="235"/>
                    </a:lnTo>
                    <a:lnTo>
                      <a:pt x="24" y="199"/>
                    </a:lnTo>
                    <a:lnTo>
                      <a:pt x="51" y="166"/>
                    </a:lnTo>
                    <a:lnTo>
                      <a:pt x="82" y="136"/>
                    </a:lnTo>
                    <a:lnTo>
                      <a:pt x="117" y="109"/>
                    </a:lnTo>
                    <a:lnTo>
                      <a:pt x="154" y="84"/>
                    </a:lnTo>
                    <a:lnTo>
                      <a:pt x="194" y="63"/>
                    </a:lnTo>
                    <a:lnTo>
                      <a:pt x="238" y="44"/>
                    </a:lnTo>
                    <a:lnTo>
                      <a:pt x="282" y="29"/>
                    </a:lnTo>
                    <a:lnTo>
                      <a:pt x="328" y="16"/>
                    </a:lnTo>
                    <a:lnTo>
                      <a:pt x="375" y="8"/>
                    </a:lnTo>
                    <a:lnTo>
                      <a:pt x="424" y="2"/>
                    </a:lnTo>
                    <a:lnTo>
                      <a:pt x="473" y="0"/>
                    </a:lnTo>
                    <a:close/>
                  </a:path>
                </a:pathLst>
              </a:custGeom>
              <a:gradFill flip="none" rotWithShape="1">
                <a:gsLst>
                  <a:gs pos="0">
                    <a:srgbClr val="C98D21"/>
                  </a:gs>
                  <a:gs pos="74000">
                    <a:srgbClr val="F3EB4F"/>
                  </a:gs>
                  <a:gs pos="54000">
                    <a:srgbClr val="F3CB6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4" rIns="68589" bIns="34294" numCol="1" spcCol="0" rtlCol="0" fromWordArt="0" anchor="ctr" anchorCtr="0" forceAA="0" compatLnSpc="1">
                <a:prstTxWarp prst="textNoShape">
                  <a:avLst/>
                </a:prstTxWarp>
                <a:noAutofit/>
              </a:bodyPr>
              <a:lstStyle/>
              <a:p>
                <a:pPr algn="ctr"/>
                <a:endParaRPr lang="en-US" sz="1350">
                  <a:ln>
                    <a:solidFill>
                      <a:srgbClr val="127210"/>
                    </a:solidFill>
                  </a:ln>
                </a:endParaRPr>
              </a:p>
            </p:txBody>
          </p:sp>
          <p:sp>
            <p:nvSpPr>
              <p:cNvPr id="39" name="Freeform 8"/>
              <p:cNvSpPr>
                <a:spLocks/>
              </p:cNvSpPr>
              <p:nvPr/>
            </p:nvSpPr>
            <p:spPr bwMode="auto">
              <a:xfrm>
                <a:off x="3938581" y="2008207"/>
                <a:ext cx="906463" cy="906463"/>
              </a:xfrm>
              <a:custGeom>
                <a:avLst/>
                <a:gdLst/>
                <a:ahLst/>
                <a:cxnLst>
                  <a:cxn ang="0">
                    <a:pos x="286" y="0"/>
                  </a:cxn>
                  <a:cxn ang="0">
                    <a:pos x="571" y="285"/>
                  </a:cxn>
                  <a:cxn ang="0">
                    <a:pos x="286" y="571"/>
                  </a:cxn>
                  <a:cxn ang="0">
                    <a:pos x="0" y="285"/>
                  </a:cxn>
                  <a:cxn ang="0">
                    <a:pos x="286" y="0"/>
                  </a:cxn>
                </a:cxnLst>
                <a:rect l="0" t="0" r="r" b="b"/>
                <a:pathLst>
                  <a:path w="571" h="571">
                    <a:moveTo>
                      <a:pt x="286" y="0"/>
                    </a:moveTo>
                    <a:lnTo>
                      <a:pt x="571" y="285"/>
                    </a:lnTo>
                    <a:lnTo>
                      <a:pt x="286" y="571"/>
                    </a:lnTo>
                    <a:lnTo>
                      <a:pt x="0" y="285"/>
                    </a:lnTo>
                    <a:lnTo>
                      <a:pt x="286" y="0"/>
                    </a:lnTo>
                    <a:close/>
                  </a:path>
                </a:pathLst>
              </a:custGeom>
              <a:gradFill flip="none" rotWithShape="1">
                <a:gsLst>
                  <a:gs pos="0">
                    <a:srgbClr val="C98D21"/>
                  </a:gs>
                  <a:gs pos="74000">
                    <a:srgbClr val="F3EB4F"/>
                  </a:gs>
                  <a:gs pos="54000">
                    <a:srgbClr val="F3CB6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4" rIns="68589" bIns="34294" numCol="1" spcCol="0" rtlCol="0" fromWordArt="0" anchor="ctr" anchorCtr="0" forceAA="0" compatLnSpc="1">
                <a:prstTxWarp prst="textNoShape">
                  <a:avLst/>
                </a:prstTxWarp>
                <a:noAutofit/>
              </a:bodyPr>
              <a:lstStyle/>
              <a:p>
                <a:pPr algn="ctr"/>
                <a:endParaRPr lang="en-US" sz="1350">
                  <a:ln>
                    <a:solidFill>
                      <a:srgbClr val="127210"/>
                    </a:solidFill>
                  </a:ln>
                </a:endParaRPr>
              </a:p>
            </p:txBody>
          </p:sp>
          <p:sp>
            <p:nvSpPr>
              <p:cNvPr id="40" name="Freeform 9"/>
              <p:cNvSpPr>
                <a:spLocks noEditPoints="1"/>
              </p:cNvSpPr>
              <p:nvPr/>
            </p:nvSpPr>
            <p:spPr bwMode="auto">
              <a:xfrm>
                <a:off x="3935406" y="2173307"/>
                <a:ext cx="1104900" cy="3267075"/>
              </a:xfrm>
              <a:custGeom>
                <a:avLst/>
                <a:gdLst/>
                <a:ahLst/>
                <a:cxnLst>
                  <a:cxn ang="0">
                    <a:pos x="12" y="741"/>
                  </a:cxn>
                  <a:cxn ang="0">
                    <a:pos x="688" y="120"/>
                  </a:cxn>
                  <a:cxn ang="0">
                    <a:pos x="668" y="358"/>
                  </a:cxn>
                  <a:cxn ang="0">
                    <a:pos x="637" y="568"/>
                  </a:cxn>
                  <a:cxn ang="0">
                    <a:pos x="594" y="726"/>
                  </a:cxn>
                  <a:cxn ang="0">
                    <a:pos x="550" y="806"/>
                  </a:cxn>
                  <a:cxn ang="0">
                    <a:pos x="539" y="818"/>
                  </a:cxn>
                  <a:cxn ang="0">
                    <a:pos x="510" y="831"/>
                  </a:cxn>
                  <a:cxn ang="0">
                    <a:pos x="511" y="878"/>
                  </a:cxn>
                  <a:cxn ang="0">
                    <a:pos x="519" y="936"/>
                  </a:cxn>
                  <a:cxn ang="0">
                    <a:pos x="501" y="955"/>
                  </a:cxn>
                  <a:cxn ang="0">
                    <a:pos x="484" y="989"/>
                  </a:cxn>
                  <a:cxn ang="0">
                    <a:pos x="490" y="1044"/>
                  </a:cxn>
                  <a:cxn ang="0">
                    <a:pos x="508" y="1096"/>
                  </a:cxn>
                  <a:cxn ang="0">
                    <a:pos x="488" y="1140"/>
                  </a:cxn>
                  <a:cxn ang="0">
                    <a:pos x="462" y="1190"/>
                  </a:cxn>
                  <a:cxn ang="0">
                    <a:pos x="456" y="1300"/>
                  </a:cxn>
                  <a:cxn ang="0">
                    <a:pos x="464" y="1416"/>
                  </a:cxn>
                  <a:cxn ang="0">
                    <a:pos x="462" y="1469"/>
                  </a:cxn>
                  <a:cxn ang="0">
                    <a:pos x="460" y="1514"/>
                  </a:cxn>
                  <a:cxn ang="0">
                    <a:pos x="473" y="1705"/>
                  </a:cxn>
                  <a:cxn ang="0">
                    <a:pos x="544" y="1913"/>
                  </a:cxn>
                  <a:cxn ang="0">
                    <a:pos x="515" y="2011"/>
                  </a:cxn>
                  <a:cxn ang="0">
                    <a:pos x="466" y="2051"/>
                  </a:cxn>
                  <a:cxn ang="0">
                    <a:pos x="462" y="2040"/>
                  </a:cxn>
                  <a:cxn ang="0">
                    <a:pos x="452" y="2022"/>
                  </a:cxn>
                  <a:cxn ang="0">
                    <a:pos x="442" y="2004"/>
                  </a:cxn>
                  <a:cxn ang="0">
                    <a:pos x="460" y="1977"/>
                  </a:cxn>
                  <a:cxn ang="0">
                    <a:pos x="426" y="1904"/>
                  </a:cxn>
                  <a:cxn ang="0">
                    <a:pos x="414" y="1770"/>
                  </a:cxn>
                  <a:cxn ang="0">
                    <a:pos x="415" y="1515"/>
                  </a:cxn>
                  <a:cxn ang="0">
                    <a:pos x="415" y="1317"/>
                  </a:cxn>
                  <a:cxn ang="0">
                    <a:pos x="403" y="1206"/>
                  </a:cxn>
                  <a:cxn ang="0">
                    <a:pos x="374" y="1169"/>
                  </a:cxn>
                  <a:cxn ang="0">
                    <a:pos x="293" y="1165"/>
                  </a:cxn>
                  <a:cxn ang="0">
                    <a:pos x="173" y="1160"/>
                  </a:cxn>
                  <a:cxn ang="0">
                    <a:pos x="129" y="1123"/>
                  </a:cxn>
                  <a:cxn ang="0">
                    <a:pos x="121" y="1067"/>
                  </a:cxn>
                  <a:cxn ang="0">
                    <a:pos x="118" y="1022"/>
                  </a:cxn>
                  <a:cxn ang="0">
                    <a:pos x="102" y="978"/>
                  </a:cxn>
                  <a:cxn ang="0">
                    <a:pos x="78" y="965"/>
                  </a:cxn>
                  <a:cxn ang="0">
                    <a:pos x="57" y="944"/>
                  </a:cxn>
                  <a:cxn ang="0">
                    <a:pos x="73" y="901"/>
                  </a:cxn>
                  <a:cxn ang="0">
                    <a:pos x="61" y="829"/>
                  </a:cxn>
                  <a:cxn ang="0">
                    <a:pos x="26" y="783"/>
                  </a:cxn>
                  <a:cxn ang="0">
                    <a:pos x="33" y="757"/>
                  </a:cxn>
                  <a:cxn ang="0">
                    <a:pos x="177" y="812"/>
                  </a:cxn>
                  <a:cxn ang="0">
                    <a:pos x="330" y="792"/>
                  </a:cxn>
                  <a:cxn ang="0">
                    <a:pos x="465" y="705"/>
                  </a:cxn>
                  <a:cxn ang="0">
                    <a:pos x="561" y="573"/>
                  </a:cxn>
                  <a:cxn ang="0">
                    <a:pos x="625" y="418"/>
                  </a:cxn>
                  <a:cxn ang="0">
                    <a:pos x="663" y="259"/>
                  </a:cxn>
                  <a:cxn ang="0">
                    <a:pos x="683" y="117"/>
                  </a:cxn>
                  <a:cxn ang="0">
                    <a:pos x="696" y="0"/>
                  </a:cxn>
                </a:cxnLst>
                <a:rect l="0" t="0" r="r" b="b"/>
                <a:pathLst>
                  <a:path w="696" h="2058">
                    <a:moveTo>
                      <a:pt x="0" y="731"/>
                    </a:moveTo>
                    <a:lnTo>
                      <a:pt x="6" y="735"/>
                    </a:lnTo>
                    <a:lnTo>
                      <a:pt x="12" y="737"/>
                    </a:lnTo>
                    <a:lnTo>
                      <a:pt x="12" y="741"/>
                    </a:lnTo>
                    <a:lnTo>
                      <a:pt x="0" y="731"/>
                    </a:lnTo>
                    <a:close/>
                    <a:moveTo>
                      <a:pt x="696" y="0"/>
                    </a:moveTo>
                    <a:lnTo>
                      <a:pt x="691" y="60"/>
                    </a:lnTo>
                    <a:lnTo>
                      <a:pt x="688" y="120"/>
                    </a:lnTo>
                    <a:lnTo>
                      <a:pt x="683" y="181"/>
                    </a:lnTo>
                    <a:lnTo>
                      <a:pt x="679" y="241"/>
                    </a:lnTo>
                    <a:lnTo>
                      <a:pt x="673" y="301"/>
                    </a:lnTo>
                    <a:lnTo>
                      <a:pt x="668" y="358"/>
                    </a:lnTo>
                    <a:lnTo>
                      <a:pt x="661" y="414"/>
                    </a:lnTo>
                    <a:lnTo>
                      <a:pt x="653" y="468"/>
                    </a:lnTo>
                    <a:lnTo>
                      <a:pt x="645" y="520"/>
                    </a:lnTo>
                    <a:lnTo>
                      <a:pt x="637" y="568"/>
                    </a:lnTo>
                    <a:lnTo>
                      <a:pt x="628" y="615"/>
                    </a:lnTo>
                    <a:lnTo>
                      <a:pt x="617" y="656"/>
                    </a:lnTo>
                    <a:lnTo>
                      <a:pt x="606" y="693"/>
                    </a:lnTo>
                    <a:lnTo>
                      <a:pt x="594" y="726"/>
                    </a:lnTo>
                    <a:lnTo>
                      <a:pt x="580" y="755"/>
                    </a:lnTo>
                    <a:lnTo>
                      <a:pt x="566" y="777"/>
                    </a:lnTo>
                    <a:lnTo>
                      <a:pt x="550" y="794"/>
                    </a:lnTo>
                    <a:lnTo>
                      <a:pt x="550" y="806"/>
                    </a:lnTo>
                    <a:lnTo>
                      <a:pt x="549" y="814"/>
                    </a:lnTo>
                    <a:lnTo>
                      <a:pt x="546" y="818"/>
                    </a:lnTo>
                    <a:lnTo>
                      <a:pt x="543" y="819"/>
                    </a:lnTo>
                    <a:lnTo>
                      <a:pt x="539" y="818"/>
                    </a:lnTo>
                    <a:lnTo>
                      <a:pt x="529" y="816"/>
                    </a:lnTo>
                    <a:lnTo>
                      <a:pt x="523" y="818"/>
                    </a:lnTo>
                    <a:lnTo>
                      <a:pt x="517" y="822"/>
                    </a:lnTo>
                    <a:lnTo>
                      <a:pt x="510" y="831"/>
                    </a:lnTo>
                    <a:lnTo>
                      <a:pt x="508" y="838"/>
                    </a:lnTo>
                    <a:lnTo>
                      <a:pt x="508" y="849"/>
                    </a:lnTo>
                    <a:lnTo>
                      <a:pt x="509" y="863"/>
                    </a:lnTo>
                    <a:lnTo>
                      <a:pt x="511" y="878"/>
                    </a:lnTo>
                    <a:lnTo>
                      <a:pt x="513" y="895"/>
                    </a:lnTo>
                    <a:lnTo>
                      <a:pt x="515" y="910"/>
                    </a:lnTo>
                    <a:lnTo>
                      <a:pt x="518" y="923"/>
                    </a:lnTo>
                    <a:lnTo>
                      <a:pt x="519" y="936"/>
                    </a:lnTo>
                    <a:lnTo>
                      <a:pt x="518" y="944"/>
                    </a:lnTo>
                    <a:lnTo>
                      <a:pt x="513" y="949"/>
                    </a:lnTo>
                    <a:lnTo>
                      <a:pt x="507" y="953"/>
                    </a:lnTo>
                    <a:lnTo>
                      <a:pt x="501" y="955"/>
                    </a:lnTo>
                    <a:lnTo>
                      <a:pt x="494" y="959"/>
                    </a:lnTo>
                    <a:lnTo>
                      <a:pt x="489" y="966"/>
                    </a:lnTo>
                    <a:lnTo>
                      <a:pt x="486" y="976"/>
                    </a:lnTo>
                    <a:lnTo>
                      <a:pt x="484" y="989"/>
                    </a:lnTo>
                    <a:lnTo>
                      <a:pt x="483" y="1004"/>
                    </a:lnTo>
                    <a:lnTo>
                      <a:pt x="482" y="1017"/>
                    </a:lnTo>
                    <a:lnTo>
                      <a:pt x="479" y="1027"/>
                    </a:lnTo>
                    <a:lnTo>
                      <a:pt x="490" y="1044"/>
                    </a:lnTo>
                    <a:lnTo>
                      <a:pt x="498" y="1057"/>
                    </a:lnTo>
                    <a:lnTo>
                      <a:pt x="505" y="1069"/>
                    </a:lnTo>
                    <a:lnTo>
                      <a:pt x="508" y="1082"/>
                    </a:lnTo>
                    <a:lnTo>
                      <a:pt x="508" y="1096"/>
                    </a:lnTo>
                    <a:lnTo>
                      <a:pt x="506" y="1110"/>
                    </a:lnTo>
                    <a:lnTo>
                      <a:pt x="501" y="1120"/>
                    </a:lnTo>
                    <a:lnTo>
                      <a:pt x="495" y="1130"/>
                    </a:lnTo>
                    <a:lnTo>
                      <a:pt x="488" y="1140"/>
                    </a:lnTo>
                    <a:lnTo>
                      <a:pt x="481" y="1150"/>
                    </a:lnTo>
                    <a:lnTo>
                      <a:pt x="473" y="1161"/>
                    </a:lnTo>
                    <a:lnTo>
                      <a:pt x="467" y="1175"/>
                    </a:lnTo>
                    <a:lnTo>
                      <a:pt x="462" y="1190"/>
                    </a:lnTo>
                    <a:lnTo>
                      <a:pt x="459" y="1210"/>
                    </a:lnTo>
                    <a:lnTo>
                      <a:pt x="458" y="1232"/>
                    </a:lnTo>
                    <a:lnTo>
                      <a:pt x="457" y="1265"/>
                    </a:lnTo>
                    <a:lnTo>
                      <a:pt x="456" y="1300"/>
                    </a:lnTo>
                    <a:lnTo>
                      <a:pt x="455" y="1336"/>
                    </a:lnTo>
                    <a:lnTo>
                      <a:pt x="459" y="1373"/>
                    </a:lnTo>
                    <a:lnTo>
                      <a:pt x="463" y="1397"/>
                    </a:lnTo>
                    <a:lnTo>
                      <a:pt x="464" y="1416"/>
                    </a:lnTo>
                    <a:lnTo>
                      <a:pt x="465" y="1433"/>
                    </a:lnTo>
                    <a:lnTo>
                      <a:pt x="464" y="1446"/>
                    </a:lnTo>
                    <a:lnTo>
                      <a:pt x="463" y="1459"/>
                    </a:lnTo>
                    <a:lnTo>
                      <a:pt x="462" y="1469"/>
                    </a:lnTo>
                    <a:lnTo>
                      <a:pt x="463" y="1477"/>
                    </a:lnTo>
                    <a:lnTo>
                      <a:pt x="465" y="1496"/>
                    </a:lnTo>
                    <a:lnTo>
                      <a:pt x="463" y="1505"/>
                    </a:lnTo>
                    <a:lnTo>
                      <a:pt x="460" y="1514"/>
                    </a:lnTo>
                    <a:lnTo>
                      <a:pt x="452" y="1526"/>
                    </a:lnTo>
                    <a:lnTo>
                      <a:pt x="456" y="1588"/>
                    </a:lnTo>
                    <a:lnTo>
                      <a:pt x="463" y="1648"/>
                    </a:lnTo>
                    <a:lnTo>
                      <a:pt x="473" y="1705"/>
                    </a:lnTo>
                    <a:lnTo>
                      <a:pt x="487" y="1758"/>
                    </a:lnTo>
                    <a:lnTo>
                      <a:pt x="502" y="1811"/>
                    </a:lnTo>
                    <a:lnTo>
                      <a:pt x="522" y="1862"/>
                    </a:lnTo>
                    <a:lnTo>
                      <a:pt x="544" y="1913"/>
                    </a:lnTo>
                    <a:lnTo>
                      <a:pt x="570" y="1963"/>
                    </a:lnTo>
                    <a:lnTo>
                      <a:pt x="558" y="1974"/>
                    </a:lnTo>
                    <a:lnTo>
                      <a:pt x="531" y="1999"/>
                    </a:lnTo>
                    <a:lnTo>
                      <a:pt x="515" y="2011"/>
                    </a:lnTo>
                    <a:lnTo>
                      <a:pt x="501" y="2023"/>
                    </a:lnTo>
                    <a:lnTo>
                      <a:pt x="488" y="2033"/>
                    </a:lnTo>
                    <a:lnTo>
                      <a:pt x="475" y="2042"/>
                    </a:lnTo>
                    <a:lnTo>
                      <a:pt x="466" y="2051"/>
                    </a:lnTo>
                    <a:lnTo>
                      <a:pt x="458" y="2056"/>
                    </a:lnTo>
                    <a:lnTo>
                      <a:pt x="454" y="2058"/>
                    </a:lnTo>
                    <a:lnTo>
                      <a:pt x="460" y="2049"/>
                    </a:lnTo>
                    <a:lnTo>
                      <a:pt x="462" y="2040"/>
                    </a:lnTo>
                    <a:lnTo>
                      <a:pt x="462" y="2034"/>
                    </a:lnTo>
                    <a:lnTo>
                      <a:pt x="459" y="2029"/>
                    </a:lnTo>
                    <a:lnTo>
                      <a:pt x="456" y="2025"/>
                    </a:lnTo>
                    <a:lnTo>
                      <a:pt x="452" y="2022"/>
                    </a:lnTo>
                    <a:lnTo>
                      <a:pt x="447" y="2019"/>
                    </a:lnTo>
                    <a:lnTo>
                      <a:pt x="440" y="2012"/>
                    </a:lnTo>
                    <a:lnTo>
                      <a:pt x="440" y="2008"/>
                    </a:lnTo>
                    <a:lnTo>
                      <a:pt x="442" y="2004"/>
                    </a:lnTo>
                    <a:lnTo>
                      <a:pt x="449" y="1998"/>
                    </a:lnTo>
                    <a:lnTo>
                      <a:pt x="458" y="1991"/>
                    </a:lnTo>
                    <a:lnTo>
                      <a:pt x="472" y="1983"/>
                    </a:lnTo>
                    <a:lnTo>
                      <a:pt x="460" y="1977"/>
                    </a:lnTo>
                    <a:lnTo>
                      <a:pt x="449" y="1966"/>
                    </a:lnTo>
                    <a:lnTo>
                      <a:pt x="440" y="1951"/>
                    </a:lnTo>
                    <a:lnTo>
                      <a:pt x="432" y="1929"/>
                    </a:lnTo>
                    <a:lnTo>
                      <a:pt x="426" y="1904"/>
                    </a:lnTo>
                    <a:lnTo>
                      <a:pt x="422" y="1876"/>
                    </a:lnTo>
                    <a:lnTo>
                      <a:pt x="418" y="1844"/>
                    </a:lnTo>
                    <a:lnTo>
                      <a:pt x="416" y="1808"/>
                    </a:lnTo>
                    <a:lnTo>
                      <a:pt x="414" y="1770"/>
                    </a:lnTo>
                    <a:lnTo>
                      <a:pt x="413" y="1730"/>
                    </a:lnTo>
                    <a:lnTo>
                      <a:pt x="413" y="1603"/>
                    </a:lnTo>
                    <a:lnTo>
                      <a:pt x="414" y="1560"/>
                    </a:lnTo>
                    <a:lnTo>
                      <a:pt x="415" y="1515"/>
                    </a:lnTo>
                    <a:lnTo>
                      <a:pt x="415" y="1473"/>
                    </a:lnTo>
                    <a:lnTo>
                      <a:pt x="416" y="1431"/>
                    </a:lnTo>
                    <a:lnTo>
                      <a:pt x="416" y="1353"/>
                    </a:lnTo>
                    <a:lnTo>
                      <a:pt x="415" y="1317"/>
                    </a:lnTo>
                    <a:lnTo>
                      <a:pt x="414" y="1284"/>
                    </a:lnTo>
                    <a:lnTo>
                      <a:pt x="411" y="1254"/>
                    </a:lnTo>
                    <a:lnTo>
                      <a:pt x="407" y="1228"/>
                    </a:lnTo>
                    <a:lnTo>
                      <a:pt x="403" y="1206"/>
                    </a:lnTo>
                    <a:lnTo>
                      <a:pt x="397" y="1190"/>
                    </a:lnTo>
                    <a:lnTo>
                      <a:pt x="390" y="1178"/>
                    </a:lnTo>
                    <a:lnTo>
                      <a:pt x="382" y="1171"/>
                    </a:lnTo>
                    <a:lnTo>
                      <a:pt x="374" y="1169"/>
                    </a:lnTo>
                    <a:lnTo>
                      <a:pt x="359" y="1168"/>
                    </a:lnTo>
                    <a:lnTo>
                      <a:pt x="341" y="1167"/>
                    </a:lnTo>
                    <a:lnTo>
                      <a:pt x="318" y="1166"/>
                    </a:lnTo>
                    <a:lnTo>
                      <a:pt x="293" y="1165"/>
                    </a:lnTo>
                    <a:lnTo>
                      <a:pt x="268" y="1165"/>
                    </a:lnTo>
                    <a:lnTo>
                      <a:pt x="216" y="1163"/>
                    </a:lnTo>
                    <a:lnTo>
                      <a:pt x="194" y="1161"/>
                    </a:lnTo>
                    <a:lnTo>
                      <a:pt x="173" y="1160"/>
                    </a:lnTo>
                    <a:lnTo>
                      <a:pt x="157" y="1158"/>
                    </a:lnTo>
                    <a:lnTo>
                      <a:pt x="147" y="1155"/>
                    </a:lnTo>
                    <a:lnTo>
                      <a:pt x="135" y="1134"/>
                    </a:lnTo>
                    <a:lnTo>
                      <a:pt x="129" y="1123"/>
                    </a:lnTo>
                    <a:lnTo>
                      <a:pt x="124" y="1112"/>
                    </a:lnTo>
                    <a:lnTo>
                      <a:pt x="119" y="1099"/>
                    </a:lnTo>
                    <a:lnTo>
                      <a:pt x="119" y="1085"/>
                    </a:lnTo>
                    <a:lnTo>
                      <a:pt x="121" y="1067"/>
                    </a:lnTo>
                    <a:lnTo>
                      <a:pt x="128" y="1048"/>
                    </a:lnTo>
                    <a:lnTo>
                      <a:pt x="128" y="1042"/>
                    </a:lnTo>
                    <a:lnTo>
                      <a:pt x="124" y="1032"/>
                    </a:lnTo>
                    <a:lnTo>
                      <a:pt x="118" y="1022"/>
                    </a:lnTo>
                    <a:lnTo>
                      <a:pt x="108" y="1000"/>
                    </a:lnTo>
                    <a:lnTo>
                      <a:pt x="104" y="990"/>
                    </a:lnTo>
                    <a:lnTo>
                      <a:pt x="104" y="983"/>
                    </a:lnTo>
                    <a:lnTo>
                      <a:pt x="102" y="978"/>
                    </a:lnTo>
                    <a:lnTo>
                      <a:pt x="99" y="975"/>
                    </a:lnTo>
                    <a:lnTo>
                      <a:pt x="93" y="971"/>
                    </a:lnTo>
                    <a:lnTo>
                      <a:pt x="87" y="968"/>
                    </a:lnTo>
                    <a:lnTo>
                      <a:pt x="78" y="965"/>
                    </a:lnTo>
                    <a:lnTo>
                      <a:pt x="71" y="960"/>
                    </a:lnTo>
                    <a:lnTo>
                      <a:pt x="65" y="956"/>
                    </a:lnTo>
                    <a:lnTo>
                      <a:pt x="60" y="951"/>
                    </a:lnTo>
                    <a:lnTo>
                      <a:pt x="57" y="944"/>
                    </a:lnTo>
                    <a:lnTo>
                      <a:pt x="56" y="937"/>
                    </a:lnTo>
                    <a:lnTo>
                      <a:pt x="58" y="926"/>
                    </a:lnTo>
                    <a:lnTo>
                      <a:pt x="63" y="915"/>
                    </a:lnTo>
                    <a:lnTo>
                      <a:pt x="73" y="901"/>
                    </a:lnTo>
                    <a:lnTo>
                      <a:pt x="71" y="884"/>
                    </a:lnTo>
                    <a:lnTo>
                      <a:pt x="67" y="868"/>
                    </a:lnTo>
                    <a:lnTo>
                      <a:pt x="64" y="849"/>
                    </a:lnTo>
                    <a:lnTo>
                      <a:pt x="61" y="829"/>
                    </a:lnTo>
                    <a:lnTo>
                      <a:pt x="61" y="805"/>
                    </a:lnTo>
                    <a:lnTo>
                      <a:pt x="47" y="803"/>
                    </a:lnTo>
                    <a:lnTo>
                      <a:pt x="36" y="795"/>
                    </a:lnTo>
                    <a:lnTo>
                      <a:pt x="26" y="783"/>
                    </a:lnTo>
                    <a:lnTo>
                      <a:pt x="18" y="769"/>
                    </a:lnTo>
                    <a:lnTo>
                      <a:pt x="13" y="754"/>
                    </a:lnTo>
                    <a:lnTo>
                      <a:pt x="12" y="741"/>
                    </a:lnTo>
                    <a:lnTo>
                      <a:pt x="33" y="757"/>
                    </a:lnTo>
                    <a:lnTo>
                      <a:pt x="68" y="777"/>
                    </a:lnTo>
                    <a:lnTo>
                      <a:pt x="104" y="794"/>
                    </a:lnTo>
                    <a:lnTo>
                      <a:pt x="140" y="805"/>
                    </a:lnTo>
                    <a:lnTo>
                      <a:pt x="177" y="812"/>
                    </a:lnTo>
                    <a:lnTo>
                      <a:pt x="212" y="814"/>
                    </a:lnTo>
                    <a:lnTo>
                      <a:pt x="247" y="812"/>
                    </a:lnTo>
                    <a:lnTo>
                      <a:pt x="290" y="804"/>
                    </a:lnTo>
                    <a:lnTo>
                      <a:pt x="330" y="792"/>
                    </a:lnTo>
                    <a:lnTo>
                      <a:pt x="368" y="775"/>
                    </a:lnTo>
                    <a:lnTo>
                      <a:pt x="403" y="756"/>
                    </a:lnTo>
                    <a:lnTo>
                      <a:pt x="435" y="732"/>
                    </a:lnTo>
                    <a:lnTo>
                      <a:pt x="465" y="705"/>
                    </a:lnTo>
                    <a:lnTo>
                      <a:pt x="492" y="675"/>
                    </a:lnTo>
                    <a:lnTo>
                      <a:pt x="517" y="643"/>
                    </a:lnTo>
                    <a:lnTo>
                      <a:pt x="539" y="609"/>
                    </a:lnTo>
                    <a:lnTo>
                      <a:pt x="561" y="573"/>
                    </a:lnTo>
                    <a:lnTo>
                      <a:pt x="579" y="536"/>
                    </a:lnTo>
                    <a:lnTo>
                      <a:pt x="596" y="497"/>
                    </a:lnTo>
                    <a:lnTo>
                      <a:pt x="611" y="458"/>
                    </a:lnTo>
                    <a:lnTo>
                      <a:pt x="625" y="418"/>
                    </a:lnTo>
                    <a:lnTo>
                      <a:pt x="636" y="378"/>
                    </a:lnTo>
                    <a:lnTo>
                      <a:pt x="646" y="338"/>
                    </a:lnTo>
                    <a:lnTo>
                      <a:pt x="655" y="299"/>
                    </a:lnTo>
                    <a:lnTo>
                      <a:pt x="663" y="259"/>
                    </a:lnTo>
                    <a:lnTo>
                      <a:pt x="670" y="221"/>
                    </a:lnTo>
                    <a:lnTo>
                      <a:pt x="675" y="184"/>
                    </a:lnTo>
                    <a:lnTo>
                      <a:pt x="680" y="150"/>
                    </a:lnTo>
                    <a:lnTo>
                      <a:pt x="683" y="117"/>
                    </a:lnTo>
                    <a:lnTo>
                      <a:pt x="687" y="86"/>
                    </a:lnTo>
                    <a:lnTo>
                      <a:pt x="689" y="59"/>
                    </a:lnTo>
                    <a:lnTo>
                      <a:pt x="691" y="34"/>
                    </a:lnTo>
                    <a:lnTo>
                      <a:pt x="696" y="0"/>
                    </a:lnTo>
                    <a:close/>
                  </a:path>
                </a:pathLst>
              </a:custGeom>
              <a:gradFill flip="none" rotWithShape="1">
                <a:gsLst>
                  <a:gs pos="0">
                    <a:srgbClr val="C98D21"/>
                  </a:gs>
                  <a:gs pos="74000">
                    <a:srgbClr val="F3EB4F"/>
                  </a:gs>
                  <a:gs pos="54000">
                    <a:srgbClr val="F3CB6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4" rIns="68589" bIns="34294" numCol="1" spcCol="0" rtlCol="0" fromWordArt="0" anchor="ctr" anchorCtr="0" forceAA="0" compatLnSpc="1">
                <a:prstTxWarp prst="textNoShape">
                  <a:avLst/>
                </a:prstTxWarp>
                <a:noAutofit/>
              </a:bodyPr>
              <a:lstStyle/>
              <a:p>
                <a:pPr algn="ctr"/>
                <a:endParaRPr lang="en-US" sz="1350">
                  <a:ln>
                    <a:solidFill>
                      <a:srgbClr val="127210"/>
                    </a:solidFill>
                  </a:ln>
                </a:endParaRPr>
              </a:p>
            </p:txBody>
          </p:sp>
          <p:sp>
            <p:nvSpPr>
              <p:cNvPr id="44" name="Freeform 10"/>
              <p:cNvSpPr>
                <a:spLocks/>
              </p:cNvSpPr>
              <p:nvPr/>
            </p:nvSpPr>
            <p:spPr bwMode="auto">
              <a:xfrm>
                <a:off x="3662356" y="896957"/>
                <a:ext cx="1511300" cy="417513"/>
              </a:xfrm>
              <a:custGeom>
                <a:avLst/>
                <a:gdLst/>
                <a:ahLst/>
                <a:cxnLst>
                  <a:cxn ang="0">
                    <a:pos x="450" y="0"/>
                  </a:cxn>
                  <a:cxn ang="0">
                    <a:pos x="500" y="0"/>
                  </a:cxn>
                  <a:cxn ang="0">
                    <a:pos x="551" y="4"/>
                  </a:cxn>
                  <a:cxn ang="0">
                    <a:pos x="601" y="12"/>
                  </a:cxn>
                  <a:cxn ang="0">
                    <a:pos x="651" y="25"/>
                  </a:cxn>
                  <a:cxn ang="0">
                    <a:pos x="700" y="40"/>
                  </a:cxn>
                  <a:cxn ang="0">
                    <a:pos x="747" y="60"/>
                  </a:cxn>
                  <a:cxn ang="0">
                    <a:pos x="793" y="83"/>
                  </a:cxn>
                  <a:cxn ang="0">
                    <a:pos x="837" y="111"/>
                  </a:cxn>
                  <a:cxn ang="0">
                    <a:pos x="878" y="143"/>
                  </a:cxn>
                  <a:cxn ang="0">
                    <a:pos x="917" y="179"/>
                  </a:cxn>
                  <a:cxn ang="0">
                    <a:pos x="952" y="219"/>
                  </a:cxn>
                  <a:cxn ang="0">
                    <a:pos x="950" y="230"/>
                  </a:cxn>
                  <a:cxn ang="0">
                    <a:pos x="945" y="236"/>
                  </a:cxn>
                  <a:cxn ang="0">
                    <a:pos x="938" y="240"/>
                  </a:cxn>
                  <a:cxn ang="0">
                    <a:pos x="930" y="243"/>
                  </a:cxn>
                  <a:cxn ang="0">
                    <a:pos x="914" y="247"/>
                  </a:cxn>
                  <a:cxn ang="0">
                    <a:pos x="907" y="250"/>
                  </a:cxn>
                  <a:cxn ang="0">
                    <a:pos x="900" y="255"/>
                  </a:cxn>
                  <a:cxn ang="0">
                    <a:pos x="897" y="263"/>
                  </a:cxn>
                  <a:cxn ang="0">
                    <a:pos x="843" y="222"/>
                  </a:cxn>
                  <a:cxn ang="0">
                    <a:pos x="788" y="186"/>
                  </a:cxn>
                  <a:cxn ang="0">
                    <a:pos x="733" y="154"/>
                  </a:cxn>
                  <a:cxn ang="0">
                    <a:pos x="677" y="127"/>
                  </a:cxn>
                  <a:cxn ang="0">
                    <a:pos x="622" y="103"/>
                  </a:cxn>
                  <a:cxn ang="0">
                    <a:pos x="566" y="84"/>
                  </a:cxn>
                  <a:cxn ang="0">
                    <a:pos x="511" y="71"/>
                  </a:cxn>
                  <a:cxn ang="0">
                    <a:pos x="454" y="63"/>
                  </a:cxn>
                  <a:cxn ang="0">
                    <a:pos x="398" y="60"/>
                  </a:cxn>
                  <a:cxn ang="0">
                    <a:pos x="342" y="63"/>
                  </a:cxn>
                  <a:cxn ang="0">
                    <a:pos x="285" y="72"/>
                  </a:cxn>
                  <a:cxn ang="0">
                    <a:pos x="228" y="88"/>
                  </a:cxn>
                  <a:cxn ang="0">
                    <a:pos x="171" y="109"/>
                  </a:cxn>
                  <a:cxn ang="0">
                    <a:pos x="115" y="137"/>
                  </a:cxn>
                  <a:cxn ang="0">
                    <a:pos x="57" y="173"/>
                  </a:cxn>
                  <a:cxn ang="0">
                    <a:pos x="0" y="215"/>
                  </a:cxn>
                  <a:cxn ang="0">
                    <a:pos x="27" y="180"/>
                  </a:cxn>
                  <a:cxn ang="0">
                    <a:pos x="57" y="148"/>
                  </a:cxn>
                  <a:cxn ang="0">
                    <a:pos x="91" y="119"/>
                  </a:cxn>
                  <a:cxn ang="0">
                    <a:pos x="128" y="93"/>
                  </a:cxn>
                  <a:cxn ang="0">
                    <a:pos x="168" y="70"/>
                  </a:cxn>
                  <a:cxn ang="0">
                    <a:pos x="210" y="49"/>
                  </a:cxn>
                  <a:cxn ang="0">
                    <a:pos x="255" y="33"/>
                  </a:cxn>
                  <a:cxn ang="0">
                    <a:pos x="302" y="20"/>
                  </a:cxn>
                  <a:cxn ang="0">
                    <a:pos x="350" y="9"/>
                  </a:cxn>
                  <a:cxn ang="0">
                    <a:pos x="399" y="3"/>
                  </a:cxn>
                  <a:cxn ang="0">
                    <a:pos x="450" y="0"/>
                  </a:cxn>
                </a:cxnLst>
                <a:rect l="0" t="0" r="r" b="b"/>
                <a:pathLst>
                  <a:path w="952" h="263">
                    <a:moveTo>
                      <a:pt x="450" y="0"/>
                    </a:moveTo>
                    <a:lnTo>
                      <a:pt x="500" y="0"/>
                    </a:lnTo>
                    <a:lnTo>
                      <a:pt x="551" y="4"/>
                    </a:lnTo>
                    <a:lnTo>
                      <a:pt x="601" y="12"/>
                    </a:lnTo>
                    <a:lnTo>
                      <a:pt x="651" y="25"/>
                    </a:lnTo>
                    <a:lnTo>
                      <a:pt x="700" y="40"/>
                    </a:lnTo>
                    <a:lnTo>
                      <a:pt x="747" y="60"/>
                    </a:lnTo>
                    <a:lnTo>
                      <a:pt x="793" y="83"/>
                    </a:lnTo>
                    <a:lnTo>
                      <a:pt x="837" y="111"/>
                    </a:lnTo>
                    <a:lnTo>
                      <a:pt x="878" y="143"/>
                    </a:lnTo>
                    <a:lnTo>
                      <a:pt x="917" y="179"/>
                    </a:lnTo>
                    <a:lnTo>
                      <a:pt x="952" y="219"/>
                    </a:lnTo>
                    <a:lnTo>
                      <a:pt x="950" y="230"/>
                    </a:lnTo>
                    <a:lnTo>
                      <a:pt x="945" y="236"/>
                    </a:lnTo>
                    <a:lnTo>
                      <a:pt x="938" y="240"/>
                    </a:lnTo>
                    <a:lnTo>
                      <a:pt x="930" y="243"/>
                    </a:lnTo>
                    <a:lnTo>
                      <a:pt x="914" y="247"/>
                    </a:lnTo>
                    <a:lnTo>
                      <a:pt x="907" y="250"/>
                    </a:lnTo>
                    <a:lnTo>
                      <a:pt x="900" y="255"/>
                    </a:lnTo>
                    <a:lnTo>
                      <a:pt x="897" y="263"/>
                    </a:lnTo>
                    <a:lnTo>
                      <a:pt x="843" y="222"/>
                    </a:lnTo>
                    <a:lnTo>
                      <a:pt x="788" y="186"/>
                    </a:lnTo>
                    <a:lnTo>
                      <a:pt x="733" y="154"/>
                    </a:lnTo>
                    <a:lnTo>
                      <a:pt x="677" y="127"/>
                    </a:lnTo>
                    <a:lnTo>
                      <a:pt x="622" y="103"/>
                    </a:lnTo>
                    <a:lnTo>
                      <a:pt x="566" y="84"/>
                    </a:lnTo>
                    <a:lnTo>
                      <a:pt x="511" y="71"/>
                    </a:lnTo>
                    <a:lnTo>
                      <a:pt x="454" y="63"/>
                    </a:lnTo>
                    <a:lnTo>
                      <a:pt x="398" y="60"/>
                    </a:lnTo>
                    <a:lnTo>
                      <a:pt x="342" y="63"/>
                    </a:lnTo>
                    <a:lnTo>
                      <a:pt x="285" y="72"/>
                    </a:lnTo>
                    <a:lnTo>
                      <a:pt x="228" y="88"/>
                    </a:lnTo>
                    <a:lnTo>
                      <a:pt x="171" y="109"/>
                    </a:lnTo>
                    <a:lnTo>
                      <a:pt x="115" y="137"/>
                    </a:lnTo>
                    <a:lnTo>
                      <a:pt x="57" y="173"/>
                    </a:lnTo>
                    <a:lnTo>
                      <a:pt x="0" y="215"/>
                    </a:lnTo>
                    <a:lnTo>
                      <a:pt x="27" y="180"/>
                    </a:lnTo>
                    <a:lnTo>
                      <a:pt x="57" y="148"/>
                    </a:lnTo>
                    <a:lnTo>
                      <a:pt x="91" y="119"/>
                    </a:lnTo>
                    <a:lnTo>
                      <a:pt x="128" y="93"/>
                    </a:lnTo>
                    <a:lnTo>
                      <a:pt x="168" y="70"/>
                    </a:lnTo>
                    <a:lnTo>
                      <a:pt x="210" y="49"/>
                    </a:lnTo>
                    <a:lnTo>
                      <a:pt x="255" y="33"/>
                    </a:lnTo>
                    <a:lnTo>
                      <a:pt x="302" y="20"/>
                    </a:lnTo>
                    <a:lnTo>
                      <a:pt x="350" y="9"/>
                    </a:lnTo>
                    <a:lnTo>
                      <a:pt x="399" y="3"/>
                    </a:lnTo>
                    <a:lnTo>
                      <a:pt x="450" y="0"/>
                    </a:lnTo>
                    <a:close/>
                  </a:path>
                </a:pathLst>
              </a:custGeom>
              <a:gradFill flip="none" rotWithShape="1">
                <a:gsLst>
                  <a:gs pos="0">
                    <a:srgbClr val="C98D21"/>
                  </a:gs>
                  <a:gs pos="74000">
                    <a:srgbClr val="F3EB4F"/>
                  </a:gs>
                  <a:gs pos="54000">
                    <a:srgbClr val="F3CB6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4" rIns="68589" bIns="34294" numCol="1" spcCol="0" rtlCol="0" fromWordArt="0" anchor="ctr" anchorCtr="0" forceAA="0" compatLnSpc="1">
                <a:prstTxWarp prst="textNoShape">
                  <a:avLst/>
                </a:prstTxWarp>
                <a:noAutofit/>
              </a:bodyPr>
              <a:lstStyle/>
              <a:p>
                <a:pPr algn="ctr"/>
                <a:endParaRPr lang="en-US" sz="1350">
                  <a:ln>
                    <a:solidFill>
                      <a:srgbClr val="127210"/>
                    </a:solidFill>
                  </a:ln>
                </a:endParaRPr>
              </a:p>
            </p:txBody>
          </p:sp>
          <p:sp>
            <p:nvSpPr>
              <p:cNvPr id="45" name="Freeform 11"/>
              <p:cNvSpPr>
                <a:spLocks noEditPoints="1"/>
              </p:cNvSpPr>
              <p:nvPr/>
            </p:nvSpPr>
            <p:spPr bwMode="auto">
              <a:xfrm>
                <a:off x="3675056" y="1331932"/>
                <a:ext cx="388938" cy="2057400"/>
              </a:xfrm>
              <a:custGeom>
                <a:avLst/>
                <a:gdLst/>
                <a:ahLst/>
                <a:cxnLst>
                  <a:cxn ang="0">
                    <a:pos x="245" y="1296"/>
                  </a:cxn>
                  <a:cxn ang="0">
                    <a:pos x="235" y="1295"/>
                  </a:cxn>
                  <a:cxn ang="0">
                    <a:pos x="0" y="0"/>
                  </a:cxn>
                  <a:cxn ang="0">
                    <a:pos x="16" y="230"/>
                  </a:cxn>
                  <a:cxn ang="0">
                    <a:pos x="33" y="433"/>
                  </a:cxn>
                  <a:cxn ang="0">
                    <a:pos x="53" y="607"/>
                  </a:cxn>
                  <a:cxn ang="0">
                    <a:pos x="72" y="756"/>
                  </a:cxn>
                  <a:cxn ang="0">
                    <a:pos x="92" y="883"/>
                  </a:cxn>
                  <a:cxn ang="0">
                    <a:pos x="112" y="988"/>
                  </a:cxn>
                  <a:cxn ang="0">
                    <a:pos x="131" y="1074"/>
                  </a:cxn>
                  <a:cxn ang="0">
                    <a:pos x="150" y="1141"/>
                  </a:cxn>
                  <a:cxn ang="0">
                    <a:pos x="168" y="1194"/>
                  </a:cxn>
                  <a:cxn ang="0">
                    <a:pos x="186" y="1233"/>
                  </a:cxn>
                  <a:cxn ang="0">
                    <a:pos x="201" y="1261"/>
                  </a:cxn>
                  <a:cxn ang="0">
                    <a:pos x="215" y="1279"/>
                  </a:cxn>
                  <a:cxn ang="0">
                    <a:pos x="226" y="1290"/>
                  </a:cxn>
                  <a:cxn ang="0">
                    <a:pos x="227" y="1292"/>
                  </a:cxn>
                  <a:cxn ang="0">
                    <a:pos x="194" y="1265"/>
                  </a:cxn>
                  <a:cxn ang="0">
                    <a:pos x="163" y="1215"/>
                  </a:cxn>
                  <a:cxn ang="0">
                    <a:pos x="136" y="1145"/>
                  </a:cxn>
                  <a:cxn ang="0">
                    <a:pos x="112" y="1057"/>
                  </a:cxn>
                  <a:cxn ang="0">
                    <a:pos x="91" y="958"/>
                  </a:cxn>
                  <a:cxn ang="0">
                    <a:pos x="73" y="849"/>
                  </a:cxn>
                  <a:cxn ang="0">
                    <a:pos x="56" y="734"/>
                  </a:cxn>
                  <a:cxn ang="0">
                    <a:pos x="43" y="616"/>
                  </a:cxn>
                  <a:cxn ang="0">
                    <a:pos x="31" y="500"/>
                  </a:cxn>
                  <a:cxn ang="0">
                    <a:pos x="22" y="388"/>
                  </a:cxn>
                  <a:cxn ang="0">
                    <a:pos x="14" y="284"/>
                  </a:cxn>
                  <a:cxn ang="0">
                    <a:pos x="9" y="191"/>
                  </a:cxn>
                  <a:cxn ang="0">
                    <a:pos x="5" y="112"/>
                  </a:cxn>
                  <a:cxn ang="0">
                    <a:pos x="2" y="52"/>
                  </a:cxn>
                  <a:cxn ang="0">
                    <a:pos x="0" y="13"/>
                  </a:cxn>
                </a:cxnLst>
                <a:rect l="0" t="0" r="r" b="b"/>
                <a:pathLst>
                  <a:path w="245" h="1296">
                    <a:moveTo>
                      <a:pt x="231" y="1293"/>
                    </a:moveTo>
                    <a:lnTo>
                      <a:pt x="245" y="1296"/>
                    </a:lnTo>
                    <a:lnTo>
                      <a:pt x="239" y="1296"/>
                    </a:lnTo>
                    <a:lnTo>
                      <a:pt x="235" y="1295"/>
                    </a:lnTo>
                    <a:lnTo>
                      <a:pt x="231" y="1293"/>
                    </a:lnTo>
                    <a:close/>
                    <a:moveTo>
                      <a:pt x="0" y="0"/>
                    </a:moveTo>
                    <a:lnTo>
                      <a:pt x="8" y="119"/>
                    </a:lnTo>
                    <a:lnTo>
                      <a:pt x="16" y="230"/>
                    </a:lnTo>
                    <a:lnTo>
                      <a:pt x="24" y="335"/>
                    </a:lnTo>
                    <a:lnTo>
                      <a:pt x="33" y="433"/>
                    </a:lnTo>
                    <a:lnTo>
                      <a:pt x="43" y="524"/>
                    </a:lnTo>
                    <a:lnTo>
                      <a:pt x="53" y="607"/>
                    </a:lnTo>
                    <a:lnTo>
                      <a:pt x="62" y="685"/>
                    </a:lnTo>
                    <a:lnTo>
                      <a:pt x="72" y="756"/>
                    </a:lnTo>
                    <a:lnTo>
                      <a:pt x="82" y="822"/>
                    </a:lnTo>
                    <a:lnTo>
                      <a:pt x="92" y="883"/>
                    </a:lnTo>
                    <a:lnTo>
                      <a:pt x="101" y="938"/>
                    </a:lnTo>
                    <a:lnTo>
                      <a:pt x="112" y="988"/>
                    </a:lnTo>
                    <a:lnTo>
                      <a:pt x="122" y="1032"/>
                    </a:lnTo>
                    <a:lnTo>
                      <a:pt x="131" y="1074"/>
                    </a:lnTo>
                    <a:lnTo>
                      <a:pt x="140" y="1110"/>
                    </a:lnTo>
                    <a:lnTo>
                      <a:pt x="150" y="1141"/>
                    </a:lnTo>
                    <a:lnTo>
                      <a:pt x="159" y="1169"/>
                    </a:lnTo>
                    <a:lnTo>
                      <a:pt x="168" y="1194"/>
                    </a:lnTo>
                    <a:lnTo>
                      <a:pt x="177" y="1216"/>
                    </a:lnTo>
                    <a:lnTo>
                      <a:pt x="186" y="1233"/>
                    </a:lnTo>
                    <a:lnTo>
                      <a:pt x="193" y="1249"/>
                    </a:lnTo>
                    <a:lnTo>
                      <a:pt x="201" y="1261"/>
                    </a:lnTo>
                    <a:lnTo>
                      <a:pt x="208" y="1271"/>
                    </a:lnTo>
                    <a:lnTo>
                      <a:pt x="215" y="1279"/>
                    </a:lnTo>
                    <a:lnTo>
                      <a:pt x="221" y="1286"/>
                    </a:lnTo>
                    <a:lnTo>
                      <a:pt x="226" y="1290"/>
                    </a:lnTo>
                    <a:lnTo>
                      <a:pt x="231" y="1293"/>
                    </a:lnTo>
                    <a:lnTo>
                      <a:pt x="227" y="1292"/>
                    </a:lnTo>
                    <a:lnTo>
                      <a:pt x="210" y="1281"/>
                    </a:lnTo>
                    <a:lnTo>
                      <a:pt x="194" y="1265"/>
                    </a:lnTo>
                    <a:lnTo>
                      <a:pt x="177" y="1242"/>
                    </a:lnTo>
                    <a:lnTo>
                      <a:pt x="163" y="1215"/>
                    </a:lnTo>
                    <a:lnTo>
                      <a:pt x="150" y="1182"/>
                    </a:lnTo>
                    <a:lnTo>
                      <a:pt x="136" y="1145"/>
                    </a:lnTo>
                    <a:lnTo>
                      <a:pt x="124" y="1102"/>
                    </a:lnTo>
                    <a:lnTo>
                      <a:pt x="112" y="1057"/>
                    </a:lnTo>
                    <a:lnTo>
                      <a:pt x="101" y="1009"/>
                    </a:lnTo>
                    <a:lnTo>
                      <a:pt x="91" y="958"/>
                    </a:lnTo>
                    <a:lnTo>
                      <a:pt x="81" y="905"/>
                    </a:lnTo>
                    <a:lnTo>
                      <a:pt x="73" y="849"/>
                    </a:lnTo>
                    <a:lnTo>
                      <a:pt x="63" y="792"/>
                    </a:lnTo>
                    <a:lnTo>
                      <a:pt x="56" y="734"/>
                    </a:lnTo>
                    <a:lnTo>
                      <a:pt x="49" y="676"/>
                    </a:lnTo>
                    <a:lnTo>
                      <a:pt x="43" y="616"/>
                    </a:lnTo>
                    <a:lnTo>
                      <a:pt x="37" y="559"/>
                    </a:lnTo>
                    <a:lnTo>
                      <a:pt x="31" y="500"/>
                    </a:lnTo>
                    <a:lnTo>
                      <a:pt x="26" y="444"/>
                    </a:lnTo>
                    <a:lnTo>
                      <a:pt x="22" y="388"/>
                    </a:lnTo>
                    <a:lnTo>
                      <a:pt x="18" y="335"/>
                    </a:lnTo>
                    <a:lnTo>
                      <a:pt x="14" y="284"/>
                    </a:lnTo>
                    <a:lnTo>
                      <a:pt x="11" y="236"/>
                    </a:lnTo>
                    <a:lnTo>
                      <a:pt x="9" y="191"/>
                    </a:lnTo>
                    <a:lnTo>
                      <a:pt x="7" y="149"/>
                    </a:lnTo>
                    <a:lnTo>
                      <a:pt x="5" y="112"/>
                    </a:lnTo>
                    <a:lnTo>
                      <a:pt x="3" y="80"/>
                    </a:lnTo>
                    <a:lnTo>
                      <a:pt x="2" y="52"/>
                    </a:lnTo>
                    <a:lnTo>
                      <a:pt x="1" y="30"/>
                    </a:lnTo>
                    <a:lnTo>
                      <a:pt x="0" y="13"/>
                    </a:lnTo>
                    <a:lnTo>
                      <a:pt x="0" y="0"/>
                    </a:lnTo>
                    <a:close/>
                  </a:path>
                </a:pathLst>
              </a:custGeom>
              <a:gradFill flip="none" rotWithShape="1">
                <a:gsLst>
                  <a:gs pos="0">
                    <a:srgbClr val="C98D21"/>
                  </a:gs>
                  <a:gs pos="74000">
                    <a:srgbClr val="F3EB4F"/>
                  </a:gs>
                  <a:gs pos="54000">
                    <a:srgbClr val="F3CB6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4" rIns="68589" bIns="34294" numCol="1" spcCol="0" rtlCol="0" fromWordArt="0" anchor="ctr" anchorCtr="0" forceAA="0" compatLnSpc="1">
                <a:prstTxWarp prst="textNoShape">
                  <a:avLst/>
                </a:prstTxWarp>
                <a:noAutofit/>
              </a:bodyPr>
              <a:lstStyle/>
              <a:p>
                <a:pPr algn="ctr"/>
                <a:endParaRPr lang="en-US" sz="1350">
                  <a:ln>
                    <a:solidFill>
                      <a:srgbClr val="127210"/>
                    </a:solidFill>
                  </a:ln>
                </a:endParaRPr>
              </a:p>
            </p:txBody>
          </p:sp>
          <p:sp>
            <p:nvSpPr>
              <p:cNvPr id="46" name="Freeform 12"/>
              <p:cNvSpPr>
                <a:spLocks/>
              </p:cNvSpPr>
              <p:nvPr/>
            </p:nvSpPr>
            <p:spPr bwMode="auto">
              <a:xfrm>
                <a:off x="3938581" y="1981219"/>
                <a:ext cx="906463" cy="906463"/>
              </a:xfrm>
              <a:custGeom>
                <a:avLst/>
                <a:gdLst/>
                <a:ahLst/>
                <a:cxnLst>
                  <a:cxn ang="0">
                    <a:pos x="286" y="0"/>
                  </a:cxn>
                  <a:cxn ang="0">
                    <a:pos x="571" y="286"/>
                  </a:cxn>
                  <a:cxn ang="0">
                    <a:pos x="286" y="571"/>
                  </a:cxn>
                  <a:cxn ang="0">
                    <a:pos x="0" y="286"/>
                  </a:cxn>
                  <a:cxn ang="0">
                    <a:pos x="286" y="0"/>
                  </a:cxn>
                </a:cxnLst>
                <a:rect l="0" t="0" r="r" b="b"/>
                <a:pathLst>
                  <a:path w="571" h="571">
                    <a:moveTo>
                      <a:pt x="286" y="0"/>
                    </a:moveTo>
                    <a:lnTo>
                      <a:pt x="571" y="286"/>
                    </a:lnTo>
                    <a:lnTo>
                      <a:pt x="286" y="571"/>
                    </a:lnTo>
                    <a:lnTo>
                      <a:pt x="0" y="286"/>
                    </a:lnTo>
                    <a:lnTo>
                      <a:pt x="286"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4" rIns="68589" bIns="34294" numCol="1" spcCol="0" rtlCol="0" fromWordArt="0" anchor="ctr" anchorCtr="0" forceAA="0" compatLnSpc="1">
                <a:prstTxWarp prst="textNoShape">
                  <a:avLst/>
                </a:prstTxWarp>
                <a:noAutofit/>
              </a:bodyPr>
              <a:lstStyle/>
              <a:p>
                <a:pPr algn="ctr"/>
                <a:endParaRPr lang="en-US" sz="1350">
                  <a:ln>
                    <a:solidFill>
                      <a:srgbClr val="127210"/>
                    </a:solidFill>
                  </a:ln>
                </a:endParaRPr>
              </a:p>
            </p:txBody>
          </p:sp>
          <p:sp>
            <p:nvSpPr>
              <p:cNvPr id="47" name="Freeform 13"/>
              <p:cNvSpPr>
                <a:spLocks noEditPoints="1"/>
              </p:cNvSpPr>
              <p:nvPr/>
            </p:nvSpPr>
            <p:spPr bwMode="auto">
              <a:xfrm>
                <a:off x="3773481" y="2246332"/>
                <a:ext cx="530225" cy="1193800"/>
              </a:xfrm>
              <a:custGeom>
                <a:avLst/>
                <a:gdLst/>
                <a:ahLst/>
                <a:cxnLst>
                  <a:cxn ang="0">
                    <a:pos x="333" y="743"/>
                  </a:cxn>
                  <a:cxn ang="0">
                    <a:pos x="330" y="745"/>
                  </a:cxn>
                  <a:cxn ang="0">
                    <a:pos x="326" y="746"/>
                  </a:cxn>
                  <a:cxn ang="0">
                    <a:pos x="321" y="748"/>
                  </a:cxn>
                  <a:cxn ang="0">
                    <a:pos x="312" y="749"/>
                  </a:cxn>
                  <a:cxn ang="0">
                    <a:pos x="334" y="743"/>
                  </a:cxn>
                  <a:cxn ang="0">
                    <a:pos x="333" y="743"/>
                  </a:cxn>
                  <a:cxn ang="0">
                    <a:pos x="0" y="0"/>
                  </a:cxn>
                  <a:cxn ang="0">
                    <a:pos x="11" y="88"/>
                  </a:cxn>
                  <a:cxn ang="0">
                    <a:pos x="22" y="168"/>
                  </a:cxn>
                  <a:cxn ang="0">
                    <a:pos x="34" y="241"/>
                  </a:cxn>
                  <a:cxn ang="0">
                    <a:pos x="48" y="308"/>
                  </a:cxn>
                  <a:cxn ang="0">
                    <a:pos x="61" y="370"/>
                  </a:cxn>
                  <a:cxn ang="0">
                    <a:pos x="75" y="424"/>
                  </a:cxn>
                  <a:cxn ang="0">
                    <a:pos x="90" y="475"/>
                  </a:cxn>
                  <a:cxn ang="0">
                    <a:pos x="105" y="519"/>
                  </a:cxn>
                  <a:cxn ang="0">
                    <a:pos x="120" y="559"/>
                  </a:cxn>
                  <a:cxn ang="0">
                    <a:pos x="135" y="593"/>
                  </a:cxn>
                  <a:cxn ang="0">
                    <a:pos x="150" y="624"/>
                  </a:cxn>
                  <a:cxn ang="0">
                    <a:pos x="166" y="651"/>
                  </a:cxn>
                  <a:cxn ang="0">
                    <a:pos x="181" y="674"/>
                  </a:cxn>
                  <a:cxn ang="0">
                    <a:pos x="196" y="692"/>
                  </a:cxn>
                  <a:cxn ang="0">
                    <a:pos x="211" y="708"/>
                  </a:cxn>
                  <a:cxn ang="0">
                    <a:pos x="226" y="721"/>
                  </a:cxn>
                  <a:cxn ang="0">
                    <a:pos x="239" y="730"/>
                  </a:cxn>
                  <a:cxn ang="0">
                    <a:pos x="252" y="738"/>
                  </a:cxn>
                  <a:cxn ang="0">
                    <a:pos x="265" y="744"/>
                  </a:cxn>
                  <a:cxn ang="0">
                    <a:pos x="277" y="748"/>
                  </a:cxn>
                  <a:cxn ang="0">
                    <a:pos x="287" y="750"/>
                  </a:cxn>
                  <a:cxn ang="0">
                    <a:pos x="307" y="750"/>
                  </a:cxn>
                  <a:cxn ang="0">
                    <a:pos x="312" y="749"/>
                  </a:cxn>
                  <a:cxn ang="0">
                    <a:pos x="306" y="751"/>
                  </a:cxn>
                  <a:cxn ang="0">
                    <a:pos x="279" y="752"/>
                  </a:cxn>
                  <a:cxn ang="0">
                    <a:pos x="254" y="749"/>
                  </a:cxn>
                  <a:cxn ang="0">
                    <a:pos x="232" y="739"/>
                  </a:cxn>
                  <a:cxn ang="0">
                    <a:pos x="209" y="726"/>
                  </a:cxn>
                  <a:cxn ang="0">
                    <a:pos x="190" y="708"/>
                  </a:cxn>
                  <a:cxn ang="0">
                    <a:pos x="170" y="686"/>
                  </a:cxn>
                  <a:cxn ang="0">
                    <a:pos x="153" y="660"/>
                  </a:cxn>
                  <a:cxn ang="0">
                    <a:pos x="135" y="630"/>
                  </a:cxn>
                  <a:cxn ang="0">
                    <a:pos x="120" y="599"/>
                  </a:cxn>
                  <a:cxn ang="0">
                    <a:pos x="106" y="564"/>
                  </a:cxn>
                  <a:cxn ang="0">
                    <a:pos x="93" y="528"/>
                  </a:cxn>
                  <a:cxn ang="0">
                    <a:pos x="81" y="491"/>
                  </a:cxn>
                  <a:cxn ang="0">
                    <a:pos x="69" y="452"/>
                  </a:cxn>
                  <a:cxn ang="0">
                    <a:pos x="60" y="413"/>
                  </a:cxn>
                  <a:cxn ang="0">
                    <a:pos x="51" y="373"/>
                  </a:cxn>
                  <a:cxn ang="0">
                    <a:pos x="42" y="333"/>
                  </a:cxn>
                  <a:cxn ang="0">
                    <a:pos x="35" y="294"/>
                  </a:cxn>
                  <a:cxn ang="0">
                    <a:pos x="29" y="255"/>
                  </a:cxn>
                  <a:cxn ang="0">
                    <a:pos x="23" y="218"/>
                  </a:cxn>
                  <a:cxn ang="0">
                    <a:pos x="18" y="181"/>
                  </a:cxn>
                  <a:cxn ang="0">
                    <a:pos x="14" y="148"/>
                  </a:cxn>
                  <a:cxn ang="0">
                    <a:pos x="11" y="117"/>
                  </a:cxn>
                  <a:cxn ang="0">
                    <a:pos x="7" y="88"/>
                  </a:cxn>
                  <a:cxn ang="0">
                    <a:pos x="5" y="63"/>
                  </a:cxn>
                  <a:cxn ang="0">
                    <a:pos x="3" y="41"/>
                  </a:cxn>
                  <a:cxn ang="0">
                    <a:pos x="2" y="24"/>
                  </a:cxn>
                  <a:cxn ang="0">
                    <a:pos x="1" y="12"/>
                  </a:cxn>
                  <a:cxn ang="0">
                    <a:pos x="0" y="3"/>
                  </a:cxn>
                  <a:cxn ang="0">
                    <a:pos x="0" y="0"/>
                  </a:cxn>
                </a:cxnLst>
                <a:rect l="0" t="0" r="r" b="b"/>
                <a:pathLst>
                  <a:path w="334" h="752">
                    <a:moveTo>
                      <a:pt x="333" y="743"/>
                    </a:moveTo>
                    <a:lnTo>
                      <a:pt x="330" y="745"/>
                    </a:lnTo>
                    <a:lnTo>
                      <a:pt x="326" y="746"/>
                    </a:lnTo>
                    <a:lnTo>
                      <a:pt x="321" y="748"/>
                    </a:lnTo>
                    <a:lnTo>
                      <a:pt x="312" y="749"/>
                    </a:lnTo>
                    <a:lnTo>
                      <a:pt x="334" y="743"/>
                    </a:lnTo>
                    <a:lnTo>
                      <a:pt x="333" y="743"/>
                    </a:lnTo>
                    <a:close/>
                    <a:moveTo>
                      <a:pt x="0" y="0"/>
                    </a:moveTo>
                    <a:lnTo>
                      <a:pt x="11" y="88"/>
                    </a:lnTo>
                    <a:lnTo>
                      <a:pt x="22" y="168"/>
                    </a:lnTo>
                    <a:lnTo>
                      <a:pt x="34" y="241"/>
                    </a:lnTo>
                    <a:lnTo>
                      <a:pt x="48" y="308"/>
                    </a:lnTo>
                    <a:lnTo>
                      <a:pt x="61" y="370"/>
                    </a:lnTo>
                    <a:lnTo>
                      <a:pt x="75" y="424"/>
                    </a:lnTo>
                    <a:lnTo>
                      <a:pt x="90" y="475"/>
                    </a:lnTo>
                    <a:lnTo>
                      <a:pt x="105" y="519"/>
                    </a:lnTo>
                    <a:lnTo>
                      <a:pt x="120" y="559"/>
                    </a:lnTo>
                    <a:lnTo>
                      <a:pt x="135" y="593"/>
                    </a:lnTo>
                    <a:lnTo>
                      <a:pt x="150" y="624"/>
                    </a:lnTo>
                    <a:lnTo>
                      <a:pt x="166" y="651"/>
                    </a:lnTo>
                    <a:lnTo>
                      <a:pt x="181" y="674"/>
                    </a:lnTo>
                    <a:lnTo>
                      <a:pt x="196" y="692"/>
                    </a:lnTo>
                    <a:lnTo>
                      <a:pt x="211" y="708"/>
                    </a:lnTo>
                    <a:lnTo>
                      <a:pt x="226" y="721"/>
                    </a:lnTo>
                    <a:lnTo>
                      <a:pt x="239" y="730"/>
                    </a:lnTo>
                    <a:lnTo>
                      <a:pt x="252" y="738"/>
                    </a:lnTo>
                    <a:lnTo>
                      <a:pt x="265" y="744"/>
                    </a:lnTo>
                    <a:lnTo>
                      <a:pt x="277" y="748"/>
                    </a:lnTo>
                    <a:lnTo>
                      <a:pt x="287" y="750"/>
                    </a:lnTo>
                    <a:lnTo>
                      <a:pt x="307" y="750"/>
                    </a:lnTo>
                    <a:lnTo>
                      <a:pt x="312" y="749"/>
                    </a:lnTo>
                    <a:lnTo>
                      <a:pt x="306" y="751"/>
                    </a:lnTo>
                    <a:lnTo>
                      <a:pt x="279" y="752"/>
                    </a:lnTo>
                    <a:lnTo>
                      <a:pt x="254" y="749"/>
                    </a:lnTo>
                    <a:lnTo>
                      <a:pt x="232" y="739"/>
                    </a:lnTo>
                    <a:lnTo>
                      <a:pt x="209" y="726"/>
                    </a:lnTo>
                    <a:lnTo>
                      <a:pt x="190" y="708"/>
                    </a:lnTo>
                    <a:lnTo>
                      <a:pt x="170" y="686"/>
                    </a:lnTo>
                    <a:lnTo>
                      <a:pt x="153" y="660"/>
                    </a:lnTo>
                    <a:lnTo>
                      <a:pt x="135" y="630"/>
                    </a:lnTo>
                    <a:lnTo>
                      <a:pt x="120" y="599"/>
                    </a:lnTo>
                    <a:lnTo>
                      <a:pt x="106" y="564"/>
                    </a:lnTo>
                    <a:lnTo>
                      <a:pt x="93" y="528"/>
                    </a:lnTo>
                    <a:lnTo>
                      <a:pt x="81" y="491"/>
                    </a:lnTo>
                    <a:lnTo>
                      <a:pt x="69" y="452"/>
                    </a:lnTo>
                    <a:lnTo>
                      <a:pt x="60" y="413"/>
                    </a:lnTo>
                    <a:lnTo>
                      <a:pt x="51" y="373"/>
                    </a:lnTo>
                    <a:lnTo>
                      <a:pt x="42" y="333"/>
                    </a:lnTo>
                    <a:lnTo>
                      <a:pt x="35" y="294"/>
                    </a:lnTo>
                    <a:lnTo>
                      <a:pt x="29" y="255"/>
                    </a:lnTo>
                    <a:lnTo>
                      <a:pt x="23" y="218"/>
                    </a:lnTo>
                    <a:lnTo>
                      <a:pt x="18" y="181"/>
                    </a:lnTo>
                    <a:lnTo>
                      <a:pt x="14" y="148"/>
                    </a:lnTo>
                    <a:lnTo>
                      <a:pt x="11" y="117"/>
                    </a:lnTo>
                    <a:lnTo>
                      <a:pt x="7" y="88"/>
                    </a:lnTo>
                    <a:lnTo>
                      <a:pt x="5" y="63"/>
                    </a:lnTo>
                    <a:lnTo>
                      <a:pt x="3" y="41"/>
                    </a:lnTo>
                    <a:lnTo>
                      <a:pt x="2" y="24"/>
                    </a:lnTo>
                    <a:lnTo>
                      <a:pt x="1" y="12"/>
                    </a:lnTo>
                    <a:lnTo>
                      <a:pt x="0" y="3"/>
                    </a:lnTo>
                    <a:lnTo>
                      <a:pt x="0" y="0"/>
                    </a:lnTo>
                    <a:close/>
                  </a:path>
                </a:pathLst>
              </a:custGeom>
              <a:gradFill flip="none" rotWithShape="1">
                <a:gsLst>
                  <a:gs pos="0">
                    <a:srgbClr val="C98D21"/>
                  </a:gs>
                  <a:gs pos="74000">
                    <a:srgbClr val="F3EB4F"/>
                  </a:gs>
                  <a:gs pos="54000">
                    <a:srgbClr val="F3CB6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4" rIns="68589" bIns="34294" numCol="1" spcCol="0" rtlCol="0" fromWordArt="0" anchor="ctr" anchorCtr="0" forceAA="0" compatLnSpc="1">
                <a:prstTxWarp prst="textNoShape">
                  <a:avLst/>
                </a:prstTxWarp>
                <a:noAutofit/>
              </a:bodyPr>
              <a:lstStyle/>
              <a:p>
                <a:pPr algn="ctr"/>
                <a:endParaRPr lang="en-US" sz="1350">
                  <a:ln>
                    <a:solidFill>
                      <a:srgbClr val="127210"/>
                    </a:solidFill>
                  </a:ln>
                </a:endParaRPr>
              </a:p>
            </p:txBody>
          </p:sp>
          <p:sp>
            <p:nvSpPr>
              <p:cNvPr id="48" name="Freeform 14"/>
              <p:cNvSpPr>
                <a:spLocks/>
              </p:cNvSpPr>
              <p:nvPr/>
            </p:nvSpPr>
            <p:spPr bwMode="auto">
              <a:xfrm>
                <a:off x="3746493" y="4025919"/>
                <a:ext cx="509588" cy="1863725"/>
              </a:xfrm>
              <a:custGeom>
                <a:avLst/>
                <a:gdLst/>
                <a:ahLst/>
                <a:cxnLst>
                  <a:cxn ang="0">
                    <a:pos x="280" y="0"/>
                  </a:cxn>
                  <a:cxn ang="0">
                    <a:pos x="291" y="46"/>
                  </a:cxn>
                  <a:cxn ang="0">
                    <a:pos x="297" y="317"/>
                  </a:cxn>
                  <a:cxn ang="0">
                    <a:pos x="317" y="345"/>
                  </a:cxn>
                  <a:cxn ang="0">
                    <a:pos x="320" y="399"/>
                  </a:cxn>
                  <a:cxn ang="0">
                    <a:pos x="321" y="447"/>
                  </a:cxn>
                  <a:cxn ang="0">
                    <a:pos x="320" y="491"/>
                  </a:cxn>
                  <a:cxn ang="0">
                    <a:pos x="317" y="530"/>
                  </a:cxn>
                  <a:cxn ang="0">
                    <a:pos x="314" y="565"/>
                  </a:cxn>
                  <a:cxn ang="0">
                    <a:pos x="308" y="596"/>
                  </a:cxn>
                  <a:cxn ang="0">
                    <a:pos x="303" y="622"/>
                  </a:cxn>
                  <a:cxn ang="0">
                    <a:pos x="298" y="645"/>
                  </a:cxn>
                  <a:cxn ang="0">
                    <a:pos x="287" y="679"/>
                  </a:cxn>
                  <a:cxn ang="0">
                    <a:pos x="283" y="690"/>
                  </a:cxn>
                  <a:cxn ang="0">
                    <a:pos x="279" y="698"/>
                  </a:cxn>
                  <a:cxn ang="0">
                    <a:pos x="276" y="703"/>
                  </a:cxn>
                  <a:cxn ang="0">
                    <a:pos x="275" y="704"/>
                  </a:cxn>
                  <a:cxn ang="0">
                    <a:pos x="220" y="821"/>
                  </a:cxn>
                  <a:cxn ang="0">
                    <a:pos x="58" y="872"/>
                  </a:cxn>
                  <a:cxn ang="0">
                    <a:pos x="49" y="1117"/>
                  </a:cxn>
                  <a:cxn ang="0">
                    <a:pos x="0" y="1174"/>
                  </a:cxn>
                  <a:cxn ang="0">
                    <a:pos x="39" y="1117"/>
                  </a:cxn>
                  <a:cxn ang="0">
                    <a:pos x="49" y="866"/>
                  </a:cxn>
                  <a:cxn ang="0">
                    <a:pos x="211" y="819"/>
                  </a:cxn>
                  <a:cxn ang="0">
                    <a:pos x="267" y="700"/>
                  </a:cxn>
                  <a:cxn ang="0">
                    <a:pos x="282" y="663"/>
                  </a:cxn>
                  <a:cxn ang="0">
                    <a:pos x="293" y="625"/>
                  </a:cxn>
                  <a:cxn ang="0">
                    <a:pos x="301" y="588"/>
                  </a:cxn>
                  <a:cxn ang="0">
                    <a:pos x="306" y="552"/>
                  </a:cxn>
                  <a:cxn ang="0">
                    <a:pos x="310" y="517"/>
                  </a:cxn>
                  <a:cxn ang="0">
                    <a:pos x="313" y="484"/>
                  </a:cxn>
                  <a:cxn ang="0">
                    <a:pos x="314" y="453"/>
                  </a:cxn>
                  <a:cxn ang="0">
                    <a:pos x="313" y="425"/>
                  </a:cxn>
                  <a:cxn ang="0">
                    <a:pos x="311" y="402"/>
                  </a:cxn>
                  <a:cxn ang="0">
                    <a:pos x="310" y="382"/>
                  </a:cxn>
                  <a:cxn ang="0">
                    <a:pos x="309" y="368"/>
                  </a:cxn>
                  <a:cxn ang="0">
                    <a:pos x="307" y="359"/>
                  </a:cxn>
                  <a:cxn ang="0">
                    <a:pos x="307" y="355"/>
                  </a:cxn>
                  <a:cxn ang="0">
                    <a:pos x="289" y="324"/>
                  </a:cxn>
                  <a:cxn ang="0">
                    <a:pos x="289" y="310"/>
                  </a:cxn>
                  <a:cxn ang="0">
                    <a:pos x="288" y="295"/>
                  </a:cxn>
                  <a:cxn ang="0">
                    <a:pos x="288" y="250"/>
                  </a:cxn>
                  <a:cxn ang="0">
                    <a:pos x="287" y="225"/>
                  </a:cxn>
                  <a:cxn ang="0">
                    <a:pos x="286" y="198"/>
                  </a:cxn>
                  <a:cxn ang="0">
                    <a:pos x="286" y="170"/>
                  </a:cxn>
                  <a:cxn ang="0">
                    <a:pos x="285" y="143"/>
                  </a:cxn>
                  <a:cxn ang="0">
                    <a:pos x="285" y="95"/>
                  </a:cxn>
                  <a:cxn ang="0">
                    <a:pos x="284" y="77"/>
                  </a:cxn>
                  <a:cxn ang="0">
                    <a:pos x="284" y="39"/>
                  </a:cxn>
                  <a:cxn ang="0">
                    <a:pos x="283" y="25"/>
                  </a:cxn>
                  <a:cxn ang="0">
                    <a:pos x="281" y="13"/>
                  </a:cxn>
                  <a:cxn ang="0">
                    <a:pos x="280" y="3"/>
                  </a:cxn>
                  <a:cxn ang="0">
                    <a:pos x="280" y="0"/>
                  </a:cxn>
                </a:cxnLst>
                <a:rect l="0" t="0" r="r" b="b"/>
                <a:pathLst>
                  <a:path w="321" h="1174">
                    <a:moveTo>
                      <a:pt x="280" y="0"/>
                    </a:moveTo>
                    <a:lnTo>
                      <a:pt x="291" y="46"/>
                    </a:lnTo>
                    <a:lnTo>
                      <a:pt x="297" y="317"/>
                    </a:lnTo>
                    <a:lnTo>
                      <a:pt x="317" y="345"/>
                    </a:lnTo>
                    <a:lnTo>
                      <a:pt x="320" y="399"/>
                    </a:lnTo>
                    <a:lnTo>
                      <a:pt x="321" y="447"/>
                    </a:lnTo>
                    <a:lnTo>
                      <a:pt x="320" y="491"/>
                    </a:lnTo>
                    <a:lnTo>
                      <a:pt x="317" y="530"/>
                    </a:lnTo>
                    <a:lnTo>
                      <a:pt x="314" y="565"/>
                    </a:lnTo>
                    <a:lnTo>
                      <a:pt x="308" y="596"/>
                    </a:lnTo>
                    <a:lnTo>
                      <a:pt x="303" y="622"/>
                    </a:lnTo>
                    <a:lnTo>
                      <a:pt x="298" y="645"/>
                    </a:lnTo>
                    <a:lnTo>
                      <a:pt x="287" y="679"/>
                    </a:lnTo>
                    <a:lnTo>
                      <a:pt x="283" y="690"/>
                    </a:lnTo>
                    <a:lnTo>
                      <a:pt x="279" y="698"/>
                    </a:lnTo>
                    <a:lnTo>
                      <a:pt x="276" y="703"/>
                    </a:lnTo>
                    <a:lnTo>
                      <a:pt x="275" y="704"/>
                    </a:lnTo>
                    <a:lnTo>
                      <a:pt x="220" y="821"/>
                    </a:lnTo>
                    <a:lnTo>
                      <a:pt x="58" y="872"/>
                    </a:lnTo>
                    <a:lnTo>
                      <a:pt x="49" y="1117"/>
                    </a:lnTo>
                    <a:lnTo>
                      <a:pt x="0" y="1174"/>
                    </a:lnTo>
                    <a:lnTo>
                      <a:pt x="39" y="1117"/>
                    </a:lnTo>
                    <a:lnTo>
                      <a:pt x="49" y="866"/>
                    </a:lnTo>
                    <a:lnTo>
                      <a:pt x="211" y="819"/>
                    </a:lnTo>
                    <a:lnTo>
                      <a:pt x="267" y="700"/>
                    </a:lnTo>
                    <a:lnTo>
                      <a:pt x="282" y="663"/>
                    </a:lnTo>
                    <a:lnTo>
                      <a:pt x="293" y="625"/>
                    </a:lnTo>
                    <a:lnTo>
                      <a:pt x="301" y="588"/>
                    </a:lnTo>
                    <a:lnTo>
                      <a:pt x="306" y="552"/>
                    </a:lnTo>
                    <a:lnTo>
                      <a:pt x="310" y="517"/>
                    </a:lnTo>
                    <a:lnTo>
                      <a:pt x="313" y="484"/>
                    </a:lnTo>
                    <a:lnTo>
                      <a:pt x="314" y="453"/>
                    </a:lnTo>
                    <a:lnTo>
                      <a:pt x="313" y="425"/>
                    </a:lnTo>
                    <a:lnTo>
                      <a:pt x="311" y="402"/>
                    </a:lnTo>
                    <a:lnTo>
                      <a:pt x="310" y="382"/>
                    </a:lnTo>
                    <a:lnTo>
                      <a:pt x="309" y="368"/>
                    </a:lnTo>
                    <a:lnTo>
                      <a:pt x="307" y="359"/>
                    </a:lnTo>
                    <a:lnTo>
                      <a:pt x="307" y="355"/>
                    </a:lnTo>
                    <a:lnTo>
                      <a:pt x="289" y="324"/>
                    </a:lnTo>
                    <a:lnTo>
                      <a:pt x="289" y="310"/>
                    </a:lnTo>
                    <a:lnTo>
                      <a:pt x="288" y="295"/>
                    </a:lnTo>
                    <a:lnTo>
                      <a:pt x="288" y="250"/>
                    </a:lnTo>
                    <a:lnTo>
                      <a:pt x="287" y="225"/>
                    </a:lnTo>
                    <a:lnTo>
                      <a:pt x="286" y="198"/>
                    </a:lnTo>
                    <a:lnTo>
                      <a:pt x="286" y="170"/>
                    </a:lnTo>
                    <a:lnTo>
                      <a:pt x="285" y="143"/>
                    </a:lnTo>
                    <a:lnTo>
                      <a:pt x="285" y="95"/>
                    </a:lnTo>
                    <a:lnTo>
                      <a:pt x="284" y="77"/>
                    </a:lnTo>
                    <a:lnTo>
                      <a:pt x="284" y="39"/>
                    </a:lnTo>
                    <a:lnTo>
                      <a:pt x="283" y="25"/>
                    </a:lnTo>
                    <a:lnTo>
                      <a:pt x="281" y="13"/>
                    </a:lnTo>
                    <a:lnTo>
                      <a:pt x="280" y="3"/>
                    </a:lnTo>
                    <a:lnTo>
                      <a:pt x="280" y="0"/>
                    </a:lnTo>
                    <a:close/>
                  </a:path>
                </a:pathLst>
              </a:custGeom>
              <a:gradFill flip="none" rotWithShape="1">
                <a:gsLst>
                  <a:gs pos="0">
                    <a:srgbClr val="C98D21"/>
                  </a:gs>
                  <a:gs pos="74000">
                    <a:srgbClr val="F3EB4F"/>
                  </a:gs>
                  <a:gs pos="54000">
                    <a:srgbClr val="F3CB6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4" rIns="68589" bIns="34294" numCol="1" spcCol="0" rtlCol="0" fromWordArt="0" anchor="ctr" anchorCtr="0" forceAA="0" compatLnSpc="1">
                <a:prstTxWarp prst="textNoShape">
                  <a:avLst/>
                </a:prstTxWarp>
                <a:noAutofit/>
              </a:bodyPr>
              <a:lstStyle/>
              <a:p>
                <a:pPr algn="ctr"/>
                <a:endParaRPr lang="en-US" sz="1350">
                  <a:ln>
                    <a:solidFill>
                      <a:srgbClr val="127210"/>
                    </a:solidFill>
                  </a:ln>
                </a:endParaRPr>
              </a:p>
            </p:txBody>
          </p:sp>
          <p:sp>
            <p:nvSpPr>
              <p:cNvPr id="49" name="Freeform 15"/>
              <p:cNvSpPr>
                <a:spLocks/>
              </p:cNvSpPr>
              <p:nvPr/>
            </p:nvSpPr>
            <p:spPr bwMode="auto">
              <a:xfrm>
                <a:off x="3962393" y="5457844"/>
                <a:ext cx="1095375" cy="206375"/>
              </a:xfrm>
              <a:custGeom>
                <a:avLst/>
                <a:gdLst/>
                <a:ahLst/>
                <a:cxnLst>
                  <a:cxn ang="0">
                    <a:pos x="690" y="0"/>
                  </a:cxn>
                  <a:cxn ang="0">
                    <a:pos x="275" y="130"/>
                  </a:cxn>
                  <a:cxn ang="0">
                    <a:pos x="0" y="7"/>
                  </a:cxn>
                  <a:cxn ang="0">
                    <a:pos x="277" y="114"/>
                  </a:cxn>
                  <a:cxn ang="0">
                    <a:pos x="690" y="0"/>
                  </a:cxn>
                </a:cxnLst>
                <a:rect l="0" t="0" r="r" b="b"/>
                <a:pathLst>
                  <a:path w="690" h="130">
                    <a:moveTo>
                      <a:pt x="690" y="0"/>
                    </a:moveTo>
                    <a:lnTo>
                      <a:pt x="275" y="130"/>
                    </a:lnTo>
                    <a:lnTo>
                      <a:pt x="0" y="7"/>
                    </a:lnTo>
                    <a:lnTo>
                      <a:pt x="277" y="114"/>
                    </a:lnTo>
                    <a:lnTo>
                      <a:pt x="690" y="0"/>
                    </a:lnTo>
                    <a:close/>
                  </a:path>
                </a:pathLst>
              </a:custGeom>
              <a:gradFill flip="none" rotWithShape="1">
                <a:gsLst>
                  <a:gs pos="0">
                    <a:srgbClr val="C98D21"/>
                  </a:gs>
                  <a:gs pos="74000">
                    <a:srgbClr val="F3EB4F"/>
                  </a:gs>
                  <a:gs pos="54000">
                    <a:srgbClr val="F3CB69"/>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4" rIns="68589" bIns="34294" numCol="1" spcCol="0" rtlCol="0" fromWordArt="0" anchor="ctr" anchorCtr="0" forceAA="0" compatLnSpc="1">
                <a:prstTxWarp prst="textNoShape">
                  <a:avLst/>
                </a:prstTxWarp>
                <a:noAutofit/>
              </a:bodyPr>
              <a:lstStyle/>
              <a:p>
                <a:pPr algn="ctr"/>
                <a:endParaRPr lang="en-US" sz="1350">
                  <a:ln>
                    <a:solidFill>
                      <a:srgbClr val="127210"/>
                    </a:solidFill>
                  </a:ln>
                </a:endParaRPr>
              </a:p>
            </p:txBody>
          </p:sp>
        </p:grpSp>
      </p:grpSp>
    </p:spTree>
    <p:extLst>
      <p:ext uri="{BB962C8B-B14F-4D97-AF65-F5344CB8AC3E}">
        <p14:creationId xmlns:p14="http://schemas.microsoft.com/office/powerpoint/2010/main" val="258946885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64</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反应炉引酸性气</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1565117"/>
            <a:ext cx="7200895" cy="4529629"/>
          </a:xfrm>
          <a:prstGeom prst="rect">
            <a:avLst/>
          </a:prstGeom>
        </p:spPr>
      </p:pic>
    </p:spTree>
    <p:extLst>
      <p:ext uri="{BB962C8B-B14F-4D97-AF65-F5344CB8AC3E}">
        <p14:creationId xmlns:p14="http://schemas.microsoft.com/office/powerpoint/2010/main" val="2195749909"/>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65</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sp>
        <p:nvSpPr>
          <p:cNvPr id="30"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a:latin typeface="微软雅黑" pitchFamily="34" charset="-122"/>
                <a:ea typeface="微软雅黑" pitchFamily="34" charset="-122"/>
                <a:cs typeface="方正苏新诗柳楷简体-yolan"/>
              </a:rPr>
              <a:t>五、烘炉烘器及催化剂装填</a:t>
            </a:r>
          </a:p>
        </p:txBody>
      </p:sp>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0164" y="1018799"/>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装置开停工程序</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液硫池脱气启动</a:t>
            </a:r>
            <a:endParaRPr lang="en-US" altLang="zh-CN" sz="20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5" y="1565117"/>
            <a:ext cx="7272808" cy="4529629"/>
          </a:xfrm>
          <a:prstGeom prst="rect">
            <a:avLst/>
          </a:prstGeom>
        </p:spPr>
      </p:pic>
    </p:spTree>
    <p:extLst>
      <p:ext uri="{BB962C8B-B14F-4D97-AF65-F5344CB8AC3E}">
        <p14:creationId xmlns:p14="http://schemas.microsoft.com/office/powerpoint/2010/main" val="54779991"/>
      </p:ext>
    </p:extLst>
  </p:cSld>
  <p:clrMapOvr>
    <a:masterClrMapping/>
  </p:clrMapOvr>
  <p:transition spd="med">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943663" y="3741006"/>
            <a:ext cx="2137310" cy="276999"/>
          </a:xfrm>
          <a:prstGeom prst="rect">
            <a:avLst/>
          </a:prstGeom>
          <a:noFill/>
        </p:spPr>
        <p:txBody>
          <a:bodyPr wrap="square" rtlCol="0">
            <a:spAutoFit/>
          </a:bodyPr>
          <a:lstStyle/>
          <a:p>
            <a:r>
              <a:rPr kumimoji="1" lang="en-US" altLang="zh-CN" sz="1200" kern="2200" dirty="0" smtClean="0">
                <a:solidFill>
                  <a:srgbClr val="CD0A20"/>
                </a:solidFill>
                <a:latin typeface="Arial" panose="020B0604020202020204"/>
                <a:ea typeface="HYDaSongJ"/>
                <a:cs typeface="Arial" panose="020B0604020202020204"/>
              </a:rPr>
              <a:t>zrcc.sinopec.com</a:t>
            </a:r>
            <a:endParaRPr kumimoji="1" lang="zh-CN" altLang="en-US" sz="1200" kern="2200" dirty="0">
              <a:solidFill>
                <a:srgbClr val="CD0A20"/>
              </a:solidFill>
              <a:latin typeface="Arial" panose="020B0604020202020204"/>
              <a:ea typeface="HYDaSongJ"/>
              <a:cs typeface="Arial" panose="020B0604020202020204"/>
            </a:endParaRPr>
          </a:p>
        </p:txBody>
      </p:sp>
      <p:sp>
        <p:nvSpPr>
          <p:cNvPr id="10" name="文本框 9"/>
          <p:cNvSpPr txBox="1"/>
          <p:nvPr/>
        </p:nvSpPr>
        <p:spPr>
          <a:xfrm>
            <a:off x="943663" y="2132820"/>
            <a:ext cx="2137310" cy="923330"/>
          </a:xfrm>
          <a:prstGeom prst="rect">
            <a:avLst/>
          </a:prstGeom>
          <a:noFill/>
        </p:spPr>
        <p:txBody>
          <a:bodyPr wrap="square" rtlCol="0">
            <a:spAutoFit/>
          </a:bodyPr>
          <a:lstStyle/>
          <a:p>
            <a:r>
              <a:rPr kumimoji="1" lang="zh-CN" altLang="en-US" sz="5400" b="1" kern="2200" dirty="0" smtClean="0">
                <a:solidFill>
                  <a:srgbClr val="CD0A20"/>
                </a:solidFill>
                <a:latin typeface="黑体" panose="02010609060101010101" pitchFamily="49" charset="-122"/>
                <a:ea typeface="黑体" panose="02010609060101010101" pitchFamily="49" charset="-122"/>
                <a:cs typeface="Arial" panose="020B0604020202020204"/>
              </a:rPr>
              <a:t>谢谢</a:t>
            </a:r>
            <a:endParaRPr kumimoji="1" lang="en-US" altLang="zh-CN" sz="5400" b="1" kern="2200" dirty="0" smtClean="0">
              <a:solidFill>
                <a:srgbClr val="CD0A20"/>
              </a:solidFill>
              <a:latin typeface="黑体" panose="02010609060101010101" pitchFamily="49" charset="-122"/>
              <a:ea typeface="黑体" panose="02010609060101010101" pitchFamily="49" charset="-122"/>
              <a:cs typeface="Arial" panose="020B0604020202020204"/>
            </a:endParaRPr>
          </a:p>
        </p:txBody>
      </p:sp>
      <p:pic>
        <p:nvPicPr>
          <p:cNvPr id="7" name="图片 6" descr="未标题-1-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230" y="5589300"/>
            <a:ext cx="2524082" cy="807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7</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76567"/>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静设备检查</a:t>
            </a:r>
            <a:endParaRPr lang="zh-CN" altLang="en-US" sz="2000" b="1" dirty="0">
              <a:latin typeface="微软雅黑" panose="020B0503020204020204" pitchFamily="34" charset="-122"/>
              <a:ea typeface="微软雅黑" panose="020B0503020204020204" pitchFamily="34" charset="-122"/>
            </a:endParaRPr>
          </a:p>
        </p:txBody>
      </p:sp>
      <p:grpSp>
        <p:nvGrpSpPr>
          <p:cNvPr id="48" name="组合 47"/>
          <p:cNvGrpSpPr/>
          <p:nvPr/>
        </p:nvGrpSpPr>
        <p:grpSpPr>
          <a:xfrm>
            <a:off x="825279" y="1450322"/>
            <a:ext cx="7485169" cy="3586673"/>
            <a:chOff x="3320425" y="1244328"/>
            <a:chExt cx="4698627" cy="644936"/>
          </a:xfrm>
        </p:grpSpPr>
        <p:sp>
          <p:nvSpPr>
            <p:cNvPr id="54" name="Freeform: Shape 45"/>
            <p:cNvSpPr>
              <a:spLocks/>
            </p:cNvSpPr>
            <p:nvPr/>
          </p:nvSpPr>
          <p:spPr bwMode="auto">
            <a:xfrm>
              <a:off x="3320425" y="1250002"/>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TextBox 53"/>
            <p:cNvSpPr txBox="1">
              <a:spLocks/>
            </p:cNvSpPr>
            <p:nvPr/>
          </p:nvSpPr>
          <p:spPr>
            <a:xfrm>
              <a:off x="3816950" y="1244328"/>
              <a:ext cx="4202102" cy="644936"/>
            </a:xfrm>
            <a:prstGeom prst="rect">
              <a:avLst/>
            </a:prstGeom>
            <a:ln>
              <a:noFill/>
            </a:ln>
          </p:spPr>
          <p:txBody>
            <a:bodyPr vert="horz" wrap="square" lIns="0" tIns="0" rIns="0" bIns="0" anchor="t" anchorCtr="0">
              <a:noAutofit/>
            </a:bodyPr>
            <a:lstStyle/>
            <a:p>
              <a:pPr>
                <a:lnSpc>
                  <a:spcPct val="120000"/>
                </a:lnSpc>
              </a:pP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）检查换热器、废热锅炉、炉子、反应器的</a:t>
              </a:r>
              <a:r>
                <a:rPr lang="zh-CN" altLang="en-US" sz="1600" b="1" dirty="0">
                  <a:solidFill>
                    <a:srgbClr val="FF0000"/>
                  </a:solidFill>
                  <a:latin typeface="微软雅黑" panose="020B0503020204020204" pitchFamily="34" charset="-122"/>
                  <a:ea typeface="微软雅黑" panose="020B0503020204020204" pitchFamily="34" charset="-122"/>
                </a:rPr>
                <a:t>活动支座是否被水泥盖住</a:t>
              </a:r>
              <a:r>
                <a:rPr lang="zh-CN" altLang="en-US" sz="1600" dirty="0">
                  <a:latin typeface="微软雅黑" panose="020B0503020204020204" pitchFamily="34" charset="-122"/>
                  <a:ea typeface="微软雅黑" panose="020B0503020204020204" pitchFamily="34" charset="-122"/>
                </a:rPr>
                <a:t>，滑动支座的</a:t>
              </a:r>
              <a:r>
                <a:rPr lang="zh-CN" altLang="en-US" sz="1600" b="1" dirty="0">
                  <a:solidFill>
                    <a:srgbClr val="FF0000"/>
                  </a:solidFill>
                  <a:latin typeface="微软雅黑" panose="020B0503020204020204" pitchFamily="34" charset="-122"/>
                  <a:ea typeface="微软雅黑" panose="020B0503020204020204" pitchFamily="34" charset="-122"/>
                </a:rPr>
                <a:t>可动性良好</a:t>
              </a:r>
              <a:r>
                <a:rPr lang="zh-CN" altLang="en-US" sz="1600" dirty="0">
                  <a:latin typeface="微软雅黑" panose="020B0503020204020204" pitchFamily="34" charset="-122"/>
                  <a:ea typeface="微软雅黑" panose="020B0503020204020204" pitchFamily="34" charset="-122"/>
                </a:rPr>
                <a:t>，能否满足设备</a:t>
              </a:r>
              <a:r>
                <a:rPr lang="zh-CN" altLang="en-US" sz="1600" b="1" dirty="0">
                  <a:solidFill>
                    <a:srgbClr val="FF0000"/>
                  </a:solidFill>
                  <a:latin typeface="微软雅黑" panose="020B0503020204020204" pitchFamily="34" charset="-122"/>
                  <a:ea typeface="微软雅黑" panose="020B0503020204020204" pitchFamily="34" charset="-122"/>
                </a:rPr>
                <a:t>热胀冷缩</a:t>
              </a:r>
              <a:r>
                <a:rPr lang="zh-CN" altLang="en-US" sz="1600" dirty="0">
                  <a:latin typeface="微软雅黑" panose="020B0503020204020204" pitchFamily="34" charset="-122"/>
                  <a:ea typeface="微软雅黑" panose="020B0503020204020204" pitchFamily="34" charset="-122"/>
                </a:rPr>
                <a:t>的要求，</a:t>
              </a:r>
              <a:r>
                <a:rPr lang="zh-CN" altLang="en-US" sz="1600" b="1" dirty="0">
                  <a:solidFill>
                    <a:srgbClr val="FF0000"/>
                  </a:solidFill>
                  <a:latin typeface="微软雅黑" panose="020B0503020204020204" pitchFamily="34" charset="-122"/>
                  <a:ea typeface="微软雅黑" panose="020B0503020204020204" pitchFamily="34" charset="-122"/>
                </a:rPr>
                <a:t>减磨件</a:t>
              </a:r>
              <a:r>
                <a:rPr lang="zh-CN" altLang="en-US" sz="1600" dirty="0">
                  <a:latin typeface="微软雅黑" panose="020B0503020204020204" pitchFamily="34" charset="-122"/>
                  <a:ea typeface="微软雅黑" panose="020B0503020204020204" pitchFamily="34" charset="-122"/>
                </a:rPr>
                <a:t>是否安装；</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）炉子、反应器是否按要求进行</a:t>
              </a:r>
              <a:r>
                <a:rPr lang="zh-CN" altLang="en-US" sz="1600" b="1" dirty="0">
                  <a:solidFill>
                    <a:srgbClr val="FF0000"/>
                  </a:solidFill>
                  <a:latin typeface="微软雅黑" panose="020B0503020204020204" pitchFamily="34" charset="-122"/>
                  <a:ea typeface="微软雅黑" panose="020B0503020204020204" pitchFamily="34" charset="-122"/>
                </a:rPr>
                <a:t>隔热内衬</a:t>
              </a:r>
              <a:r>
                <a:rPr lang="zh-CN" altLang="en-US" sz="1600" dirty="0">
                  <a:latin typeface="微软雅黑" panose="020B0503020204020204" pitchFamily="34" charset="-122"/>
                  <a:ea typeface="微软雅黑" panose="020B0503020204020204" pitchFamily="34" charset="-122"/>
                </a:rPr>
                <a:t>，检查</a:t>
              </a:r>
              <a:r>
                <a:rPr lang="zh-CN" altLang="en-US" sz="1600" b="1" dirty="0">
                  <a:solidFill>
                    <a:srgbClr val="FF0000"/>
                  </a:solidFill>
                  <a:latin typeface="微软雅黑" panose="020B0503020204020204" pitchFamily="34" charset="-122"/>
                  <a:ea typeface="微软雅黑" panose="020B0503020204020204" pitchFamily="34" charset="-122"/>
                </a:rPr>
                <a:t>耐火浇注料、耐火砖</a:t>
              </a:r>
              <a:r>
                <a:rPr lang="zh-CN" altLang="en-US" sz="1600" dirty="0">
                  <a:latin typeface="微软雅黑" panose="020B0503020204020204" pitchFamily="34" charset="-122"/>
                  <a:ea typeface="微软雅黑" panose="020B0503020204020204" pitchFamily="34" charset="-122"/>
                </a:rPr>
                <a:t>等施工质量，</a:t>
              </a:r>
              <a:r>
                <a:rPr lang="zh-CN" altLang="en-US" sz="1600" b="1" dirty="0">
                  <a:solidFill>
                    <a:srgbClr val="FF0000"/>
                  </a:solidFill>
                  <a:latin typeface="微软雅黑" panose="020B0503020204020204" pitchFamily="34" charset="-122"/>
                  <a:ea typeface="微软雅黑" panose="020B0503020204020204" pitchFamily="34" charset="-122"/>
                </a:rPr>
                <a:t>内衬有无裂缝</a:t>
              </a:r>
              <a:r>
                <a:rPr lang="zh-CN" altLang="en-US" sz="1600" dirty="0">
                  <a:latin typeface="微软雅黑" panose="020B0503020204020204" pitchFamily="34" charset="-122"/>
                  <a:ea typeface="微软雅黑" panose="020B0503020204020204" pitchFamily="34" charset="-122"/>
                </a:rPr>
                <a:t>，有无遗漏项目，</a:t>
              </a:r>
              <a:r>
                <a:rPr lang="zh-CN" altLang="en-US" sz="1600" b="1" dirty="0">
                  <a:solidFill>
                    <a:srgbClr val="FF0000"/>
                  </a:solidFill>
                  <a:latin typeface="微软雅黑" panose="020B0503020204020204" pitchFamily="34" charset="-122"/>
                  <a:ea typeface="微软雅黑" panose="020B0503020204020204" pitchFamily="34" charset="-122"/>
                </a:rPr>
                <a:t>自燃干燥时间</a:t>
              </a:r>
              <a:r>
                <a:rPr lang="zh-CN" altLang="en-US" sz="1600" dirty="0">
                  <a:latin typeface="微软雅黑" panose="020B0503020204020204" pitchFamily="34" charset="-122"/>
                  <a:ea typeface="微软雅黑" panose="020B0503020204020204" pitchFamily="34" charset="-122"/>
                </a:rPr>
                <a:t>是否足够，工序中间接点验收是否齐全；</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）核实各烧嘴外商提供的材料清单，该装的</a:t>
              </a:r>
              <a:r>
                <a:rPr lang="zh-CN" altLang="en-US" sz="1600" b="1" dirty="0">
                  <a:solidFill>
                    <a:srgbClr val="FF0000"/>
                  </a:solidFill>
                  <a:latin typeface="微软雅黑" panose="020B0503020204020204" pitchFamily="34" charset="-122"/>
                  <a:ea typeface="微软雅黑" panose="020B0503020204020204" pitchFamily="34" charset="-122"/>
                </a:rPr>
                <a:t>构件</a:t>
              </a:r>
              <a:r>
                <a:rPr lang="zh-CN" altLang="en-US" sz="1600" dirty="0">
                  <a:latin typeface="微软雅黑" panose="020B0503020204020204" pitchFamily="34" charset="-122"/>
                  <a:ea typeface="微软雅黑" panose="020B0503020204020204" pitchFamily="34" charset="-122"/>
                </a:rPr>
                <a:t>是否装上去，配件是否全部到货，检查烧嘴</a:t>
              </a:r>
              <a:r>
                <a:rPr lang="zh-CN" altLang="en-US" sz="1600" b="1" dirty="0">
                  <a:solidFill>
                    <a:srgbClr val="FF0000"/>
                  </a:solidFill>
                  <a:latin typeface="微软雅黑" panose="020B0503020204020204" pitchFamily="34" charset="-122"/>
                  <a:ea typeface="微软雅黑" panose="020B0503020204020204" pitchFamily="34" charset="-122"/>
                </a:rPr>
                <a:t>内部衬里有无损坏</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喷嘴内有无杂物</a:t>
              </a:r>
              <a:r>
                <a:rPr lang="zh-CN" altLang="en-US" sz="1600" dirty="0">
                  <a:latin typeface="微软雅黑" panose="020B0503020204020204" pitchFamily="34" charset="-122"/>
                  <a:ea typeface="微软雅黑" panose="020B0503020204020204" pitchFamily="34" charset="-122"/>
                </a:rPr>
                <a:t>，构件安装是否与图纸一致；</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）检查反应器</a:t>
              </a:r>
              <a:r>
                <a:rPr lang="zh-CN" altLang="en-US" sz="1600" b="1" dirty="0">
                  <a:solidFill>
                    <a:srgbClr val="FF0000"/>
                  </a:solidFill>
                  <a:latin typeface="微软雅黑" panose="020B0503020204020204" pitchFamily="34" charset="-122"/>
                  <a:ea typeface="微软雅黑" panose="020B0503020204020204" pitchFamily="34" charset="-122"/>
                </a:rPr>
                <a:t>支撑格栅</a:t>
              </a:r>
              <a:r>
                <a:rPr lang="zh-CN" altLang="en-US" sz="1600" dirty="0">
                  <a:latin typeface="微软雅黑" panose="020B0503020204020204" pitchFamily="34" charset="-122"/>
                  <a:ea typeface="微软雅黑" panose="020B0503020204020204" pitchFamily="34" charset="-122"/>
                </a:rPr>
                <a:t>的安装是否符合要求，</a:t>
              </a:r>
              <a:r>
                <a:rPr lang="zh-CN" altLang="en-US" sz="1600" b="1" dirty="0">
                  <a:solidFill>
                    <a:srgbClr val="FF0000"/>
                  </a:solidFill>
                  <a:latin typeface="微软雅黑" panose="020B0503020204020204" pitchFamily="34" charset="-122"/>
                  <a:ea typeface="微软雅黑" panose="020B0503020204020204" pitchFamily="34" charset="-122"/>
                </a:rPr>
                <a:t>丝网安装</a:t>
              </a:r>
              <a:r>
                <a:rPr lang="zh-CN" altLang="en-US" sz="1600" dirty="0">
                  <a:latin typeface="微软雅黑" panose="020B0503020204020204" pitchFamily="34" charset="-122"/>
                  <a:ea typeface="微软雅黑" panose="020B0503020204020204" pitchFamily="34" charset="-122"/>
                </a:rPr>
                <a:t>是否平整，规格和材质是否合格，</a:t>
              </a:r>
              <a:r>
                <a:rPr lang="zh-CN" altLang="en-US" sz="1600" b="1" dirty="0">
                  <a:solidFill>
                    <a:srgbClr val="FF0000"/>
                  </a:solidFill>
                  <a:latin typeface="微软雅黑" panose="020B0503020204020204" pitchFamily="34" charset="-122"/>
                  <a:ea typeface="微软雅黑" panose="020B0503020204020204" pitchFamily="34" charset="-122"/>
                </a:rPr>
                <a:t>丝网与丝网以及丝网与反应器内壁有无间隙</a:t>
              </a:r>
              <a:r>
                <a:rPr lang="zh-CN" altLang="en-US" sz="1600" dirty="0">
                  <a:latin typeface="微软雅黑" panose="020B0503020204020204" pitchFamily="34" charset="-122"/>
                  <a:ea typeface="微软雅黑" panose="020B0503020204020204" pitchFamily="34" charset="-122"/>
                </a:rPr>
                <a:t>，丝网压条是否牢固，</a:t>
              </a:r>
              <a:r>
                <a:rPr lang="zh-CN" altLang="en-US" sz="1600" b="1" dirty="0">
                  <a:solidFill>
                    <a:srgbClr val="FF0000"/>
                  </a:solidFill>
                  <a:latin typeface="微软雅黑" panose="020B0503020204020204" pitchFamily="34" charset="-122"/>
                  <a:ea typeface="微软雅黑" panose="020B0503020204020204" pitchFamily="34" charset="-122"/>
                </a:rPr>
                <a:t>确认催化剂或瓷球是否会下漏</a:t>
              </a:r>
              <a:r>
                <a:rPr lang="zh-CN" altLang="en-US" sz="1600" dirty="0">
                  <a:latin typeface="微软雅黑" panose="020B0503020204020204" pitchFamily="34" charset="-122"/>
                  <a:ea typeface="微软雅黑" panose="020B0503020204020204" pitchFamily="34" charset="-122"/>
                </a:rPr>
                <a:t>，催化剂规格与丝网规格是否匹配</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p:txBody>
        </p:sp>
      </p:grpSp>
      <p:sp>
        <p:nvSpPr>
          <p:cNvPr id="63" name="Oval 44"/>
          <p:cNvSpPr>
            <a:spLocks/>
          </p:cNvSpPr>
          <p:nvPr/>
        </p:nvSpPr>
        <p:spPr bwMode="auto">
          <a:xfrm>
            <a:off x="604379" y="1770688"/>
            <a:ext cx="776296" cy="858923"/>
          </a:xfrm>
          <a:prstGeom prst="ellipse">
            <a:avLst/>
          </a:prstGeom>
          <a:solidFill>
            <a:schemeClr val="accent2"/>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Freeform: Shape 45"/>
          <p:cNvSpPr>
            <a:spLocks/>
          </p:cNvSpPr>
          <p:nvPr/>
        </p:nvSpPr>
        <p:spPr bwMode="auto">
          <a:xfrm>
            <a:off x="855486" y="1998670"/>
            <a:ext cx="274071" cy="402959"/>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Oval 30"/>
          <p:cNvSpPr>
            <a:spLocks/>
          </p:cNvSpPr>
          <p:nvPr/>
        </p:nvSpPr>
        <p:spPr bwMode="auto">
          <a:xfrm>
            <a:off x="604379" y="3239455"/>
            <a:ext cx="785077" cy="882495"/>
          </a:xfrm>
          <a:prstGeom prst="ellipse">
            <a:avLst/>
          </a:prstGeom>
          <a:solidFill>
            <a:schemeClr val="accent1"/>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Freeform: Shape 31"/>
          <p:cNvSpPr>
            <a:spLocks/>
          </p:cNvSpPr>
          <p:nvPr/>
        </p:nvSpPr>
        <p:spPr bwMode="auto">
          <a:xfrm>
            <a:off x="858331" y="3473693"/>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sp>
        <p:nvSpPr>
          <p:cNvPr id="55" name="Oval 30"/>
          <p:cNvSpPr>
            <a:spLocks/>
          </p:cNvSpPr>
          <p:nvPr/>
        </p:nvSpPr>
        <p:spPr bwMode="auto">
          <a:xfrm>
            <a:off x="613413" y="4759077"/>
            <a:ext cx="785077" cy="882495"/>
          </a:xfrm>
          <a:prstGeom prst="ellipse">
            <a:avLst/>
          </a:prstGeom>
          <a:solidFill>
            <a:srgbClr val="92D050"/>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6" name="Freeform: Shape 31"/>
          <p:cNvSpPr>
            <a:spLocks/>
          </p:cNvSpPr>
          <p:nvPr/>
        </p:nvSpPr>
        <p:spPr bwMode="auto">
          <a:xfrm>
            <a:off x="867365" y="4993315"/>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42" name="Group 3"/>
          <p:cNvGrpSpPr>
            <a:grpSpLocks noChangeAspect="1"/>
          </p:cNvGrpSpPr>
          <p:nvPr/>
        </p:nvGrpSpPr>
        <p:grpSpPr bwMode="auto">
          <a:xfrm>
            <a:off x="7027315" y="4656074"/>
            <a:ext cx="1452480" cy="1542787"/>
            <a:chOff x="2469" y="1167"/>
            <a:chExt cx="2509" cy="2665"/>
          </a:xfrm>
        </p:grpSpPr>
        <p:sp>
          <p:nvSpPr>
            <p:cNvPr id="43" name="Freeform: Shape 4"/>
            <p:cNvSpPr>
              <a:spLocks/>
            </p:cNvSpPr>
            <p:nvPr/>
          </p:nvSpPr>
          <p:spPr bwMode="auto">
            <a:xfrm>
              <a:off x="4196" y="2445"/>
              <a:ext cx="720" cy="330"/>
            </a:xfrm>
            <a:custGeom>
              <a:avLst/>
              <a:gdLst>
                <a:gd name="T0" fmla="*/ 720 w 720"/>
                <a:gd name="T1" fmla="*/ 0 h 330"/>
                <a:gd name="T2" fmla="*/ 430 w 720"/>
                <a:gd name="T3" fmla="*/ 117 h 330"/>
                <a:gd name="T4" fmla="*/ 189 w 720"/>
                <a:gd name="T5" fmla="*/ 295 h 330"/>
                <a:gd name="T6" fmla="*/ 87 w 720"/>
                <a:gd name="T7" fmla="*/ 148 h 330"/>
                <a:gd name="T8" fmla="*/ 0 w 720"/>
                <a:gd name="T9" fmla="*/ 233 h 330"/>
                <a:gd name="T10" fmla="*/ 160 w 720"/>
                <a:gd name="T11" fmla="*/ 330 h 330"/>
                <a:gd name="T12" fmla="*/ 297 w 720"/>
                <a:gd name="T13" fmla="*/ 319 h 330"/>
                <a:gd name="T14" fmla="*/ 720 w 72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330">
                  <a:moveTo>
                    <a:pt x="720" y="0"/>
                  </a:moveTo>
                  <a:lnTo>
                    <a:pt x="430" y="117"/>
                  </a:lnTo>
                  <a:lnTo>
                    <a:pt x="189" y="295"/>
                  </a:lnTo>
                  <a:lnTo>
                    <a:pt x="87" y="148"/>
                  </a:lnTo>
                  <a:lnTo>
                    <a:pt x="0" y="233"/>
                  </a:lnTo>
                  <a:lnTo>
                    <a:pt x="160" y="330"/>
                  </a:lnTo>
                  <a:lnTo>
                    <a:pt x="297" y="319"/>
                  </a:lnTo>
                  <a:lnTo>
                    <a:pt x="720" y="0"/>
                  </a:lnTo>
                  <a:close/>
                </a:path>
              </a:pathLst>
            </a:custGeom>
            <a:solidFill>
              <a:srgbClr val="325A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 name="Freeform: Shape 5"/>
            <p:cNvSpPr>
              <a:spLocks/>
            </p:cNvSpPr>
            <p:nvPr/>
          </p:nvSpPr>
          <p:spPr bwMode="auto">
            <a:xfrm>
              <a:off x="3166" y="1375"/>
              <a:ext cx="557" cy="377"/>
            </a:xfrm>
            <a:custGeom>
              <a:avLst/>
              <a:gdLst>
                <a:gd name="T0" fmla="*/ 0 w 557"/>
                <a:gd name="T1" fmla="*/ 0 h 377"/>
                <a:gd name="T2" fmla="*/ 0 w 557"/>
                <a:gd name="T3" fmla="*/ 87 h 377"/>
                <a:gd name="T4" fmla="*/ 384 w 557"/>
                <a:gd name="T5" fmla="*/ 259 h 377"/>
                <a:gd name="T6" fmla="*/ 404 w 557"/>
                <a:gd name="T7" fmla="*/ 377 h 377"/>
                <a:gd name="T8" fmla="*/ 557 w 557"/>
                <a:gd name="T9" fmla="*/ 306 h 377"/>
                <a:gd name="T10" fmla="*/ 556 w 557"/>
                <a:gd name="T11" fmla="*/ 235 h 377"/>
                <a:gd name="T12" fmla="*/ 0 w 557"/>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557" h="377">
                  <a:moveTo>
                    <a:pt x="0" y="0"/>
                  </a:moveTo>
                  <a:lnTo>
                    <a:pt x="0" y="87"/>
                  </a:lnTo>
                  <a:lnTo>
                    <a:pt x="384" y="259"/>
                  </a:lnTo>
                  <a:lnTo>
                    <a:pt x="404" y="377"/>
                  </a:lnTo>
                  <a:lnTo>
                    <a:pt x="557" y="306"/>
                  </a:lnTo>
                  <a:lnTo>
                    <a:pt x="556" y="235"/>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 name="Freeform: Shape 6"/>
            <p:cNvSpPr>
              <a:spLocks/>
            </p:cNvSpPr>
            <p:nvPr/>
          </p:nvSpPr>
          <p:spPr bwMode="auto">
            <a:xfrm>
              <a:off x="3065" y="2649"/>
              <a:ext cx="212" cy="784"/>
            </a:xfrm>
            <a:custGeom>
              <a:avLst/>
              <a:gdLst>
                <a:gd name="T0" fmla="*/ 24 w 212"/>
                <a:gd name="T1" fmla="*/ 784 h 784"/>
                <a:gd name="T2" fmla="*/ 212 w 212"/>
                <a:gd name="T3" fmla="*/ 685 h 784"/>
                <a:gd name="T4" fmla="*/ 170 w 212"/>
                <a:gd name="T5" fmla="*/ 0 h 784"/>
                <a:gd name="T6" fmla="*/ 0 w 212"/>
                <a:gd name="T7" fmla="*/ 97 h 784"/>
                <a:gd name="T8" fmla="*/ 24 w 212"/>
                <a:gd name="T9" fmla="*/ 784 h 784"/>
              </a:gdLst>
              <a:ahLst/>
              <a:cxnLst>
                <a:cxn ang="0">
                  <a:pos x="T0" y="T1"/>
                </a:cxn>
                <a:cxn ang="0">
                  <a:pos x="T2" y="T3"/>
                </a:cxn>
                <a:cxn ang="0">
                  <a:pos x="T4" y="T5"/>
                </a:cxn>
                <a:cxn ang="0">
                  <a:pos x="T6" y="T7"/>
                </a:cxn>
                <a:cxn ang="0">
                  <a:pos x="T8" y="T9"/>
                </a:cxn>
              </a:cxnLst>
              <a:rect l="0" t="0" r="r" b="b"/>
              <a:pathLst>
                <a:path w="212" h="784">
                  <a:moveTo>
                    <a:pt x="24" y="784"/>
                  </a:moveTo>
                  <a:lnTo>
                    <a:pt x="212" y="685"/>
                  </a:lnTo>
                  <a:lnTo>
                    <a:pt x="170" y="0"/>
                  </a:lnTo>
                  <a:lnTo>
                    <a:pt x="0" y="97"/>
                  </a:lnTo>
                  <a:lnTo>
                    <a:pt x="24" y="7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 name="Freeform: Shape 7"/>
            <p:cNvSpPr>
              <a:spLocks/>
            </p:cNvSpPr>
            <p:nvPr/>
          </p:nvSpPr>
          <p:spPr bwMode="auto">
            <a:xfrm>
              <a:off x="3017" y="1634"/>
              <a:ext cx="638" cy="1033"/>
            </a:xfrm>
            <a:custGeom>
              <a:avLst/>
              <a:gdLst>
                <a:gd name="T0" fmla="*/ 35 w 638"/>
                <a:gd name="T1" fmla="*/ 1033 h 1033"/>
                <a:gd name="T2" fmla="*/ 164 w 638"/>
                <a:gd name="T3" fmla="*/ 973 h 1033"/>
                <a:gd name="T4" fmla="*/ 150 w 638"/>
                <a:gd name="T5" fmla="*/ 366 h 1033"/>
                <a:gd name="T6" fmla="*/ 638 w 638"/>
                <a:gd name="T7" fmla="*/ 85 h 1033"/>
                <a:gd name="T8" fmla="*/ 638 w 638"/>
                <a:gd name="T9" fmla="*/ 0 h 1033"/>
                <a:gd name="T10" fmla="*/ 0 w 638"/>
                <a:gd name="T11" fmla="*/ 268 h 1033"/>
                <a:gd name="T12" fmla="*/ 35 w 638"/>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638" h="1033">
                  <a:moveTo>
                    <a:pt x="35" y="1033"/>
                  </a:moveTo>
                  <a:lnTo>
                    <a:pt x="164" y="973"/>
                  </a:lnTo>
                  <a:lnTo>
                    <a:pt x="150" y="366"/>
                  </a:lnTo>
                  <a:lnTo>
                    <a:pt x="638" y="85"/>
                  </a:lnTo>
                  <a:lnTo>
                    <a:pt x="638" y="0"/>
                  </a:lnTo>
                  <a:lnTo>
                    <a:pt x="0" y="268"/>
                  </a:lnTo>
                  <a:lnTo>
                    <a:pt x="35" y="1033"/>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 name="Freeform: Shape 8"/>
            <p:cNvSpPr>
              <a:spLocks/>
            </p:cNvSpPr>
            <p:nvPr/>
          </p:nvSpPr>
          <p:spPr bwMode="auto">
            <a:xfrm>
              <a:off x="4327" y="2740"/>
              <a:ext cx="95" cy="693"/>
            </a:xfrm>
            <a:custGeom>
              <a:avLst/>
              <a:gdLst>
                <a:gd name="T0" fmla="*/ 58 w 95"/>
                <a:gd name="T1" fmla="*/ 0 h 693"/>
                <a:gd name="T2" fmla="*/ 0 w 95"/>
                <a:gd name="T3" fmla="*/ 275 h 693"/>
                <a:gd name="T4" fmla="*/ 29 w 95"/>
                <a:gd name="T5" fmla="*/ 693 h 693"/>
                <a:gd name="T6" fmla="*/ 95 w 95"/>
                <a:gd name="T7" fmla="*/ 275 h 693"/>
                <a:gd name="T8" fmla="*/ 58 w 95"/>
                <a:gd name="T9" fmla="*/ 0 h 693"/>
              </a:gdLst>
              <a:ahLst/>
              <a:cxnLst>
                <a:cxn ang="0">
                  <a:pos x="T0" y="T1"/>
                </a:cxn>
                <a:cxn ang="0">
                  <a:pos x="T2" y="T3"/>
                </a:cxn>
                <a:cxn ang="0">
                  <a:pos x="T4" y="T5"/>
                </a:cxn>
                <a:cxn ang="0">
                  <a:pos x="T6" y="T7"/>
                </a:cxn>
                <a:cxn ang="0">
                  <a:pos x="T8" y="T9"/>
                </a:cxn>
              </a:cxnLst>
              <a:rect l="0" t="0" r="r" b="b"/>
              <a:pathLst>
                <a:path w="95" h="693">
                  <a:moveTo>
                    <a:pt x="58" y="0"/>
                  </a:moveTo>
                  <a:lnTo>
                    <a:pt x="0" y="275"/>
                  </a:lnTo>
                  <a:lnTo>
                    <a:pt x="29" y="693"/>
                  </a:lnTo>
                  <a:lnTo>
                    <a:pt x="95" y="275"/>
                  </a:lnTo>
                  <a:lnTo>
                    <a:pt x="58" y="0"/>
                  </a:lnTo>
                  <a:close/>
                </a:path>
              </a:pathLst>
            </a:custGeom>
            <a:solidFill>
              <a:srgbClr val="B81F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0" name="Freeform: Shape 9"/>
            <p:cNvSpPr>
              <a:spLocks/>
            </p:cNvSpPr>
            <p:nvPr/>
          </p:nvSpPr>
          <p:spPr bwMode="auto">
            <a:xfrm>
              <a:off x="4117" y="2638"/>
              <a:ext cx="279" cy="795"/>
            </a:xfrm>
            <a:custGeom>
              <a:avLst/>
              <a:gdLst>
                <a:gd name="T0" fmla="*/ 279 w 279"/>
                <a:gd name="T1" fmla="*/ 102 h 795"/>
                <a:gd name="T2" fmla="*/ 82 w 279"/>
                <a:gd name="T3" fmla="*/ 0 h 795"/>
                <a:gd name="T4" fmla="*/ 0 w 279"/>
                <a:gd name="T5" fmla="*/ 29 h 795"/>
                <a:gd name="T6" fmla="*/ 24 w 279"/>
                <a:gd name="T7" fmla="*/ 151 h 795"/>
                <a:gd name="T8" fmla="*/ 113 w 279"/>
                <a:gd name="T9" fmla="*/ 199 h 795"/>
                <a:gd name="T10" fmla="*/ 199 w 279"/>
                <a:gd name="T11" fmla="*/ 769 h 795"/>
                <a:gd name="T12" fmla="*/ 250 w 279"/>
                <a:gd name="T13" fmla="*/ 795 h 795"/>
                <a:gd name="T14" fmla="*/ 279 w 279"/>
                <a:gd name="T15" fmla="*/ 102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795">
                  <a:moveTo>
                    <a:pt x="279" y="102"/>
                  </a:moveTo>
                  <a:lnTo>
                    <a:pt x="82" y="0"/>
                  </a:lnTo>
                  <a:lnTo>
                    <a:pt x="0" y="29"/>
                  </a:lnTo>
                  <a:lnTo>
                    <a:pt x="24" y="151"/>
                  </a:lnTo>
                  <a:lnTo>
                    <a:pt x="113" y="199"/>
                  </a:lnTo>
                  <a:lnTo>
                    <a:pt x="199" y="769"/>
                  </a:lnTo>
                  <a:lnTo>
                    <a:pt x="250" y="795"/>
                  </a:lnTo>
                  <a:lnTo>
                    <a:pt x="279" y="102"/>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1" name="Freeform: Shape 10"/>
            <p:cNvSpPr>
              <a:spLocks/>
            </p:cNvSpPr>
            <p:nvPr/>
          </p:nvSpPr>
          <p:spPr bwMode="auto">
            <a:xfrm>
              <a:off x="3718" y="1375"/>
              <a:ext cx="562" cy="361"/>
            </a:xfrm>
            <a:custGeom>
              <a:avLst/>
              <a:gdLst>
                <a:gd name="T0" fmla="*/ 4 w 562"/>
                <a:gd name="T1" fmla="*/ 235 h 361"/>
                <a:gd name="T2" fmla="*/ 562 w 562"/>
                <a:gd name="T3" fmla="*/ 0 h 361"/>
                <a:gd name="T4" fmla="*/ 562 w 562"/>
                <a:gd name="T5" fmla="*/ 66 h 361"/>
                <a:gd name="T6" fmla="*/ 111 w 562"/>
                <a:gd name="T7" fmla="*/ 259 h 361"/>
                <a:gd name="T8" fmla="*/ 115 w 562"/>
                <a:gd name="T9" fmla="*/ 361 h 361"/>
                <a:gd name="T10" fmla="*/ 0 w 562"/>
                <a:gd name="T11" fmla="*/ 335 h 361"/>
                <a:gd name="T12" fmla="*/ 4 w 562"/>
                <a:gd name="T13" fmla="*/ 235 h 361"/>
              </a:gdLst>
              <a:ahLst/>
              <a:cxnLst>
                <a:cxn ang="0">
                  <a:pos x="T0" y="T1"/>
                </a:cxn>
                <a:cxn ang="0">
                  <a:pos x="T2" y="T3"/>
                </a:cxn>
                <a:cxn ang="0">
                  <a:pos x="T4" y="T5"/>
                </a:cxn>
                <a:cxn ang="0">
                  <a:pos x="T6" y="T7"/>
                </a:cxn>
                <a:cxn ang="0">
                  <a:pos x="T8" y="T9"/>
                </a:cxn>
                <a:cxn ang="0">
                  <a:pos x="T10" y="T11"/>
                </a:cxn>
                <a:cxn ang="0">
                  <a:pos x="T12" y="T13"/>
                </a:cxn>
              </a:cxnLst>
              <a:rect l="0" t="0" r="r" b="b"/>
              <a:pathLst>
                <a:path w="562" h="361">
                  <a:moveTo>
                    <a:pt x="4" y="235"/>
                  </a:moveTo>
                  <a:lnTo>
                    <a:pt x="562" y="0"/>
                  </a:lnTo>
                  <a:lnTo>
                    <a:pt x="562" y="66"/>
                  </a:lnTo>
                  <a:lnTo>
                    <a:pt x="111" y="259"/>
                  </a:lnTo>
                  <a:lnTo>
                    <a:pt x="115" y="361"/>
                  </a:lnTo>
                  <a:lnTo>
                    <a:pt x="0" y="335"/>
                  </a:lnTo>
                  <a:lnTo>
                    <a:pt x="4" y="2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3" name="Freeform: Shape 11"/>
            <p:cNvSpPr>
              <a:spLocks/>
            </p:cNvSpPr>
            <p:nvPr/>
          </p:nvSpPr>
          <p:spPr bwMode="auto">
            <a:xfrm>
              <a:off x="3116" y="2689"/>
              <a:ext cx="1211" cy="427"/>
            </a:xfrm>
            <a:custGeom>
              <a:avLst/>
              <a:gdLst>
                <a:gd name="T0" fmla="*/ 0 w 1211"/>
                <a:gd name="T1" fmla="*/ 86 h 427"/>
                <a:gd name="T2" fmla="*/ 148 w 1211"/>
                <a:gd name="T3" fmla="*/ 0 h 427"/>
                <a:gd name="T4" fmla="*/ 1131 w 1211"/>
                <a:gd name="T5" fmla="*/ 44 h 427"/>
                <a:gd name="T6" fmla="*/ 1211 w 1211"/>
                <a:gd name="T7" fmla="*/ 86 h 427"/>
                <a:gd name="T8" fmla="*/ 607 w 1211"/>
                <a:gd name="T9" fmla="*/ 427 h 427"/>
                <a:gd name="T10" fmla="*/ 0 w 1211"/>
                <a:gd name="T11" fmla="*/ 86 h 427"/>
              </a:gdLst>
              <a:ahLst/>
              <a:cxnLst>
                <a:cxn ang="0">
                  <a:pos x="T0" y="T1"/>
                </a:cxn>
                <a:cxn ang="0">
                  <a:pos x="T2" y="T3"/>
                </a:cxn>
                <a:cxn ang="0">
                  <a:pos x="T4" y="T5"/>
                </a:cxn>
                <a:cxn ang="0">
                  <a:pos x="T6" y="T7"/>
                </a:cxn>
                <a:cxn ang="0">
                  <a:pos x="T8" y="T9"/>
                </a:cxn>
                <a:cxn ang="0">
                  <a:pos x="T10" y="T11"/>
                </a:cxn>
              </a:cxnLst>
              <a:rect l="0" t="0" r="r" b="b"/>
              <a:pathLst>
                <a:path w="1211" h="427">
                  <a:moveTo>
                    <a:pt x="0" y="86"/>
                  </a:moveTo>
                  <a:lnTo>
                    <a:pt x="148" y="0"/>
                  </a:lnTo>
                  <a:lnTo>
                    <a:pt x="1131" y="44"/>
                  </a:lnTo>
                  <a:lnTo>
                    <a:pt x="1211" y="86"/>
                  </a:lnTo>
                  <a:lnTo>
                    <a:pt x="607" y="427"/>
                  </a:lnTo>
                  <a:lnTo>
                    <a:pt x="0" y="8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7" name="Freeform: Shape 12"/>
            <p:cNvSpPr>
              <a:spLocks/>
            </p:cNvSpPr>
            <p:nvPr/>
          </p:nvSpPr>
          <p:spPr bwMode="auto">
            <a:xfrm>
              <a:off x="4258" y="2328"/>
              <a:ext cx="658" cy="412"/>
            </a:xfrm>
            <a:custGeom>
              <a:avLst/>
              <a:gdLst>
                <a:gd name="T0" fmla="*/ 658 w 658"/>
                <a:gd name="T1" fmla="*/ 117 h 412"/>
                <a:gd name="T2" fmla="*/ 445 w 658"/>
                <a:gd name="T3" fmla="*/ 0 h 412"/>
                <a:gd name="T4" fmla="*/ 0 w 658"/>
                <a:gd name="T5" fmla="*/ 175 h 412"/>
                <a:gd name="T6" fmla="*/ 58 w 658"/>
                <a:gd name="T7" fmla="*/ 378 h 412"/>
                <a:gd name="T8" fmla="*/ 127 w 658"/>
                <a:gd name="T9" fmla="*/ 412 h 412"/>
                <a:gd name="T10" fmla="*/ 658 w 658"/>
                <a:gd name="T11" fmla="*/ 117 h 412"/>
              </a:gdLst>
              <a:ahLst/>
              <a:cxnLst>
                <a:cxn ang="0">
                  <a:pos x="T0" y="T1"/>
                </a:cxn>
                <a:cxn ang="0">
                  <a:pos x="T2" y="T3"/>
                </a:cxn>
                <a:cxn ang="0">
                  <a:pos x="T4" y="T5"/>
                </a:cxn>
                <a:cxn ang="0">
                  <a:pos x="T6" y="T7"/>
                </a:cxn>
                <a:cxn ang="0">
                  <a:pos x="T8" y="T9"/>
                </a:cxn>
                <a:cxn ang="0">
                  <a:pos x="T10" y="T11"/>
                </a:cxn>
              </a:cxnLst>
              <a:rect l="0" t="0" r="r" b="b"/>
              <a:pathLst>
                <a:path w="658" h="412">
                  <a:moveTo>
                    <a:pt x="658" y="117"/>
                  </a:moveTo>
                  <a:lnTo>
                    <a:pt x="445" y="0"/>
                  </a:lnTo>
                  <a:lnTo>
                    <a:pt x="0" y="175"/>
                  </a:lnTo>
                  <a:lnTo>
                    <a:pt x="58" y="378"/>
                  </a:lnTo>
                  <a:lnTo>
                    <a:pt x="127" y="412"/>
                  </a:lnTo>
                  <a:lnTo>
                    <a:pt x="658" y="1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8" name="Freeform: Shape 13"/>
            <p:cNvSpPr>
              <a:spLocks/>
            </p:cNvSpPr>
            <p:nvPr/>
          </p:nvSpPr>
          <p:spPr bwMode="auto">
            <a:xfrm>
              <a:off x="2547" y="2330"/>
              <a:ext cx="598" cy="410"/>
            </a:xfrm>
            <a:custGeom>
              <a:avLst/>
              <a:gdLst>
                <a:gd name="T0" fmla="*/ 0 w 598"/>
                <a:gd name="T1" fmla="*/ 109 h 410"/>
                <a:gd name="T2" fmla="*/ 204 w 598"/>
                <a:gd name="T3" fmla="*/ 0 h 410"/>
                <a:gd name="T4" fmla="*/ 525 w 598"/>
                <a:gd name="T5" fmla="*/ 331 h 410"/>
                <a:gd name="T6" fmla="*/ 598 w 598"/>
                <a:gd name="T7" fmla="*/ 297 h 410"/>
                <a:gd name="T8" fmla="*/ 598 w 598"/>
                <a:gd name="T9" fmla="*/ 371 h 410"/>
                <a:gd name="T10" fmla="*/ 530 w 598"/>
                <a:gd name="T11" fmla="*/ 410 h 410"/>
                <a:gd name="T12" fmla="*/ 0 w 598"/>
                <a:gd name="T13" fmla="*/ 109 h 410"/>
              </a:gdLst>
              <a:ahLst/>
              <a:cxnLst>
                <a:cxn ang="0">
                  <a:pos x="T0" y="T1"/>
                </a:cxn>
                <a:cxn ang="0">
                  <a:pos x="T2" y="T3"/>
                </a:cxn>
                <a:cxn ang="0">
                  <a:pos x="T4" y="T5"/>
                </a:cxn>
                <a:cxn ang="0">
                  <a:pos x="T6" y="T7"/>
                </a:cxn>
                <a:cxn ang="0">
                  <a:pos x="T8" y="T9"/>
                </a:cxn>
                <a:cxn ang="0">
                  <a:pos x="T10" y="T11"/>
                </a:cxn>
                <a:cxn ang="0">
                  <a:pos x="T12" y="T13"/>
                </a:cxn>
              </a:cxnLst>
              <a:rect l="0" t="0" r="r" b="b"/>
              <a:pathLst>
                <a:path w="598" h="410">
                  <a:moveTo>
                    <a:pt x="0" y="109"/>
                  </a:moveTo>
                  <a:lnTo>
                    <a:pt x="204" y="0"/>
                  </a:lnTo>
                  <a:lnTo>
                    <a:pt x="525" y="331"/>
                  </a:lnTo>
                  <a:lnTo>
                    <a:pt x="598" y="297"/>
                  </a:lnTo>
                  <a:lnTo>
                    <a:pt x="598" y="371"/>
                  </a:lnTo>
                  <a:lnTo>
                    <a:pt x="530" y="410"/>
                  </a:lnTo>
                  <a:lnTo>
                    <a:pt x="0" y="10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9" name="Freeform: Shape 14"/>
            <p:cNvSpPr>
              <a:spLocks/>
            </p:cNvSpPr>
            <p:nvPr/>
          </p:nvSpPr>
          <p:spPr bwMode="auto">
            <a:xfrm>
              <a:off x="2547" y="2441"/>
              <a:ext cx="554" cy="988"/>
            </a:xfrm>
            <a:custGeom>
              <a:avLst/>
              <a:gdLst>
                <a:gd name="T0" fmla="*/ 45 w 554"/>
                <a:gd name="T1" fmla="*/ 669 h 988"/>
                <a:gd name="T2" fmla="*/ 554 w 554"/>
                <a:gd name="T3" fmla="*/ 988 h 988"/>
                <a:gd name="T4" fmla="*/ 530 w 554"/>
                <a:gd name="T5" fmla="*/ 301 h 988"/>
                <a:gd name="T6" fmla="*/ 0 w 554"/>
                <a:gd name="T7" fmla="*/ 0 h 988"/>
                <a:gd name="T8" fmla="*/ 45 w 554"/>
                <a:gd name="T9" fmla="*/ 669 h 988"/>
              </a:gdLst>
              <a:ahLst/>
              <a:cxnLst>
                <a:cxn ang="0">
                  <a:pos x="T0" y="T1"/>
                </a:cxn>
                <a:cxn ang="0">
                  <a:pos x="T2" y="T3"/>
                </a:cxn>
                <a:cxn ang="0">
                  <a:pos x="T4" y="T5"/>
                </a:cxn>
                <a:cxn ang="0">
                  <a:pos x="T6" y="T7"/>
                </a:cxn>
                <a:cxn ang="0">
                  <a:pos x="T8" y="T9"/>
                </a:cxn>
              </a:cxnLst>
              <a:rect l="0" t="0" r="r" b="b"/>
              <a:pathLst>
                <a:path w="554" h="988">
                  <a:moveTo>
                    <a:pt x="45" y="669"/>
                  </a:moveTo>
                  <a:lnTo>
                    <a:pt x="554" y="988"/>
                  </a:lnTo>
                  <a:lnTo>
                    <a:pt x="530" y="301"/>
                  </a:lnTo>
                  <a:lnTo>
                    <a:pt x="0" y="0"/>
                  </a:lnTo>
                  <a:lnTo>
                    <a:pt x="45" y="6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0" name="Freeform: Shape 15"/>
            <p:cNvSpPr>
              <a:spLocks/>
            </p:cNvSpPr>
            <p:nvPr/>
          </p:nvSpPr>
          <p:spPr bwMode="auto">
            <a:xfrm>
              <a:off x="2474" y="1630"/>
              <a:ext cx="591" cy="1028"/>
            </a:xfrm>
            <a:custGeom>
              <a:avLst/>
              <a:gdLst>
                <a:gd name="T0" fmla="*/ 53 w 591"/>
                <a:gd name="T1" fmla="*/ 731 h 1028"/>
                <a:gd name="T2" fmla="*/ 591 w 591"/>
                <a:gd name="T3" fmla="*/ 1028 h 1028"/>
                <a:gd name="T4" fmla="*/ 556 w 591"/>
                <a:gd name="T5" fmla="*/ 263 h 1028"/>
                <a:gd name="T6" fmla="*/ 0 w 591"/>
                <a:gd name="T7" fmla="*/ 0 h 1028"/>
                <a:gd name="T8" fmla="*/ 53 w 591"/>
                <a:gd name="T9" fmla="*/ 731 h 1028"/>
              </a:gdLst>
              <a:ahLst/>
              <a:cxnLst>
                <a:cxn ang="0">
                  <a:pos x="T0" y="T1"/>
                </a:cxn>
                <a:cxn ang="0">
                  <a:pos x="T2" y="T3"/>
                </a:cxn>
                <a:cxn ang="0">
                  <a:pos x="T4" y="T5"/>
                </a:cxn>
                <a:cxn ang="0">
                  <a:pos x="T6" y="T7"/>
                </a:cxn>
                <a:cxn ang="0">
                  <a:pos x="T8" y="T9"/>
                </a:cxn>
              </a:cxnLst>
              <a:rect l="0" t="0" r="r" b="b"/>
              <a:pathLst>
                <a:path w="591" h="1028">
                  <a:moveTo>
                    <a:pt x="53" y="731"/>
                  </a:moveTo>
                  <a:lnTo>
                    <a:pt x="591" y="1028"/>
                  </a:lnTo>
                  <a:lnTo>
                    <a:pt x="556" y="263"/>
                  </a:lnTo>
                  <a:lnTo>
                    <a:pt x="0" y="0"/>
                  </a:lnTo>
                  <a:lnTo>
                    <a:pt x="53" y="73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1" name="Freeform: Shape 16"/>
            <p:cNvSpPr>
              <a:spLocks/>
            </p:cNvSpPr>
            <p:nvPr/>
          </p:nvSpPr>
          <p:spPr bwMode="auto">
            <a:xfrm>
              <a:off x="3787" y="1639"/>
              <a:ext cx="635" cy="1028"/>
            </a:xfrm>
            <a:custGeom>
              <a:avLst/>
              <a:gdLst>
                <a:gd name="T0" fmla="*/ 0 w 635"/>
                <a:gd name="T1" fmla="*/ 0 h 1028"/>
                <a:gd name="T2" fmla="*/ 0 w 635"/>
                <a:gd name="T3" fmla="*/ 88 h 1028"/>
                <a:gd name="T4" fmla="*/ 503 w 635"/>
                <a:gd name="T5" fmla="*/ 310 h 1028"/>
                <a:gd name="T6" fmla="*/ 503 w 635"/>
                <a:gd name="T7" fmla="*/ 988 h 1028"/>
                <a:gd name="T8" fmla="*/ 598 w 635"/>
                <a:gd name="T9" fmla="*/ 1028 h 1028"/>
                <a:gd name="T10" fmla="*/ 635 w 635"/>
                <a:gd name="T11" fmla="*/ 265 h 1028"/>
                <a:gd name="T12" fmla="*/ 0 w 635"/>
                <a:gd name="T13" fmla="*/ 0 h 1028"/>
              </a:gdLst>
              <a:ahLst/>
              <a:cxnLst>
                <a:cxn ang="0">
                  <a:pos x="T0" y="T1"/>
                </a:cxn>
                <a:cxn ang="0">
                  <a:pos x="T2" y="T3"/>
                </a:cxn>
                <a:cxn ang="0">
                  <a:pos x="T4" y="T5"/>
                </a:cxn>
                <a:cxn ang="0">
                  <a:pos x="T6" y="T7"/>
                </a:cxn>
                <a:cxn ang="0">
                  <a:pos x="T8" y="T9"/>
                </a:cxn>
                <a:cxn ang="0">
                  <a:pos x="T10" y="T11"/>
                </a:cxn>
                <a:cxn ang="0">
                  <a:pos x="T12" y="T13"/>
                </a:cxn>
              </a:cxnLst>
              <a:rect l="0" t="0" r="r" b="b"/>
              <a:pathLst>
                <a:path w="635" h="1028">
                  <a:moveTo>
                    <a:pt x="0" y="0"/>
                  </a:moveTo>
                  <a:lnTo>
                    <a:pt x="0" y="88"/>
                  </a:lnTo>
                  <a:lnTo>
                    <a:pt x="503" y="310"/>
                  </a:lnTo>
                  <a:lnTo>
                    <a:pt x="503" y="988"/>
                  </a:lnTo>
                  <a:lnTo>
                    <a:pt x="598" y="1028"/>
                  </a:lnTo>
                  <a:lnTo>
                    <a:pt x="635" y="265"/>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2" name="Freeform: Shape 17"/>
            <p:cNvSpPr>
              <a:spLocks/>
            </p:cNvSpPr>
            <p:nvPr/>
          </p:nvSpPr>
          <p:spPr bwMode="auto">
            <a:xfrm>
              <a:off x="3089" y="1933"/>
              <a:ext cx="634" cy="1097"/>
            </a:xfrm>
            <a:custGeom>
              <a:avLst/>
              <a:gdLst>
                <a:gd name="T0" fmla="*/ 0 w 634"/>
                <a:gd name="T1" fmla="*/ 0 h 1097"/>
                <a:gd name="T2" fmla="*/ 27 w 634"/>
                <a:gd name="T3" fmla="*/ 767 h 1097"/>
                <a:gd name="T4" fmla="*/ 634 w 634"/>
                <a:gd name="T5" fmla="*/ 1097 h 1097"/>
                <a:gd name="T6" fmla="*/ 634 w 634"/>
                <a:gd name="T7" fmla="*/ 300 h 1097"/>
                <a:gd name="T8" fmla="*/ 0 w 634"/>
                <a:gd name="T9" fmla="*/ 0 h 1097"/>
              </a:gdLst>
              <a:ahLst/>
              <a:cxnLst>
                <a:cxn ang="0">
                  <a:pos x="T0" y="T1"/>
                </a:cxn>
                <a:cxn ang="0">
                  <a:pos x="T2" y="T3"/>
                </a:cxn>
                <a:cxn ang="0">
                  <a:pos x="T4" y="T5"/>
                </a:cxn>
                <a:cxn ang="0">
                  <a:pos x="T6" y="T7"/>
                </a:cxn>
                <a:cxn ang="0">
                  <a:pos x="T8" y="T9"/>
                </a:cxn>
              </a:cxnLst>
              <a:rect l="0" t="0" r="r" b="b"/>
              <a:pathLst>
                <a:path w="634" h="1097">
                  <a:moveTo>
                    <a:pt x="0" y="0"/>
                  </a:moveTo>
                  <a:lnTo>
                    <a:pt x="27" y="767"/>
                  </a:lnTo>
                  <a:lnTo>
                    <a:pt x="634" y="1097"/>
                  </a:lnTo>
                  <a:lnTo>
                    <a:pt x="634" y="300"/>
                  </a:ln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7" name="Freeform: Shape 18"/>
            <p:cNvSpPr>
              <a:spLocks/>
            </p:cNvSpPr>
            <p:nvPr/>
          </p:nvSpPr>
          <p:spPr bwMode="auto">
            <a:xfrm>
              <a:off x="3116" y="2775"/>
              <a:ext cx="607" cy="1057"/>
            </a:xfrm>
            <a:custGeom>
              <a:avLst/>
              <a:gdLst>
                <a:gd name="T0" fmla="*/ 607 w 607"/>
                <a:gd name="T1" fmla="*/ 1057 h 1057"/>
                <a:gd name="T2" fmla="*/ 607 w 607"/>
                <a:gd name="T3" fmla="*/ 341 h 1057"/>
                <a:gd name="T4" fmla="*/ 0 w 607"/>
                <a:gd name="T5" fmla="*/ 0 h 1057"/>
                <a:gd name="T6" fmla="*/ 30 w 607"/>
                <a:gd name="T7" fmla="*/ 693 h 1057"/>
                <a:gd name="T8" fmla="*/ 607 w 607"/>
                <a:gd name="T9" fmla="*/ 1057 h 1057"/>
              </a:gdLst>
              <a:ahLst/>
              <a:cxnLst>
                <a:cxn ang="0">
                  <a:pos x="T0" y="T1"/>
                </a:cxn>
                <a:cxn ang="0">
                  <a:pos x="T2" y="T3"/>
                </a:cxn>
                <a:cxn ang="0">
                  <a:pos x="T4" y="T5"/>
                </a:cxn>
                <a:cxn ang="0">
                  <a:pos x="T6" y="T7"/>
                </a:cxn>
                <a:cxn ang="0">
                  <a:pos x="T8" y="T9"/>
                </a:cxn>
              </a:cxnLst>
              <a:rect l="0" t="0" r="r" b="b"/>
              <a:pathLst>
                <a:path w="607" h="1057">
                  <a:moveTo>
                    <a:pt x="607" y="1057"/>
                  </a:moveTo>
                  <a:lnTo>
                    <a:pt x="607" y="341"/>
                  </a:lnTo>
                  <a:lnTo>
                    <a:pt x="0" y="0"/>
                  </a:lnTo>
                  <a:lnTo>
                    <a:pt x="30" y="693"/>
                  </a:lnTo>
                  <a:lnTo>
                    <a:pt x="607" y="105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8" name="Freeform: Shape 19"/>
            <p:cNvSpPr>
              <a:spLocks/>
            </p:cNvSpPr>
            <p:nvPr/>
          </p:nvSpPr>
          <p:spPr bwMode="auto">
            <a:xfrm>
              <a:off x="3723" y="2775"/>
              <a:ext cx="604" cy="1057"/>
            </a:xfrm>
            <a:custGeom>
              <a:avLst/>
              <a:gdLst>
                <a:gd name="T0" fmla="*/ 0 w 604"/>
                <a:gd name="T1" fmla="*/ 341 h 1057"/>
                <a:gd name="T2" fmla="*/ 604 w 604"/>
                <a:gd name="T3" fmla="*/ 0 h 1057"/>
                <a:gd name="T4" fmla="*/ 580 w 604"/>
                <a:gd name="T5" fmla="*/ 693 h 1057"/>
                <a:gd name="T6" fmla="*/ 0 w 604"/>
                <a:gd name="T7" fmla="*/ 1057 h 1057"/>
                <a:gd name="T8" fmla="*/ 0 w 604"/>
                <a:gd name="T9" fmla="*/ 341 h 1057"/>
              </a:gdLst>
              <a:ahLst/>
              <a:cxnLst>
                <a:cxn ang="0">
                  <a:pos x="T0" y="T1"/>
                </a:cxn>
                <a:cxn ang="0">
                  <a:pos x="T2" y="T3"/>
                </a:cxn>
                <a:cxn ang="0">
                  <a:pos x="T4" y="T5"/>
                </a:cxn>
                <a:cxn ang="0">
                  <a:pos x="T6" y="T7"/>
                </a:cxn>
                <a:cxn ang="0">
                  <a:pos x="T8" y="T9"/>
                </a:cxn>
              </a:cxnLst>
              <a:rect l="0" t="0" r="r" b="b"/>
              <a:pathLst>
                <a:path w="604" h="1057">
                  <a:moveTo>
                    <a:pt x="0" y="341"/>
                  </a:moveTo>
                  <a:lnTo>
                    <a:pt x="604" y="0"/>
                  </a:lnTo>
                  <a:lnTo>
                    <a:pt x="580" y="693"/>
                  </a:lnTo>
                  <a:lnTo>
                    <a:pt x="0" y="1057"/>
                  </a:lnTo>
                  <a:lnTo>
                    <a:pt x="0" y="3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9" name="Freeform: Shape 20"/>
            <p:cNvSpPr>
              <a:spLocks/>
            </p:cNvSpPr>
            <p:nvPr/>
          </p:nvSpPr>
          <p:spPr bwMode="auto">
            <a:xfrm>
              <a:off x="3723" y="1933"/>
              <a:ext cx="633" cy="1097"/>
            </a:xfrm>
            <a:custGeom>
              <a:avLst/>
              <a:gdLst>
                <a:gd name="T0" fmla="*/ 0 w 633"/>
                <a:gd name="T1" fmla="*/ 300 h 1097"/>
                <a:gd name="T2" fmla="*/ 633 w 633"/>
                <a:gd name="T3" fmla="*/ 0 h 1097"/>
                <a:gd name="T4" fmla="*/ 604 w 633"/>
                <a:gd name="T5" fmla="*/ 767 h 1097"/>
                <a:gd name="T6" fmla="*/ 0 w 633"/>
                <a:gd name="T7" fmla="*/ 1097 h 1097"/>
                <a:gd name="T8" fmla="*/ 0 w 633"/>
                <a:gd name="T9" fmla="*/ 300 h 1097"/>
              </a:gdLst>
              <a:ahLst/>
              <a:cxnLst>
                <a:cxn ang="0">
                  <a:pos x="T0" y="T1"/>
                </a:cxn>
                <a:cxn ang="0">
                  <a:pos x="T2" y="T3"/>
                </a:cxn>
                <a:cxn ang="0">
                  <a:pos x="T4" y="T5"/>
                </a:cxn>
                <a:cxn ang="0">
                  <a:pos x="T6" y="T7"/>
                </a:cxn>
                <a:cxn ang="0">
                  <a:pos x="T8" y="T9"/>
                </a:cxn>
              </a:cxnLst>
              <a:rect l="0" t="0" r="r" b="b"/>
              <a:pathLst>
                <a:path w="633" h="1097">
                  <a:moveTo>
                    <a:pt x="0" y="300"/>
                  </a:moveTo>
                  <a:lnTo>
                    <a:pt x="633" y="0"/>
                  </a:lnTo>
                  <a:lnTo>
                    <a:pt x="604" y="767"/>
                  </a:lnTo>
                  <a:lnTo>
                    <a:pt x="0" y="1097"/>
                  </a:lnTo>
                  <a:lnTo>
                    <a:pt x="0" y="30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0" name="Freeform: Shape 21"/>
            <p:cNvSpPr>
              <a:spLocks/>
            </p:cNvSpPr>
            <p:nvPr/>
          </p:nvSpPr>
          <p:spPr bwMode="auto">
            <a:xfrm>
              <a:off x="4374" y="1639"/>
              <a:ext cx="593" cy="1028"/>
            </a:xfrm>
            <a:custGeom>
              <a:avLst/>
              <a:gdLst>
                <a:gd name="T0" fmla="*/ 37 w 593"/>
                <a:gd name="T1" fmla="*/ 265 h 1028"/>
                <a:gd name="T2" fmla="*/ 0 w 593"/>
                <a:gd name="T3" fmla="*/ 1028 h 1028"/>
                <a:gd name="T4" fmla="*/ 538 w 593"/>
                <a:gd name="T5" fmla="*/ 729 h 1028"/>
                <a:gd name="T6" fmla="*/ 593 w 593"/>
                <a:gd name="T7" fmla="*/ 0 h 1028"/>
                <a:gd name="T8" fmla="*/ 37 w 593"/>
                <a:gd name="T9" fmla="*/ 265 h 1028"/>
              </a:gdLst>
              <a:ahLst/>
              <a:cxnLst>
                <a:cxn ang="0">
                  <a:pos x="T0" y="T1"/>
                </a:cxn>
                <a:cxn ang="0">
                  <a:pos x="T2" y="T3"/>
                </a:cxn>
                <a:cxn ang="0">
                  <a:pos x="T4" y="T5"/>
                </a:cxn>
                <a:cxn ang="0">
                  <a:pos x="T6" y="T7"/>
                </a:cxn>
                <a:cxn ang="0">
                  <a:pos x="T8" y="T9"/>
                </a:cxn>
              </a:cxnLst>
              <a:rect l="0" t="0" r="r" b="b"/>
              <a:pathLst>
                <a:path w="593" h="1028">
                  <a:moveTo>
                    <a:pt x="37" y="265"/>
                  </a:moveTo>
                  <a:lnTo>
                    <a:pt x="0" y="1028"/>
                  </a:lnTo>
                  <a:lnTo>
                    <a:pt x="538" y="729"/>
                  </a:lnTo>
                  <a:lnTo>
                    <a:pt x="593" y="0"/>
                  </a:lnTo>
                  <a:lnTo>
                    <a:pt x="37" y="26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1" name="Freeform: Shape 22"/>
            <p:cNvSpPr>
              <a:spLocks/>
            </p:cNvSpPr>
            <p:nvPr/>
          </p:nvSpPr>
          <p:spPr bwMode="auto">
            <a:xfrm>
              <a:off x="4356" y="2445"/>
              <a:ext cx="560" cy="988"/>
            </a:xfrm>
            <a:custGeom>
              <a:avLst/>
              <a:gdLst>
                <a:gd name="T0" fmla="*/ 0 w 560"/>
                <a:gd name="T1" fmla="*/ 988 h 988"/>
                <a:gd name="T2" fmla="*/ 29 w 560"/>
                <a:gd name="T3" fmla="*/ 295 h 988"/>
                <a:gd name="T4" fmla="*/ 560 w 560"/>
                <a:gd name="T5" fmla="*/ 0 h 988"/>
                <a:gd name="T6" fmla="*/ 511 w 560"/>
                <a:gd name="T7" fmla="*/ 665 h 988"/>
                <a:gd name="T8" fmla="*/ 0 w 560"/>
                <a:gd name="T9" fmla="*/ 988 h 988"/>
              </a:gdLst>
              <a:ahLst/>
              <a:cxnLst>
                <a:cxn ang="0">
                  <a:pos x="T0" y="T1"/>
                </a:cxn>
                <a:cxn ang="0">
                  <a:pos x="T2" y="T3"/>
                </a:cxn>
                <a:cxn ang="0">
                  <a:pos x="T4" y="T5"/>
                </a:cxn>
                <a:cxn ang="0">
                  <a:pos x="T6" y="T7"/>
                </a:cxn>
                <a:cxn ang="0">
                  <a:pos x="T8" y="T9"/>
                </a:cxn>
              </a:cxnLst>
              <a:rect l="0" t="0" r="r" b="b"/>
              <a:pathLst>
                <a:path w="560" h="988">
                  <a:moveTo>
                    <a:pt x="0" y="988"/>
                  </a:moveTo>
                  <a:lnTo>
                    <a:pt x="29" y="295"/>
                  </a:lnTo>
                  <a:lnTo>
                    <a:pt x="560" y="0"/>
                  </a:lnTo>
                  <a:lnTo>
                    <a:pt x="511" y="665"/>
                  </a:lnTo>
                  <a:lnTo>
                    <a:pt x="0" y="98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2" name="Freeform: Shape 23"/>
            <p:cNvSpPr>
              <a:spLocks/>
            </p:cNvSpPr>
            <p:nvPr/>
          </p:nvSpPr>
          <p:spPr bwMode="auto">
            <a:xfrm>
              <a:off x="3089" y="1663"/>
              <a:ext cx="1267" cy="570"/>
            </a:xfrm>
            <a:custGeom>
              <a:avLst/>
              <a:gdLst>
                <a:gd name="T0" fmla="*/ 0 w 1267"/>
                <a:gd name="T1" fmla="*/ 270 h 570"/>
                <a:gd name="T2" fmla="*/ 634 w 1267"/>
                <a:gd name="T3" fmla="*/ 0 h 570"/>
                <a:gd name="T4" fmla="*/ 1267 w 1267"/>
                <a:gd name="T5" fmla="*/ 270 h 570"/>
                <a:gd name="T6" fmla="*/ 634 w 1267"/>
                <a:gd name="T7" fmla="*/ 570 h 570"/>
                <a:gd name="T8" fmla="*/ 0 w 1267"/>
                <a:gd name="T9" fmla="*/ 270 h 570"/>
              </a:gdLst>
              <a:ahLst/>
              <a:cxnLst>
                <a:cxn ang="0">
                  <a:pos x="T0" y="T1"/>
                </a:cxn>
                <a:cxn ang="0">
                  <a:pos x="T2" y="T3"/>
                </a:cxn>
                <a:cxn ang="0">
                  <a:pos x="T4" y="T5"/>
                </a:cxn>
                <a:cxn ang="0">
                  <a:pos x="T6" y="T7"/>
                </a:cxn>
                <a:cxn ang="0">
                  <a:pos x="T8" y="T9"/>
                </a:cxn>
              </a:cxnLst>
              <a:rect l="0" t="0" r="r" b="b"/>
              <a:pathLst>
                <a:path w="1267" h="570">
                  <a:moveTo>
                    <a:pt x="0" y="270"/>
                  </a:moveTo>
                  <a:lnTo>
                    <a:pt x="634" y="0"/>
                  </a:lnTo>
                  <a:lnTo>
                    <a:pt x="1267" y="270"/>
                  </a:lnTo>
                  <a:lnTo>
                    <a:pt x="634" y="570"/>
                  </a:lnTo>
                  <a:lnTo>
                    <a:pt x="0" y="27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3" name="Freeform: Shape 24"/>
            <p:cNvSpPr>
              <a:spLocks/>
            </p:cNvSpPr>
            <p:nvPr/>
          </p:nvSpPr>
          <p:spPr bwMode="auto">
            <a:xfrm>
              <a:off x="2469" y="1399"/>
              <a:ext cx="1194" cy="503"/>
            </a:xfrm>
            <a:custGeom>
              <a:avLst/>
              <a:gdLst>
                <a:gd name="T0" fmla="*/ 0 w 1194"/>
                <a:gd name="T1" fmla="*/ 240 h 503"/>
                <a:gd name="T2" fmla="*/ 631 w 1194"/>
                <a:gd name="T3" fmla="*/ 0 h 503"/>
                <a:gd name="T4" fmla="*/ 1194 w 1194"/>
                <a:gd name="T5" fmla="*/ 235 h 503"/>
                <a:gd name="T6" fmla="*/ 556 w 1194"/>
                <a:gd name="T7" fmla="*/ 503 h 503"/>
                <a:gd name="T8" fmla="*/ 0 w 1194"/>
                <a:gd name="T9" fmla="*/ 240 h 503"/>
              </a:gdLst>
              <a:ahLst/>
              <a:cxnLst>
                <a:cxn ang="0">
                  <a:pos x="T0" y="T1"/>
                </a:cxn>
                <a:cxn ang="0">
                  <a:pos x="T2" y="T3"/>
                </a:cxn>
                <a:cxn ang="0">
                  <a:pos x="T4" y="T5"/>
                </a:cxn>
                <a:cxn ang="0">
                  <a:pos x="T6" y="T7"/>
                </a:cxn>
                <a:cxn ang="0">
                  <a:pos x="T8" y="T9"/>
                </a:cxn>
              </a:cxnLst>
              <a:rect l="0" t="0" r="r" b="b"/>
              <a:pathLst>
                <a:path w="1194" h="503">
                  <a:moveTo>
                    <a:pt x="0" y="240"/>
                  </a:moveTo>
                  <a:lnTo>
                    <a:pt x="631" y="0"/>
                  </a:lnTo>
                  <a:lnTo>
                    <a:pt x="1194" y="235"/>
                  </a:lnTo>
                  <a:lnTo>
                    <a:pt x="556" y="503"/>
                  </a:lnTo>
                  <a:lnTo>
                    <a:pt x="0" y="2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4" name="Freeform: Shape 25"/>
            <p:cNvSpPr>
              <a:spLocks/>
            </p:cNvSpPr>
            <p:nvPr/>
          </p:nvSpPr>
          <p:spPr bwMode="auto">
            <a:xfrm>
              <a:off x="3787" y="1399"/>
              <a:ext cx="1191" cy="505"/>
            </a:xfrm>
            <a:custGeom>
              <a:avLst/>
              <a:gdLst>
                <a:gd name="T0" fmla="*/ 635 w 1191"/>
                <a:gd name="T1" fmla="*/ 505 h 505"/>
                <a:gd name="T2" fmla="*/ 0 w 1191"/>
                <a:gd name="T3" fmla="*/ 240 h 505"/>
                <a:gd name="T4" fmla="*/ 564 w 1191"/>
                <a:gd name="T5" fmla="*/ 0 h 505"/>
                <a:gd name="T6" fmla="*/ 1191 w 1191"/>
                <a:gd name="T7" fmla="*/ 240 h 505"/>
                <a:gd name="T8" fmla="*/ 635 w 1191"/>
                <a:gd name="T9" fmla="*/ 505 h 505"/>
              </a:gdLst>
              <a:ahLst/>
              <a:cxnLst>
                <a:cxn ang="0">
                  <a:pos x="T0" y="T1"/>
                </a:cxn>
                <a:cxn ang="0">
                  <a:pos x="T2" y="T3"/>
                </a:cxn>
                <a:cxn ang="0">
                  <a:pos x="T4" y="T5"/>
                </a:cxn>
                <a:cxn ang="0">
                  <a:pos x="T6" y="T7"/>
                </a:cxn>
                <a:cxn ang="0">
                  <a:pos x="T8" y="T9"/>
                </a:cxn>
              </a:cxnLst>
              <a:rect l="0" t="0" r="r" b="b"/>
              <a:pathLst>
                <a:path w="1191" h="505">
                  <a:moveTo>
                    <a:pt x="635" y="505"/>
                  </a:moveTo>
                  <a:lnTo>
                    <a:pt x="0" y="240"/>
                  </a:lnTo>
                  <a:lnTo>
                    <a:pt x="564" y="0"/>
                  </a:lnTo>
                  <a:lnTo>
                    <a:pt x="1191" y="240"/>
                  </a:lnTo>
                  <a:lnTo>
                    <a:pt x="635" y="50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5" name="Freeform: Shape 26"/>
            <p:cNvSpPr>
              <a:spLocks/>
            </p:cNvSpPr>
            <p:nvPr/>
          </p:nvSpPr>
          <p:spPr bwMode="auto">
            <a:xfrm>
              <a:off x="3162" y="1167"/>
              <a:ext cx="1123" cy="445"/>
            </a:xfrm>
            <a:custGeom>
              <a:avLst/>
              <a:gdLst>
                <a:gd name="T0" fmla="*/ 560 w 1123"/>
                <a:gd name="T1" fmla="*/ 0 h 445"/>
                <a:gd name="T2" fmla="*/ 1123 w 1123"/>
                <a:gd name="T3" fmla="*/ 208 h 445"/>
                <a:gd name="T4" fmla="*/ 560 w 1123"/>
                <a:gd name="T5" fmla="*/ 445 h 445"/>
                <a:gd name="T6" fmla="*/ 0 w 1123"/>
                <a:gd name="T7" fmla="*/ 208 h 445"/>
                <a:gd name="T8" fmla="*/ 560 w 1123"/>
                <a:gd name="T9" fmla="*/ 0 h 445"/>
              </a:gdLst>
              <a:ahLst/>
              <a:cxnLst>
                <a:cxn ang="0">
                  <a:pos x="T0" y="T1"/>
                </a:cxn>
                <a:cxn ang="0">
                  <a:pos x="T2" y="T3"/>
                </a:cxn>
                <a:cxn ang="0">
                  <a:pos x="T4" y="T5"/>
                </a:cxn>
                <a:cxn ang="0">
                  <a:pos x="T6" y="T7"/>
                </a:cxn>
                <a:cxn ang="0">
                  <a:pos x="T8" y="T9"/>
                </a:cxn>
              </a:cxnLst>
              <a:rect l="0" t="0" r="r" b="b"/>
              <a:pathLst>
                <a:path w="1123" h="445">
                  <a:moveTo>
                    <a:pt x="560" y="0"/>
                  </a:moveTo>
                  <a:lnTo>
                    <a:pt x="1123" y="208"/>
                  </a:lnTo>
                  <a:lnTo>
                    <a:pt x="560" y="445"/>
                  </a:lnTo>
                  <a:lnTo>
                    <a:pt x="0" y="208"/>
                  </a:lnTo>
                  <a:lnTo>
                    <a:pt x="5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pic>
        <p:nvPicPr>
          <p:cNvPr id="78" name="图片 7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964870" y="4637674"/>
            <a:ext cx="2899420" cy="1876327"/>
          </a:xfrm>
          <a:prstGeom prst="rect">
            <a:avLst/>
          </a:prstGeom>
        </p:spPr>
      </p:pic>
    </p:spTree>
    <p:extLst>
      <p:ext uri="{BB962C8B-B14F-4D97-AF65-F5344CB8AC3E}">
        <p14:creationId xmlns:p14="http://schemas.microsoft.com/office/powerpoint/2010/main" val="6206279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p:cTn id="11" dur="1000" fill="hold"/>
                                        <p:tgtEl>
                                          <p:spTgt spid="78"/>
                                        </p:tgtEl>
                                        <p:attrNameLst>
                                          <p:attrName>ppt_w</p:attrName>
                                        </p:attrNameLst>
                                      </p:cBhvr>
                                      <p:tavLst>
                                        <p:tav tm="0">
                                          <p:val>
                                            <p:strVal val="#ppt_w*0.70"/>
                                          </p:val>
                                        </p:tav>
                                        <p:tav tm="100000">
                                          <p:val>
                                            <p:strVal val="#ppt_w"/>
                                          </p:val>
                                        </p:tav>
                                      </p:tavLst>
                                    </p:anim>
                                    <p:anim calcmode="lin" valueType="num">
                                      <p:cBhvr>
                                        <p:cTn id="12" dur="1000" fill="hold"/>
                                        <p:tgtEl>
                                          <p:spTgt spid="78"/>
                                        </p:tgtEl>
                                        <p:attrNameLst>
                                          <p:attrName>ppt_h</p:attrName>
                                        </p:attrNameLst>
                                      </p:cBhvr>
                                      <p:tavLst>
                                        <p:tav tm="0">
                                          <p:val>
                                            <p:strVal val="#ppt_h"/>
                                          </p:val>
                                        </p:tav>
                                        <p:tav tm="100000">
                                          <p:val>
                                            <p:strVal val="#ppt_h"/>
                                          </p:val>
                                        </p:tav>
                                      </p:tavLst>
                                    </p:anim>
                                    <p:animEffect transition="in" filter="fade">
                                      <p:cBhvr>
                                        <p:cTn id="13"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8</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76567"/>
            <a:ext cx="8389076" cy="490367"/>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静设备检查</a:t>
            </a:r>
            <a:endParaRPr lang="zh-CN" altLang="en-US" sz="2000" b="1" dirty="0">
              <a:latin typeface="微软雅黑" panose="020B0503020204020204" pitchFamily="34" charset="-122"/>
              <a:ea typeface="微软雅黑" panose="020B0503020204020204" pitchFamily="34" charset="-122"/>
            </a:endParaRPr>
          </a:p>
        </p:txBody>
      </p:sp>
      <p:grpSp>
        <p:nvGrpSpPr>
          <p:cNvPr id="10" name="Group 3"/>
          <p:cNvGrpSpPr>
            <a:grpSpLocks noChangeAspect="1"/>
          </p:cNvGrpSpPr>
          <p:nvPr/>
        </p:nvGrpSpPr>
        <p:grpSpPr bwMode="auto">
          <a:xfrm>
            <a:off x="7428498" y="4385724"/>
            <a:ext cx="1452480" cy="1542787"/>
            <a:chOff x="2469" y="1167"/>
            <a:chExt cx="2509" cy="2665"/>
          </a:xfrm>
        </p:grpSpPr>
        <p:sp>
          <p:nvSpPr>
            <p:cNvPr id="14" name="Freeform: Shape 4"/>
            <p:cNvSpPr>
              <a:spLocks/>
            </p:cNvSpPr>
            <p:nvPr/>
          </p:nvSpPr>
          <p:spPr bwMode="auto">
            <a:xfrm>
              <a:off x="4196" y="2445"/>
              <a:ext cx="720" cy="330"/>
            </a:xfrm>
            <a:custGeom>
              <a:avLst/>
              <a:gdLst>
                <a:gd name="T0" fmla="*/ 720 w 720"/>
                <a:gd name="T1" fmla="*/ 0 h 330"/>
                <a:gd name="T2" fmla="*/ 430 w 720"/>
                <a:gd name="T3" fmla="*/ 117 h 330"/>
                <a:gd name="T4" fmla="*/ 189 w 720"/>
                <a:gd name="T5" fmla="*/ 295 h 330"/>
                <a:gd name="T6" fmla="*/ 87 w 720"/>
                <a:gd name="T7" fmla="*/ 148 h 330"/>
                <a:gd name="T8" fmla="*/ 0 w 720"/>
                <a:gd name="T9" fmla="*/ 233 h 330"/>
                <a:gd name="T10" fmla="*/ 160 w 720"/>
                <a:gd name="T11" fmla="*/ 330 h 330"/>
                <a:gd name="T12" fmla="*/ 297 w 720"/>
                <a:gd name="T13" fmla="*/ 319 h 330"/>
                <a:gd name="T14" fmla="*/ 720 w 72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330">
                  <a:moveTo>
                    <a:pt x="720" y="0"/>
                  </a:moveTo>
                  <a:lnTo>
                    <a:pt x="430" y="117"/>
                  </a:lnTo>
                  <a:lnTo>
                    <a:pt x="189" y="295"/>
                  </a:lnTo>
                  <a:lnTo>
                    <a:pt x="87" y="148"/>
                  </a:lnTo>
                  <a:lnTo>
                    <a:pt x="0" y="233"/>
                  </a:lnTo>
                  <a:lnTo>
                    <a:pt x="160" y="330"/>
                  </a:lnTo>
                  <a:lnTo>
                    <a:pt x="297" y="319"/>
                  </a:lnTo>
                  <a:lnTo>
                    <a:pt x="720" y="0"/>
                  </a:lnTo>
                  <a:close/>
                </a:path>
              </a:pathLst>
            </a:custGeom>
            <a:solidFill>
              <a:srgbClr val="325A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 name="Freeform: Shape 5"/>
            <p:cNvSpPr>
              <a:spLocks/>
            </p:cNvSpPr>
            <p:nvPr/>
          </p:nvSpPr>
          <p:spPr bwMode="auto">
            <a:xfrm>
              <a:off x="3166" y="1375"/>
              <a:ext cx="557" cy="377"/>
            </a:xfrm>
            <a:custGeom>
              <a:avLst/>
              <a:gdLst>
                <a:gd name="T0" fmla="*/ 0 w 557"/>
                <a:gd name="T1" fmla="*/ 0 h 377"/>
                <a:gd name="T2" fmla="*/ 0 w 557"/>
                <a:gd name="T3" fmla="*/ 87 h 377"/>
                <a:gd name="T4" fmla="*/ 384 w 557"/>
                <a:gd name="T5" fmla="*/ 259 h 377"/>
                <a:gd name="T6" fmla="*/ 404 w 557"/>
                <a:gd name="T7" fmla="*/ 377 h 377"/>
                <a:gd name="T8" fmla="*/ 557 w 557"/>
                <a:gd name="T9" fmla="*/ 306 h 377"/>
                <a:gd name="T10" fmla="*/ 556 w 557"/>
                <a:gd name="T11" fmla="*/ 235 h 377"/>
                <a:gd name="T12" fmla="*/ 0 w 557"/>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557" h="377">
                  <a:moveTo>
                    <a:pt x="0" y="0"/>
                  </a:moveTo>
                  <a:lnTo>
                    <a:pt x="0" y="87"/>
                  </a:lnTo>
                  <a:lnTo>
                    <a:pt x="384" y="259"/>
                  </a:lnTo>
                  <a:lnTo>
                    <a:pt x="404" y="377"/>
                  </a:lnTo>
                  <a:lnTo>
                    <a:pt x="557" y="306"/>
                  </a:lnTo>
                  <a:lnTo>
                    <a:pt x="556" y="235"/>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 name="Freeform: Shape 6"/>
            <p:cNvSpPr>
              <a:spLocks/>
            </p:cNvSpPr>
            <p:nvPr/>
          </p:nvSpPr>
          <p:spPr bwMode="auto">
            <a:xfrm>
              <a:off x="3065" y="2649"/>
              <a:ext cx="212" cy="784"/>
            </a:xfrm>
            <a:custGeom>
              <a:avLst/>
              <a:gdLst>
                <a:gd name="T0" fmla="*/ 24 w 212"/>
                <a:gd name="T1" fmla="*/ 784 h 784"/>
                <a:gd name="T2" fmla="*/ 212 w 212"/>
                <a:gd name="T3" fmla="*/ 685 h 784"/>
                <a:gd name="T4" fmla="*/ 170 w 212"/>
                <a:gd name="T5" fmla="*/ 0 h 784"/>
                <a:gd name="T6" fmla="*/ 0 w 212"/>
                <a:gd name="T7" fmla="*/ 97 h 784"/>
                <a:gd name="T8" fmla="*/ 24 w 212"/>
                <a:gd name="T9" fmla="*/ 784 h 784"/>
              </a:gdLst>
              <a:ahLst/>
              <a:cxnLst>
                <a:cxn ang="0">
                  <a:pos x="T0" y="T1"/>
                </a:cxn>
                <a:cxn ang="0">
                  <a:pos x="T2" y="T3"/>
                </a:cxn>
                <a:cxn ang="0">
                  <a:pos x="T4" y="T5"/>
                </a:cxn>
                <a:cxn ang="0">
                  <a:pos x="T6" y="T7"/>
                </a:cxn>
                <a:cxn ang="0">
                  <a:pos x="T8" y="T9"/>
                </a:cxn>
              </a:cxnLst>
              <a:rect l="0" t="0" r="r" b="b"/>
              <a:pathLst>
                <a:path w="212" h="784">
                  <a:moveTo>
                    <a:pt x="24" y="784"/>
                  </a:moveTo>
                  <a:lnTo>
                    <a:pt x="212" y="685"/>
                  </a:lnTo>
                  <a:lnTo>
                    <a:pt x="170" y="0"/>
                  </a:lnTo>
                  <a:lnTo>
                    <a:pt x="0" y="97"/>
                  </a:lnTo>
                  <a:lnTo>
                    <a:pt x="24" y="78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 name="Freeform: Shape 7"/>
            <p:cNvSpPr>
              <a:spLocks/>
            </p:cNvSpPr>
            <p:nvPr/>
          </p:nvSpPr>
          <p:spPr bwMode="auto">
            <a:xfrm>
              <a:off x="3017" y="1634"/>
              <a:ext cx="638" cy="1033"/>
            </a:xfrm>
            <a:custGeom>
              <a:avLst/>
              <a:gdLst>
                <a:gd name="T0" fmla="*/ 35 w 638"/>
                <a:gd name="T1" fmla="*/ 1033 h 1033"/>
                <a:gd name="T2" fmla="*/ 164 w 638"/>
                <a:gd name="T3" fmla="*/ 973 h 1033"/>
                <a:gd name="T4" fmla="*/ 150 w 638"/>
                <a:gd name="T5" fmla="*/ 366 h 1033"/>
                <a:gd name="T6" fmla="*/ 638 w 638"/>
                <a:gd name="T7" fmla="*/ 85 h 1033"/>
                <a:gd name="T8" fmla="*/ 638 w 638"/>
                <a:gd name="T9" fmla="*/ 0 h 1033"/>
                <a:gd name="T10" fmla="*/ 0 w 638"/>
                <a:gd name="T11" fmla="*/ 268 h 1033"/>
                <a:gd name="T12" fmla="*/ 35 w 638"/>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638" h="1033">
                  <a:moveTo>
                    <a:pt x="35" y="1033"/>
                  </a:moveTo>
                  <a:lnTo>
                    <a:pt x="164" y="973"/>
                  </a:lnTo>
                  <a:lnTo>
                    <a:pt x="150" y="366"/>
                  </a:lnTo>
                  <a:lnTo>
                    <a:pt x="638" y="85"/>
                  </a:lnTo>
                  <a:lnTo>
                    <a:pt x="638" y="0"/>
                  </a:lnTo>
                  <a:lnTo>
                    <a:pt x="0" y="268"/>
                  </a:lnTo>
                  <a:lnTo>
                    <a:pt x="35" y="1033"/>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 name="Freeform: Shape 8"/>
            <p:cNvSpPr>
              <a:spLocks/>
            </p:cNvSpPr>
            <p:nvPr/>
          </p:nvSpPr>
          <p:spPr bwMode="auto">
            <a:xfrm>
              <a:off x="4327" y="2740"/>
              <a:ext cx="95" cy="693"/>
            </a:xfrm>
            <a:custGeom>
              <a:avLst/>
              <a:gdLst>
                <a:gd name="T0" fmla="*/ 58 w 95"/>
                <a:gd name="T1" fmla="*/ 0 h 693"/>
                <a:gd name="T2" fmla="*/ 0 w 95"/>
                <a:gd name="T3" fmla="*/ 275 h 693"/>
                <a:gd name="T4" fmla="*/ 29 w 95"/>
                <a:gd name="T5" fmla="*/ 693 h 693"/>
                <a:gd name="T6" fmla="*/ 95 w 95"/>
                <a:gd name="T7" fmla="*/ 275 h 693"/>
                <a:gd name="T8" fmla="*/ 58 w 95"/>
                <a:gd name="T9" fmla="*/ 0 h 693"/>
              </a:gdLst>
              <a:ahLst/>
              <a:cxnLst>
                <a:cxn ang="0">
                  <a:pos x="T0" y="T1"/>
                </a:cxn>
                <a:cxn ang="0">
                  <a:pos x="T2" y="T3"/>
                </a:cxn>
                <a:cxn ang="0">
                  <a:pos x="T4" y="T5"/>
                </a:cxn>
                <a:cxn ang="0">
                  <a:pos x="T6" y="T7"/>
                </a:cxn>
                <a:cxn ang="0">
                  <a:pos x="T8" y="T9"/>
                </a:cxn>
              </a:cxnLst>
              <a:rect l="0" t="0" r="r" b="b"/>
              <a:pathLst>
                <a:path w="95" h="693">
                  <a:moveTo>
                    <a:pt x="58" y="0"/>
                  </a:moveTo>
                  <a:lnTo>
                    <a:pt x="0" y="275"/>
                  </a:lnTo>
                  <a:lnTo>
                    <a:pt x="29" y="693"/>
                  </a:lnTo>
                  <a:lnTo>
                    <a:pt x="95" y="275"/>
                  </a:lnTo>
                  <a:lnTo>
                    <a:pt x="58" y="0"/>
                  </a:lnTo>
                  <a:close/>
                </a:path>
              </a:pathLst>
            </a:custGeom>
            <a:solidFill>
              <a:srgbClr val="B81F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 name="Freeform: Shape 9"/>
            <p:cNvSpPr>
              <a:spLocks/>
            </p:cNvSpPr>
            <p:nvPr/>
          </p:nvSpPr>
          <p:spPr bwMode="auto">
            <a:xfrm>
              <a:off x="4117" y="2638"/>
              <a:ext cx="279" cy="795"/>
            </a:xfrm>
            <a:custGeom>
              <a:avLst/>
              <a:gdLst>
                <a:gd name="T0" fmla="*/ 279 w 279"/>
                <a:gd name="T1" fmla="*/ 102 h 795"/>
                <a:gd name="T2" fmla="*/ 82 w 279"/>
                <a:gd name="T3" fmla="*/ 0 h 795"/>
                <a:gd name="T4" fmla="*/ 0 w 279"/>
                <a:gd name="T5" fmla="*/ 29 h 795"/>
                <a:gd name="T6" fmla="*/ 24 w 279"/>
                <a:gd name="T7" fmla="*/ 151 h 795"/>
                <a:gd name="T8" fmla="*/ 113 w 279"/>
                <a:gd name="T9" fmla="*/ 199 h 795"/>
                <a:gd name="T10" fmla="*/ 199 w 279"/>
                <a:gd name="T11" fmla="*/ 769 h 795"/>
                <a:gd name="T12" fmla="*/ 250 w 279"/>
                <a:gd name="T13" fmla="*/ 795 h 795"/>
                <a:gd name="T14" fmla="*/ 279 w 279"/>
                <a:gd name="T15" fmla="*/ 102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795">
                  <a:moveTo>
                    <a:pt x="279" y="102"/>
                  </a:moveTo>
                  <a:lnTo>
                    <a:pt x="82" y="0"/>
                  </a:lnTo>
                  <a:lnTo>
                    <a:pt x="0" y="29"/>
                  </a:lnTo>
                  <a:lnTo>
                    <a:pt x="24" y="151"/>
                  </a:lnTo>
                  <a:lnTo>
                    <a:pt x="113" y="199"/>
                  </a:lnTo>
                  <a:lnTo>
                    <a:pt x="199" y="769"/>
                  </a:lnTo>
                  <a:lnTo>
                    <a:pt x="250" y="795"/>
                  </a:lnTo>
                  <a:lnTo>
                    <a:pt x="279" y="102"/>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 name="Freeform: Shape 10"/>
            <p:cNvSpPr>
              <a:spLocks/>
            </p:cNvSpPr>
            <p:nvPr/>
          </p:nvSpPr>
          <p:spPr bwMode="auto">
            <a:xfrm>
              <a:off x="3718" y="1375"/>
              <a:ext cx="562" cy="361"/>
            </a:xfrm>
            <a:custGeom>
              <a:avLst/>
              <a:gdLst>
                <a:gd name="T0" fmla="*/ 4 w 562"/>
                <a:gd name="T1" fmla="*/ 235 h 361"/>
                <a:gd name="T2" fmla="*/ 562 w 562"/>
                <a:gd name="T3" fmla="*/ 0 h 361"/>
                <a:gd name="T4" fmla="*/ 562 w 562"/>
                <a:gd name="T5" fmla="*/ 66 h 361"/>
                <a:gd name="T6" fmla="*/ 111 w 562"/>
                <a:gd name="T7" fmla="*/ 259 h 361"/>
                <a:gd name="T8" fmla="*/ 115 w 562"/>
                <a:gd name="T9" fmla="*/ 361 h 361"/>
                <a:gd name="T10" fmla="*/ 0 w 562"/>
                <a:gd name="T11" fmla="*/ 335 h 361"/>
                <a:gd name="T12" fmla="*/ 4 w 562"/>
                <a:gd name="T13" fmla="*/ 235 h 361"/>
              </a:gdLst>
              <a:ahLst/>
              <a:cxnLst>
                <a:cxn ang="0">
                  <a:pos x="T0" y="T1"/>
                </a:cxn>
                <a:cxn ang="0">
                  <a:pos x="T2" y="T3"/>
                </a:cxn>
                <a:cxn ang="0">
                  <a:pos x="T4" y="T5"/>
                </a:cxn>
                <a:cxn ang="0">
                  <a:pos x="T6" y="T7"/>
                </a:cxn>
                <a:cxn ang="0">
                  <a:pos x="T8" y="T9"/>
                </a:cxn>
                <a:cxn ang="0">
                  <a:pos x="T10" y="T11"/>
                </a:cxn>
                <a:cxn ang="0">
                  <a:pos x="T12" y="T13"/>
                </a:cxn>
              </a:cxnLst>
              <a:rect l="0" t="0" r="r" b="b"/>
              <a:pathLst>
                <a:path w="562" h="361">
                  <a:moveTo>
                    <a:pt x="4" y="235"/>
                  </a:moveTo>
                  <a:lnTo>
                    <a:pt x="562" y="0"/>
                  </a:lnTo>
                  <a:lnTo>
                    <a:pt x="562" y="66"/>
                  </a:lnTo>
                  <a:lnTo>
                    <a:pt x="111" y="259"/>
                  </a:lnTo>
                  <a:lnTo>
                    <a:pt x="115" y="361"/>
                  </a:lnTo>
                  <a:lnTo>
                    <a:pt x="0" y="335"/>
                  </a:lnTo>
                  <a:lnTo>
                    <a:pt x="4" y="23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 name="Freeform: Shape 11"/>
            <p:cNvSpPr>
              <a:spLocks/>
            </p:cNvSpPr>
            <p:nvPr/>
          </p:nvSpPr>
          <p:spPr bwMode="auto">
            <a:xfrm>
              <a:off x="3116" y="2689"/>
              <a:ext cx="1211" cy="427"/>
            </a:xfrm>
            <a:custGeom>
              <a:avLst/>
              <a:gdLst>
                <a:gd name="T0" fmla="*/ 0 w 1211"/>
                <a:gd name="T1" fmla="*/ 86 h 427"/>
                <a:gd name="T2" fmla="*/ 148 w 1211"/>
                <a:gd name="T3" fmla="*/ 0 h 427"/>
                <a:gd name="T4" fmla="*/ 1131 w 1211"/>
                <a:gd name="T5" fmla="*/ 44 h 427"/>
                <a:gd name="T6" fmla="*/ 1211 w 1211"/>
                <a:gd name="T7" fmla="*/ 86 h 427"/>
                <a:gd name="T8" fmla="*/ 607 w 1211"/>
                <a:gd name="T9" fmla="*/ 427 h 427"/>
                <a:gd name="T10" fmla="*/ 0 w 1211"/>
                <a:gd name="T11" fmla="*/ 86 h 427"/>
              </a:gdLst>
              <a:ahLst/>
              <a:cxnLst>
                <a:cxn ang="0">
                  <a:pos x="T0" y="T1"/>
                </a:cxn>
                <a:cxn ang="0">
                  <a:pos x="T2" y="T3"/>
                </a:cxn>
                <a:cxn ang="0">
                  <a:pos x="T4" y="T5"/>
                </a:cxn>
                <a:cxn ang="0">
                  <a:pos x="T6" y="T7"/>
                </a:cxn>
                <a:cxn ang="0">
                  <a:pos x="T8" y="T9"/>
                </a:cxn>
                <a:cxn ang="0">
                  <a:pos x="T10" y="T11"/>
                </a:cxn>
              </a:cxnLst>
              <a:rect l="0" t="0" r="r" b="b"/>
              <a:pathLst>
                <a:path w="1211" h="427">
                  <a:moveTo>
                    <a:pt x="0" y="86"/>
                  </a:moveTo>
                  <a:lnTo>
                    <a:pt x="148" y="0"/>
                  </a:lnTo>
                  <a:lnTo>
                    <a:pt x="1131" y="44"/>
                  </a:lnTo>
                  <a:lnTo>
                    <a:pt x="1211" y="86"/>
                  </a:lnTo>
                  <a:lnTo>
                    <a:pt x="607" y="427"/>
                  </a:lnTo>
                  <a:lnTo>
                    <a:pt x="0" y="86"/>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 name="Freeform: Shape 12"/>
            <p:cNvSpPr>
              <a:spLocks/>
            </p:cNvSpPr>
            <p:nvPr/>
          </p:nvSpPr>
          <p:spPr bwMode="auto">
            <a:xfrm>
              <a:off x="4258" y="2328"/>
              <a:ext cx="658" cy="412"/>
            </a:xfrm>
            <a:custGeom>
              <a:avLst/>
              <a:gdLst>
                <a:gd name="T0" fmla="*/ 658 w 658"/>
                <a:gd name="T1" fmla="*/ 117 h 412"/>
                <a:gd name="T2" fmla="*/ 445 w 658"/>
                <a:gd name="T3" fmla="*/ 0 h 412"/>
                <a:gd name="T4" fmla="*/ 0 w 658"/>
                <a:gd name="T5" fmla="*/ 175 h 412"/>
                <a:gd name="T6" fmla="*/ 58 w 658"/>
                <a:gd name="T7" fmla="*/ 378 h 412"/>
                <a:gd name="T8" fmla="*/ 127 w 658"/>
                <a:gd name="T9" fmla="*/ 412 h 412"/>
                <a:gd name="T10" fmla="*/ 658 w 658"/>
                <a:gd name="T11" fmla="*/ 117 h 412"/>
              </a:gdLst>
              <a:ahLst/>
              <a:cxnLst>
                <a:cxn ang="0">
                  <a:pos x="T0" y="T1"/>
                </a:cxn>
                <a:cxn ang="0">
                  <a:pos x="T2" y="T3"/>
                </a:cxn>
                <a:cxn ang="0">
                  <a:pos x="T4" y="T5"/>
                </a:cxn>
                <a:cxn ang="0">
                  <a:pos x="T6" y="T7"/>
                </a:cxn>
                <a:cxn ang="0">
                  <a:pos x="T8" y="T9"/>
                </a:cxn>
                <a:cxn ang="0">
                  <a:pos x="T10" y="T11"/>
                </a:cxn>
              </a:cxnLst>
              <a:rect l="0" t="0" r="r" b="b"/>
              <a:pathLst>
                <a:path w="658" h="412">
                  <a:moveTo>
                    <a:pt x="658" y="117"/>
                  </a:moveTo>
                  <a:lnTo>
                    <a:pt x="445" y="0"/>
                  </a:lnTo>
                  <a:lnTo>
                    <a:pt x="0" y="175"/>
                  </a:lnTo>
                  <a:lnTo>
                    <a:pt x="58" y="378"/>
                  </a:lnTo>
                  <a:lnTo>
                    <a:pt x="127" y="412"/>
                  </a:lnTo>
                  <a:lnTo>
                    <a:pt x="658" y="11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 name="Freeform: Shape 13"/>
            <p:cNvSpPr>
              <a:spLocks/>
            </p:cNvSpPr>
            <p:nvPr/>
          </p:nvSpPr>
          <p:spPr bwMode="auto">
            <a:xfrm>
              <a:off x="2547" y="2330"/>
              <a:ext cx="598" cy="410"/>
            </a:xfrm>
            <a:custGeom>
              <a:avLst/>
              <a:gdLst>
                <a:gd name="T0" fmla="*/ 0 w 598"/>
                <a:gd name="T1" fmla="*/ 109 h 410"/>
                <a:gd name="T2" fmla="*/ 204 w 598"/>
                <a:gd name="T3" fmla="*/ 0 h 410"/>
                <a:gd name="T4" fmla="*/ 525 w 598"/>
                <a:gd name="T5" fmla="*/ 331 h 410"/>
                <a:gd name="T6" fmla="*/ 598 w 598"/>
                <a:gd name="T7" fmla="*/ 297 h 410"/>
                <a:gd name="T8" fmla="*/ 598 w 598"/>
                <a:gd name="T9" fmla="*/ 371 h 410"/>
                <a:gd name="T10" fmla="*/ 530 w 598"/>
                <a:gd name="T11" fmla="*/ 410 h 410"/>
                <a:gd name="T12" fmla="*/ 0 w 598"/>
                <a:gd name="T13" fmla="*/ 109 h 410"/>
              </a:gdLst>
              <a:ahLst/>
              <a:cxnLst>
                <a:cxn ang="0">
                  <a:pos x="T0" y="T1"/>
                </a:cxn>
                <a:cxn ang="0">
                  <a:pos x="T2" y="T3"/>
                </a:cxn>
                <a:cxn ang="0">
                  <a:pos x="T4" y="T5"/>
                </a:cxn>
                <a:cxn ang="0">
                  <a:pos x="T6" y="T7"/>
                </a:cxn>
                <a:cxn ang="0">
                  <a:pos x="T8" y="T9"/>
                </a:cxn>
                <a:cxn ang="0">
                  <a:pos x="T10" y="T11"/>
                </a:cxn>
                <a:cxn ang="0">
                  <a:pos x="T12" y="T13"/>
                </a:cxn>
              </a:cxnLst>
              <a:rect l="0" t="0" r="r" b="b"/>
              <a:pathLst>
                <a:path w="598" h="410">
                  <a:moveTo>
                    <a:pt x="0" y="109"/>
                  </a:moveTo>
                  <a:lnTo>
                    <a:pt x="204" y="0"/>
                  </a:lnTo>
                  <a:lnTo>
                    <a:pt x="525" y="331"/>
                  </a:lnTo>
                  <a:lnTo>
                    <a:pt x="598" y="297"/>
                  </a:lnTo>
                  <a:lnTo>
                    <a:pt x="598" y="371"/>
                  </a:lnTo>
                  <a:lnTo>
                    <a:pt x="530" y="410"/>
                  </a:lnTo>
                  <a:lnTo>
                    <a:pt x="0" y="10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 name="Freeform: Shape 14"/>
            <p:cNvSpPr>
              <a:spLocks/>
            </p:cNvSpPr>
            <p:nvPr/>
          </p:nvSpPr>
          <p:spPr bwMode="auto">
            <a:xfrm>
              <a:off x="2547" y="2441"/>
              <a:ext cx="554" cy="988"/>
            </a:xfrm>
            <a:custGeom>
              <a:avLst/>
              <a:gdLst>
                <a:gd name="T0" fmla="*/ 45 w 554"/>
                <a:gd name="T1" fmla="*/ 669 h 988"/>
                <a:gd name="T2" fmla="*/ 554 w 554"/>
                <a:gd name="T3" fmla="*/ 988 h 988"/>
                <a:gd name="T4" fmla="*/ 530 w 554"/>
                <a:gd name="T5" fmla="*/ 301 h 988"/>
                <a:gd name="T6" fmla="*/ 0 w 554"/>
                <a:gd name="T7" fmla="*/ 0 h 988"/>
                <a:gd name="T8" fmla="*/ 45 w 554"/>
                <a:gd name="T9" fmla="*/ 669 h 988"/>
              </a:gdLst>
              <a:ahLst/>
              <a:cxnLst>
                <a:cxn ang="0">
                  <a:pos x="T0" y="T1"/>
                </a:cxn>
                <a:cxn ang="0">
                  <a:pos x="T2" y="T3"/>
                </a:cxn>
                <a:cxn ang="0">
                  <a:pos x="T4" y="T5"/>
                </a:cxn>
                <a:cxn ang="0">
                  <a:pos x="T6" y="T7"/>
                </a:cxn>
                <a:cxn ang="0">
                  <a:pos x="T8" y="T9"/>
                </a:cxn>
              </a:cxnLst>
              <a:rect l="0" t="0" r="r" b="b"/>
              <a:pathLst>
                <a:path w="554" h="988">
                  <a:moveTo>
                    <a:pt x="45" y="669"/>
                  </a:moveTo>
                  <a:lnTo>
                    <a:pt x="554" y="988"/>
                  </a:lnTo>
                  <a:lnTo>
                    <a:pt x="530" y="301"/>
                  </a:lnTo>
                  <a:lnTo>
                    <a:pt x="0" y="0"/>
                  </a:lnTo>
                  <a:lnTo>
                    <a:pt x="45" y="66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Freeform: Shape 15"/>
            <p:cNvSpPr>
              <a:spLocks/>
            </p:cNvSpPr>
            <p:nvPr/>
          </p:nvSpPr>
          <p:spPr bwMode="auto">
            <a:xfrm>
              <a:off x="2474" y="1630"/>
              <a:ext cx="591" cy="1028"/>
            </a:xfrm>
            <a:custGeom>
              <a:avLst/>
              <a:gdLst>
                <a:gd name="T0" fmla="*/ 53 w 591"/>
                <a:gd name="T1" fmla="*/ 731 h 1028"/>
                <a:gd name="T2" fmla="*/ 591 w 591"/>
                <a:gd name="T3" fmla="*/ 1028 h 1028"/>
                <a:gd name="T4" fmla="*/ 556 w 591"/>
                <a:gd name="T5" fmla="*/ 263 h 1028"/>
                <a:gd name="T6" fmla="*/ 0 w 591"/>
                <a:gd name="T7" fmla="*/ 0 h 1028"/>
                <a:gd name="T8" fmla="*/ 53 w 591"/>
                <a:gd name="T9" fmla="*/ 731 h 1028"/>
              </a:gdLst>
              <a:ahLst/>
              <a:cxnLst>
                <a:cxn ang="0">
                  <a:pos x="T0" y="T1"/>
                </a:cxn>
                <a:cxn ang="0">
                  <a:pos x="T2" y="T3"/>
                </a:cxn>
                <a:cxn ang="0">
                  <a:pos x="T4" y="T5"/>
                </a:cxn>
                <a:cxn ang="0">
                  <a:pos x="T6" y="T7"/>
                </a:cxn>
                <a:cxn ang="0">
                  <a:pos x="T8" y="T9"/>
                </a:cxn>
              </a:cxnLst>
              <a:rect l="0" t="0" r="r" b="b"/>
              <a:pathLst>
                <a:path w="591" h="1028">
                  <a:moveTo>
                    <a:pt x="53" y="731"/>
                  </a:moveTo>
                  <a:lnTo>
                    <a:pt x="591" y="1028"/>
                  </a:lnTo>
                  <a:lnTo>
                    <a:pt x="556" y="263"/>
                  </a:lnTo>
                  <a:lnTo>
                    <a:pt x="0" y="0"/>
                  </a:lnTo>
                  <a:lnTo>
                    <a:pt x="53" y="73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 name="Freeform: Shape 16"/>
            <p:cNvSpPr>
              <a:spLocks/>
            </p:cNvSpPr>
            <p:nvPr/>
          </p:nvSpPr>
          <p:spPr bwMode="auto">
            <a:xfrm>
              <a:off x="3787" y="1639"/>
              <a:ext cx="635" cy="1028"/>
            </a:xfrm>
            <a:custGeom>
              <a:avLst/>
              <a:gdLst>
                <a:gd name="T0" fmla="*/ 0 w 635"/>
                <a:gd name="T1" fmla="*/ 0 h 1028"/>
                <a:gd name="T2" fmla="*/ 0 w 635"/>
                <a:gd name="T3" fmla="*/ 88 h 1028"/>
                <a:gd name="T4" fmla="*/ 503 w 635"/>
                <a:gd name="T5" fmla="*/ 310 h 1028"/>
                <a:gd name="T6" fmla="*/ 503 w 635"/>
                <a:gd name="T7" fmla="*/ 988 h 1028"/>
                <a:gd name="T8" fmla="*/ 598 w 635"/>
                <a:gd name="T9" fmla="*/ 1028 h 1028"/>
                <a:gd name="T10" fmla="*/ 635 w 635"/>
                <a:gd name="T11" fmla="*/ 265 h 1028"/>
                <a:gd name="T12" fmla="*/ 0 w 635"/>
                <a:gd name="T13" fmla="*/ 0 h 1028"/>
              </a:gdLst>
              <a:ahLst/>
              <a:cxnLst>
                <a:cxn ang="0">
                  <a:pos x="T0" y="T1"/>
                </a:cxn>
                <a:cxn ang="0">
                  <a:pos x="T2" y="T3"/>
                </a:cxn>
                <a:cxn ang="0">
                  <a:pos x="T4" y="T5"/>
                </a:cxn>
                <a:cxn ang="0">
                  <a:pos x="T6" y="T7"/>
                </a:cxn>
                <a:cxn ang="0">
                  <a:pos x="T8" y="T9"/>
                </a:cxn>
                <a:cxn ang="0">
                  <a:pos x="T10" y="T11"/>
                </a:cxn>
                <a:cxn ang="0">
                  <a:pos x="T12" y="T13"/>
                </a:cxn>
              </a:cxnLst>
              <a:rect l="0" t="0" r="r" b="b"/>
              <a:pathLst>
                <a:path w="635" h="1028">
                  <a:moveTo>
                    <a:pt x="0" y="0"/>
                  </a:moveTo>
                  <a:lnTo>
                    <a:pt x="0" y="88"/>
                  </a:lnTo>
                  <a:lnTo>
                    <a:pt x="503" y="310"/>
                  </a:lnTo>
                  <a:lnTo>
                    <a:pt x="503" y="988"/>
                  </a:lnTo>
                  <a:lnTo>
                    <a:pt x="598" y="1028"/>
                  </a:lnTo>
                  <a:lnTo>
                    <a:pt x="635" y="265"/>
                  </a:lnTo>
                  <a:lnTo>
                    <a:pt x="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 name="Freeform: Shape 17"/>
            <p:cNvSpPr>
              <a:spLocks/>
            </p:cNvSpPr>
            <p:nvPr/>
          </p:nvSpPr>
          <p:spPr bwMode="auto">
            <a:xfrm>
              <a:off x="3089" y="1933"/>
              <a:ext cx="634" cy="1097"/>
            </a:xfrm>
            <a:custGeom>
              <a:avLst/>
              <a:gdLst>
                <a:gd name="T0" fmla="*/ 0 w 634"/>
                <a:gd name="T1" fmla="*/ 0 h 1097"/>
                <a:gd name="T2" fmla="*/ 27 w 634"/>
                <a:gd name="T3" fmla="*/ 767 h 1097"/>
                <a:gd name="T4" fmla="*/ 634 w 634"/>
                <a:gd name="T5" fmla="*/ 1097 h 1097"/>
                <a:gd name="T6" fmla="*/ 634 w 634"/>
                <a:gd name="T7" fmla="*/ 300 h 1097"/>
                <a:gd name="T8" fmla="*/ 0 w 634"/>
                <a:gd name="T9" fmla="*/ 0 h 1097"/>
              </a:gdLst>
              <a:ahLst/>
              <a:cxnLst>
                <a:cxn ang="0">
                  <a:pos x="T0" y="T1"/>
                </a:cxn>
                <a:cxn ang="0">
                  <a:pos x="T2" y="T3"/>
                </a:cxn>
                <a:cxn ang="0">
                  <a:pos x="T4" y="T5"/>
                </a:cxn>
                <a:cxn ang="0">
                  <a:pos x="T6" y="T7"/>
                </a:cxn>
                <a:cxn ang="0">
                  <a:pos x="T8" y="T9"/>
                </a:cxn>
              </a:cxnLst>
              <a:rect l="0" t="0" r="r" b="b"/>
              <a:pathLst>
                <a:path w="634" h="1097">
                  <a:moveTo>
                    <a:pt x="0" y="0"/>
                  </a:moveTo>
                  <a:lnTo>
                    <a:pt x="27" y="767"/>
                  </a:lnTo>
                  <a:lnTo>
                    <a:pt x="634" y="1097"/>
                  </a:lnTo>
                  <a:lnTo>
                    <a:pt x="634" y="300"/>
                  </a:ln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 name="Freeform: Shape 18"/>
            <p:cNvSpPr>
              <a:spLocks/>
            </p:cNvSpPr>
            <p:nvPr/>
          </p:nvSpPr>
          <p:spPr bwMode="auto">
            <a:xfrm>
              <a:off x="3116" y="2775"/>
              <a:ext cx="607" cy="1057"/>
            </a:xfrm>
            <a:custGeom>
              <a:avLst/>
              <a:gdLst>
                <a:gd name="T0" fmla="*/ 607 w 607"/>
                <a:gd name="T1" fmla="*/ 1057 h 1057"/>
                <a:gd name="T2" fmla="*/ 607 w 607"/>
                <a:gd name="T3" fmla="*/ 341 h 1057"/>
                <a:gd name="T4" fmla="*/ 0 w 607"/>
                <a:gd name="T5" fmla="*/ 0 h 1057"/>
                <a:gd name="T6" fmla="*/ 30 w 607"/>
                <a:gd name="T7" fmla="*/ 693 h 1057"/>
                <a:gd name="T8" fmla="*/ 607 w 607"/>
                <a:gd name="T9" fmla="*/ 1057 h 1057"/>
              </a:gdLst>
              <a:ahLst/>
              <a:cxnLst>
                <a:cxn ang="0">
                  <a:pos x="T0" y="T1"/>
                </a:cxn>
                <a:cxn ang="0">
                  <a:pos x="T2" y="T3"/>
                </a:cxn>
                <a:cxn ang="0">
                  <a:pos x="T4" y="T5"/>
                </a:cxn>
                <a:cxn ang="0">
                  <a:pos x="T6" y="T7"/>
                </a:cxn>
                <a:cxn ang="0">
                  <a:pos x="T8" y="T9"/>
                </a:cxn>
              </a:cxnLst>
              <a:rect l="0" t="0" r="r" b="b"/>
              <a:pathLst>
                <a:path w="607" h="1057">
                  <a:moveTo>
                    <a:pt x="607" y="1057"/>
                  </a:moveTo>
                  <a:lnTo>
                    <a:pt x="607" y="341"/>
                  </a:lnTo>
                  <a:lnTo>
                    <a:pt x="0" y="0"/>
                  </a:lnTo>
                  <a:lnTo>
                    <a:pt x="30" y="693"/>
                  </a:lnTo>
                  <a:lnTo>
                    <a:pt x="607" y="105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 name="Freeform: Shape 19"/>
            <p:cNvSpPr>
              <a:spLocks/>
            </p:cNvSpPr>
            <p:nvPr/>
          </p:nvSpPr>
          <p:spPr bwMode="auto">
            <a:xfrm>
              <a:off x="3723" y="2775"/>
              <a:ext cx="604" cy="1057"/>
            </a:xfrm>
            <a:custGeom>
              <a:avLst/>
              <a:gdLst>
                <a:gd name="T0" fmla="*/ 0 w 604"/>
                <a:gd name="T1" fmla="*/ 341 h 1057"/>
                <a:gd name="T2" fmla="*/ 604 w 604"/>
                <a:gd name="T3" fmla="*/ 0 h 1057"/>
                <a:gd name="T4" fmla="*/ 580 w 604"/>
                <a:gd name="T5" fmla="*/ 693 h 1057"/>
                <a:gd name="T6" fmla="*/ 0 w 604"/>
                <a:gd name="T7" fmla="*/ 1057 h 1057"/>
                <a:gd name="T8" fmla="*/ 0 w 604"/>
                <a:gd name="T9" fmla="*/ 341 h 1057"/>
              </a:gdLst>
              <a:ahLst/>
              <a:cxnLst>
                <a:cxn ang="0">
                  <a:pos x="T0" y="T1"/>
                </a:cxn>
                <a:cxn ang="0">
                  <a:pos x="T2" y="T3"/>
                </a:cxn>
                <a:cxn ang="0">
                  <a:pos x="T4" y="T5"/>
                </a:cxn>
                <a:cxn ang="0">
                  <a:pos x="T6" y="T7"/>
                </a:cxn>
                <a:cxn ang="0">
                  <a:pos x="T8" y="T9"/>
                </a:cxn>
              </a:cxnLst>
              <a:rect l="0" t="0" r="r" b="b"/>
              <a:pathLst>
                <a:path w="604" h="1057">
                  <a:moveTo>
                    <a:pt x="0" y="341"/>
                  </a:moveTo>
                  <a:lnTo>
                    <a:pt x="604" y="0"/>
                  </a:lnTo>
                  <a:lnTo>
                    <a:pt x="580" y="693"/>
                  </a:lnTo>
                  <a:lnTo>
                    <a:pt x="0" y="1057"/>
                  </a:lnTo>
                  <a:lnTo>
                    <a:pt x="0" y="34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Freeform: Shape 20"/>
            <p:cNvSpPr>
              <a:spLocks/>
            </p:cNvSpPr>
            <p:nvPr/>
          </p:nvSpPr>
          <p:spPr bwMode="auto">
            <a:xfrm>
              <a:off x="3723" y="1933"/>
              <a:ext cx="633" cy="1097"/>
            </a:xfrm>
            <a:custGeom>
              <a:avLst/>
              <a:gdLst>
                <a:gd name="T0" fmla="*/ 0 w 633"/>
                <a:gd name="T1" fmla="*/ 300 h 1097"/>
                <a:gd name="T2" fmla="*/ 633 w 633"/>
                <a:gd name="T3" fmla="*/ 0 h 1097"/>
                <a:gd name="T4" fmla="*/ 604 w 633"/>
                <a:gd name="T5" fmla="*/ 767 h 1097"/>
                <a:gd name="T6" fmla="*/ 0 w 633"/>
                <a:gd name="T7" fmla="*/ 1097 h 1097"/>
                <a:gd name="T8" fmla="*/ 0 w 633"/>
                <a:gd name="T9" fmla="*/ 300 h 1097"/>
              </a:gdLst>
              <a:ahLst/>
              <a:cxnLst>
                <a:cxn ang="0">
                  <a:pos x="T0" y="T1"/>
                </a:cxn>
                <a:cxn ang="0">
                  <a:pos x="T2" y="T3"/>
                </a:cxn>
                <a:cxn ang="0">
                  <a:pos x="T4" y="T5"/>
                </a:cxn>
                <a:cxn ang="0">
                  <a:pos x="T6" y="T7"/>
                </a:cxn>
                <a:cxn ang="0">
                  <a:pos x="T8" y="T9"/>
                </a:cxn>
              </a:cxnLst>
              <a:rect l="0" t="0" r="r" b="b"/>
              <a:pathLst>
                <a:path w="633" h="1097">
                  <a:moveTo>
                    <a:pt x="0" y="300"/>
                  </a:moveTo>
                  <a:lnTo>
                    <a:pt x="633" y="0"/>
                  </a:lnTo>
                  <a:lnTo>
                    <a:pt x="604" y="767"/>
                  </a:lnTo>
                  <a:lnTo>
                    <a:pt x="0" y="1097"/>
                  </a:lnTo>
                  <a:lnTo>
                    <a:pt x="0" y="30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 name="Freeform: Shape 21"/>
            <p:cNvSpPr>
              <a:spLocks/>
            </p:cNvSpPr>
            <p:nvPr/>
          </p:nvSpPr>
          <p:spPr bwMode="auto">
            <a:xfrm>
              <a:off x="4374" y="1639"/>
              <a:ext cx="593" cy="1028"/>
            </a:xfrm>
            <a:custGeom>
              <a:avLst/>
              <a:gdLst>
                <a:gd name="T0" fmla="*/ 37 w 593"/>
                <a:gd name="T1" fmla="*/ 265 h 1028"/>
                <a:gd name="T2" fmla="*/ 0 w 593"/>
                <a:gd name="T3" fmla="*/ 1028 h 1028"/>
                <a:gd name="T4" fmla="*/ 538 w 593"/>
                <a:gd name="T5" fmla="*/ 729 h 1028"/>
                <a:gd name="T6" fmla="*/ 593 w 593"/>
                <a:gd name="T7" fmla="*/ 0 h 1028"/>
                <a:gd name="T8" fmla="*/ 37 w 593"/>
                <a:gd name="T9" fmla="*/ 265 h 1028"/>
              </a:gdLst>
              <a:ahLst/>
              <a:cxnLst>
                <a:cxn ang="0">
                  <a:pos x="T0" y="T1"/>
                </a:cxn>
                <a:cxn ang="0">
                  <a:pos x="T2" y="T3"/>
                </a:cxn>
                <a:cxn ang="0">
                  <a:pos x="T4" y="T5"/>
                </a:cxn>
                <a:cxn ang="0">
                  <a:pos x="T6" y="T7"/>
                </a:cxn>
                <a:cxn ang="0">
                  <a:pos x="T8" y="T9"/>
                </a:cxn>
              </a:cxnLst>
              <a:rect l="0" t="0" r="r" b="b"/>
              <a:pathLst>
                <a:path w="593" h="1028">
                  <a:moveTo>
                    <a:pt x="37" y="265"/>
                  </a:moveTo>
                  <a:lnTo>
                    <a:pt x="0" y="1028"/>
                  </a:lnTo>
                  <a:lnTo>
                    <a:pt x="538" y="729"/>
                  </a:lnTo>
                  <a:lnTo>
                    <a:pt x="593" y="0"/>
                  </a:lnTo>
                  <a:lnTo>
                    <a:pt x="37" y="26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Freeform: Shape 22"/>
            <p:cNvSpPr>
              <a:spLocks/>
            </p:cNvSpPr>
            <p:nvPr/>
          </p:nvSpPr>
          <p:spPr bwMode="auto">
            <a:xfrm>
              <a:off x="4356" y="2445"/>
              <a:ext cx="560" cy="988"/>
            </a:xfrm>
            <a:custGeom>
              <a:avLst/>
              <a:gdLst>
                <a:gd name="T0" fmla="*/ 0 w 560"/>
                <a:gd name="T1" fmla="*/ 988 h 988"/>
                <a:gd name="T2" fmla="*/ 29 w 560"/>
                <a:gd name="T3" fmla="*/ 295 h 988"/>
                <a:gd name="T4" fmla="*/ 560 w 560"/>
                <a:gd name="T5" fmla="*/ 0 h 988"/>
                <a:gd name="T6" fmla="*/ 511 w 560"/>
                <a:gd name="T7" fmla="*/ 665 h 988"/>
                <a:gd name="T8" fmla="*/ 0 w 560"/>
                <a:gd name="T9" fmla="*/ 988 h 988"/>
              </a:gdLst>
              <a:ahLst/>
              <a:cxnLst>
                <a:cxn ang="0">
                  <a:pos x="T0" y="T1"/>
                </a:cxn>
                <a:cxn ang="0">
                  <a:pos x="T2" y="T3"/>
                </a:cxn>
                <a:cxn ang="0">
                  <a:pos x="T4" y="T5"/>
                </a:cxn>
                <a:cxn ang="0">
                  <a:pos x="T6" y="T7"/>
                </a:cxn>
                <a:cxn ang="0">
                  <a:pos x="T8" y="T9"/>
                </a:cxn>
              </a:cxnLst>
              <a:rect l="0" t="0" r="r" b="b"/>
              <a:pathLst>
                <a:path w="560" h="988">
                  <a:moveTo>
                    <a:pt x="0" y="988"/>
                  </a:moveTo>
                  <a:lnTo>
                    <a:pt x="29" y="295"/>
                  </a:lnTo>
                  <a:lnTo>
                    <a:pt x="560" y="0"/>
                  </a:lnTo>
                  <a:lnTo>
                    <a:pt x="511" y="665"/>
                  </a:lnTo>
                  <a:lnTo>
                    <a:pt x="0" y="988"/>
                  </a:lnTo>
                  <a:close/>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 name="Freeform: Shape 23"/>
            <p:cNvSpPr>
              <a:spLocks/>
            </p:cNvSpPr>
            <p:nvPr/>
          </p:nvSpPr>
          <p:spPr bwMode="auto">
            <a:xfrm>
              <a:off x="3089" y="1663"/>
              <a:ext cx="1267" cy="570"/>
            </a:xfrm>
            <a:custGeom>
              <a:avLst/>
              <a:gdLst>
                <a:gd name="T0" fmla="*/ 0 w 1267"/>
                <a:gd name="T1" fmla="*/ 270 h 570"/>
                <a:gd name="T2" fmla="*/ 634 w 1267"/>
                <a:gd name="T3" fmla="*/ 0 h 570"/>
                <a:gd name="T4" fmla="*/ 1267 w 1267"/>
                <a:gd name="T5" fmla="*/ 270 h 570"/>
                <a:gd name="T6" fmla="*/ 634 w 1267"/>
                <a:gd name="T7" fmla="*/ 570 h 570"/>
                <a:gd name="T8" fmla="*/ 0 w 1267"/>
                <a:gd name="T9" fmla="*/ 270 h 570"/>
              </a:gdLst>
              <a:ahLst/>
              <a:cxnLst>
                <a:cxn ang="0">
                  <a:pos x="T0" y="T1"/>
                </a:cxn>
                <a:cxn ang="0">
                  <a:pos x="T2" y="T3"/>
                </a:cxn>
                <a:cxn ang="0">
                  <a:pos x="T4" y="T5"/>
                </a:cxn>
                <a:cxn ang="0">
                  <a:pos x="T6" y="T7"/>
                </a:cxn>
                <a:cxn ang="0">
                  <a:pos x="T8" y="T9"/>
                </a:cxn>
              </a:cxnLst>
              <a:rect l="0" t="0" r="r" b="b"/>
              <a:pathLst>
                <a:path w="1267" h="570">
                  <a:moveTo>
                    <a:pt x="0" y="270"/>
                  </a:moveTo>
                  <a:lnTo>
                    <a:pt x="634" y="0"/>
                  </a:lnTo>
                  <a:lnTo>
                    <a:pt x="1267" y="270"/>
                  </a:lnTo>
                  <a:lnTo>
                    <a:pt x="634" y="570"/>
                  </a:lnTo>
                  <a:lnTo>
                    <a:pt x="0" y="27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 name="Freeform: Shape 24"/>
            <p:cNvSpPr>
              <a:spLocks/>
            </p:cNvSpPr>
            <p:nvPr/>
          </p:nvSpPr>
          <p:spPr bwMode="auto">
            <a:xfrm>
              <a:off x="2469" y="1399"/>
              <a:ext cx="1194" cy="503"/>
            </a:xfrm>
            <a:custGeom>
              <a:avLst/>
              <a:gdLst>
                <a:gd name="T0" fmla="*/ 0 w 1194"/>
                <a:gd name="T1" fmla="*/ 240 h 503"/>
                <a:gd name="T2" fmla="*/ 631 w 1194"/>
                <a:gd name="T3" fmla="*/ 0 h 503"/>
                <a:gd name="T4" fmla="*/ 1194 w 1194"/>
                <a:gd name="T5" fmla="*/ 235 h 503"/>
                <a:gd name="T6" fmla="*/ 556 w 1194"/>
                <a:gd name="T7" fmla="*/ 503 h 503"/>
                <a:gd name="T8" fmla="*/ 0 w 1194"/>
                <a:gd name="T9" fmla="*/ 240 h 503"/>
              </a:gdLst>
              <a:ahLst/>
              <a:cxnLst>
                <a:cxn ang="0">
                  <a:pos x="T0" y="T1"/>
                </a:cxn>
                <a:cxn ang="0">
                  <a:pos x="T2" y="T3"/>
                </a:cxn>
                <a:cxn ang="0">
                  <a:pos x="T4" y="T5"/>
                </a:cxn>
                <a:cxn ang="0">
                  <a:pos x="T6" y="T7"/>
                </a:cxn>
                <a:cxn ang="0">
                  <a:pos x="T8" y="T9"/>
                </a:cxn>
              </a:cxnLst>
              <a:rect l="0" t="0" r="r" b="b"/>
              <a:pathLst>
                <a:path w="1194" h="503">
                  <a:moveTo>
                    <a:pt x="0" y="240"/>
                  </a:moveTo>
                  <a:lnTo>
                    <a:pt x="631" y="0"/>
                  </a:lnTo>
                  <a:lnTo>
                    <a:pt x="1194" y="235"/>
                  </a:lnTo>
                  <a:lnTo>
                    <a:pt x="556" y="503"/>
                  </a:lnTo>
                  <a:lnTo>
                    <a:pt x="0" y="2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Freeform: Shape 25"/>
            <p:cNvSpPr>
              <a:spLocks/>
            </p:cNvSpPr>
            <p:nvPr/>
          </p:nvSpPr>
          <p:spPr bwMode="auto">
            <a:xfrm>
              <a:off x="3787" y="1399"/>
              <a:ext cx="1191" cy="505"/>
            </a:xfrm>
            <a:custGeom>
              <a:avLst/>
              <a:gdLst>
                <a:gd name="T0" fmla="*/ 635 w 1191"/>
                <a:gd name="T1" fmla="*/ 505 h 505"/>
                <a:gd name="T2" fmla="*/ 0 w 1191"/>
                <a:gd name="T3" fmla="*/ 240 h 505"/>
                <a:gd name="T4" fmla="*/ 564 w 1191"/>
                <a:gd name="T5" fmla="*/ 0 h 505"/>
                <a:gd name="T6" fmla="*/ 1191 w 1191"/>
                <a:gd name="T7" fmla="*/ 240 h 505"/>
                <a:gd name="T8" fmla="*/ 635 w 1191"/>
                <a:gd name="T9" fmla="*/ 505 h 505"/>
              </a:gdLst>
              <a:ahLst/>
              <a:cxnLst>
                <a:cxn ang="0">
                  <a:pos x="T0" y="T1"/>
                </a:cxn>
                <a:cxn ang="0">
                  <a:pos x="T2" y="T3"/>
                </a:cxn>
                <a:cxn ang="0">
                  <a:pos x="T4" y="T5"/>
                </a:cxn>
                <a:cxn ang="0">
                  <a:pos x="T6" y="T7"/>
                </a:cxn>
                <a:cxn ang="0">
                  <a:pos x="T8" y="T9"/>
                </a:cxn>
              </a:cxnLst>
              <a:rect l="0" t="0" r="r" b="b"/>
              <a:pathLst>
                <a:path w="1191" h="505">
                  <a:moveTo>
                    <a:pt x="635" y="505"/>
                  </a:moveTo>
                  <a:lnTo>
                    <a:pt x="0" y="240"/>
                  </a:lnTo>
                  <a:lnTo>
                    <a:pt x="564" y="0"/>
                  </a:lnTo>
                  <a:lnTo>
                    <a:pt x="1191" y="240"/>
                  </a:lnTo>
                  <a:lnTo>
                    <a:pt x="635" y="50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 name="Freeform: Shape 26"/>
            <p:cNvSpPr>
              <a:spLocks/>
            </p:cNvSpPr>
            <p:nvPr/>
          </p:nvSpPr>
          <p:spPr bwMode="auto">
            <a:xfrm>
              <a:off x="3162" y="1167"/>
              <a:ext cx="1123" cy="445"/>
            </a:xfrm>
            <a:custGeom>
              <a:avLst/>
              <a:gdLst>
                <a:gd name="T0" fmla="*/ 560 w 1123"/>
                <a:gd name="T1" fmla="*/ 0 h 445"/>
                <a:gd name="T2" fmla="*/ 1123 w 1123"/>
                <a:gd name="T3" fmla="*/ 208 h 445"/>
                <a:gd name="T4" fmla="*/ 560 w 1123"/>
                <a:gd name="T5" fmla="*/ 445 h 445"/>
                <a:gd name="T6" fmla="*/ 0 w 1123"/>
                <a:gd name="T7" fmla="*/ 208 h 445"/>
                <a:gd name="T8" fmla="*/ 560 w 1123"/>
                <a:gd name="T9" fmla="*/ 0 h 445"/>
              </a:gdLst>
              <a:ahLst/>
              <a:cxnLst>
                <a:cxn ang="0">
                  <a:pos x="T0" y="T1"/>
                </a:cxn>
                <a:cxn ang="0">
                  <a:pos x="T2" y="T3"/>
                </a:cxn>
                <a:cxn ang="0">
                  <a:pos x="T4" y="T5"/>
                </a:cxn>
                <a:cxn ang="0">
                  <a:pos x="T6" y="T7"/>
                </a:cxn>
                <a:cxn ang="0">
                  <a:pos x="T8" y="T9"/>
                </a:cxn>
              </a:cxnLst>
              <a:rect l="0" t="0" r="r" b="b"/>
              <a:pathLst>
                <a:path w="1123" h="445">
                  <a:moveTo>
                    <a:pt x="560" y="0"/>
                  </a:moveTo>
                  <a:lnTo>
                    <a:pt x="1123" y="208"/>
                  </a:lnTo>
                  <a:lnTo>
                    <a:pt x="560" y="445"/>
                  </a:lnTo>
                  <a:lnTo>
                    <a:pt x="0" y="208"/>
                  </a:lnTo>
                  <a:lnTo>
                    <a:pt x="56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825279" y="1487195"/>
            <a:ext cx="7540053" cy="4336199"/>
            <a:chOff x="3320425" y="1250002"/>
            <a:chExt cx="4733079" cy="667240"/>
          </a:xfrm>
        </p:grpSpPr>
        <p:sp>
          <p:nvSpPr>
            <p:cNvPr id="54" name="Freeform: Shape 45"/>
            <p:cNvSpPr>
              <a:spLocks/>
            </p:cNvSpPr>
            <p:nvPr/>
          </p:nvSpPr>
          <p:spPr bwMode="auto">
            <a:xfrm>
              <a:off x="3320425" y="1250002"/>
              <a:ext cx="249156" cy="331086"/>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TextBox 53"/>
            <p:cNvSpPr txBox="1">
              <a:spLocks/>
            </p:cNvSpPr>
            <p:nvPr/>
          </p:nvSpPr>
          <p:spPr>
            <a:xfrm>
              <a:off x="3851402" y="1272306"/>
              <a:ext cx="4202102" cy="644936"/>
            </a:xfrm>
            <a:prstGeom prst="rect">
              <a:avLst/>
            </a:prstGeom>
            <a:ln>
              <a:noFill/>
            </a:ln>
          </p:spPr>
          <p:txBody>
            <a:bodyPr vert="horz" wrap="square" lIns="0" tIns="0" rIns="0" bIns="0" anchor="t" anchorCtr="0">
              <a:noAutofit/>
            </a:bodyPr>
            <a:lstStyle/>
            <a:p>
              <a:pPr>
                <a:lnSpc>
                  <a:spcPct val="120000"/>
                </a:lnSpc>
              </a:pPr>
              <a:r>
                <a:rPr lang="en-US" altLang="zh-CN" sz="1600" dirty="0" smtClean="0">
                  <a:latin typeface="微软雅黑" panose="020B0503020204020204" pitchFamily="34" charset="-122"/>
                  <a:ea typeface="微软雅黑" panose="020B0503020204020204" pitchFamily="34" charset="-122"/>
                </a:rPr>
                <a:t>13</a:t>
              </a:r>
              <a:r>
                <a:rPr lang="zh-CN" altLang="en-US" sz="1600" dirty="0">
                  <a:latin typeface="微软雅黑" panose="020B0503020204020204" pitchFamily="34" charset="-122"/>
                  <a:ea typeface="微软雅黑" panose="020B0503020204020204" pitchFamily="34" charset="-122"/>
                </a:rPr>
                <a:t>）检查急冷塔、吸收塔和再生塔</a:t>
              </a:r>
              <a:r>
                <a:rPr lang="zh-CN" altLang="en-US" sz="1600" b="1" dirty="0">
                  <a:solidFill>
                    <a:srgbClr val="FF0000"/>
                  </a:solidFill>
                  <a:latin typeface="微软雅黑" panose="020B0503020204020204" pitchFamily="34" charset="-122"/>
                  <a:ea typeface="微软雅黑" panose="020B0503020204020204" pitchFamily="34" charset="-122"/>
                </a:rPr>
                <a:t>内部构件</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填料高度</a:t>
              </a:r>
              <a:r>
                <a:rPr lang="zh-CN" altLang="en-US" sz="1600" dirty="0">
                  <a:latin typeface="微软雅黑" panose="020B0503020204020204" pitchFamily="34" charset="-122"/>
                  <a:ea typeface="微软雅黑" panose="020B0503020204020204" pitchFamily="34" charset="-122"/>
                </a:rPr>
                <a:t>等是否符合设计和安装要求，</a:t>
              </a:r>
              <a:r>
                <a:rPr lang="zh-CN" altLang="en-US" sz="1600" b="1" dirty="0">
                  <a:solidFill>
                    <a:srgbClr val="FF0000"/>
                  </a:solidFill>
                  <a:latin typeface="微软雅黑" panose="020B0503020204020204" pitchFamily="34" charset="-122"/>
                  <a:ea typeface="微软雅黑" panose="020B0503020204020204" pitchFamily="34" charset="-122"/>
                </a:rPr>
                <a:t>分布器安装的水平度</a:t>
              </a:r>
              <a:r>
                <a:rPr lang="zh-CN" altLang="en-US" sz="1600" dirty="0">
                  <a:latin typeface="微软雅黑" panose="020B0503020204020204" pitchFamily="34" charset="-122"/>
                  <a:ea typeface="微软雅黑" panose="020B0503020204020204" pitchFamily="34" charset="-122"/>
                </a:rPr>
                <a:t>是否符合要求，各</a:t>
              </a:r>
              <a:r>
                <a:rPr lang="zh-CN" altLang="en-US" sz="1600" b="1" dirty="0">
                  <a:solidFill>
                    <a:srgbClr val="FF0000"/>
                  </a:solidFill>
                  <a:latin typeface="微软雅黑" panose="020B0503020204020204" pitchFamily="34" charset="-122"/>
                  <a:ea typeface="微软雅黑" panose="020B0503020204020204" pitchFamily="34" charset="-122"/>
                </a:rPr>
                <a:t>浮阀塔盘的浮阀</a:t>
              </a:r>
              <a:r>
                <a:rPr lang="zh-CN" altLang="en-US" sz="1600" dirty="0">
                  <a:latin typeface="微软雅黑" panose="020B0503020204020204" pitchFamily="34" charset="-122"/>
                  <a:ea typeface="微软雅黑" panose="020B0503020204020204" pitchFamily="34" charset="-122"/>
                </a:rPr>
                <a:t>上下是否灵活，</a:t>
              </a:r>
              <a:r>
                <a:rPr lang="zh-CN" altLang="en-US" sz="1600" b="1" dirty="0">
                  <a:solidFill>
                    <a:srgbClr val="FF0000"/>
                  </a:solidFill>
                  <a:latin typeface="微软雅黑" panose="020B0503020204020204" pitchFamily="34" charset="-122"/>
                  <a:ea typeface="微软雅黑" panose="020B0503020204020204" pitchFamily="34" charset="-122"/>
                </a:rPr>
                <a:t>集液箱安装是否牢固</a:t>
              </a:r>
              <a:r>
                <a:rPr lang="zh-CN" altLang="en-US" sz="1600" dirty="0">
                  <a:latin typeface="微软雅黑" panose="020B0503020204020204" pitchFamily="34" charset="-122"/>
                  <a:ea typeface="微软雅黑" panose="020B0503020204020204" pitchFamily="34" charset="-122"/>
                </a:rPr>
                <a:t>，杂物是否清理干净，</a:t>
              </a:r>
              <a:r>
                <a:rPr lang="zh-CN" altLang="en-US" sz="1600" b="1" dirty="0">
                  <a:solidFill>
                    <a:srgbClr val="FF0000"/>
                  </a:solidFill>
                  <a:latin typeface="微软雅黑" panose="020B0503020204020204" pitchFamily="34" charset="-122"/>
                  <a:ea typeface="微软雅黑" panose="020B0503020204020204" pitchFamily="34" charset="-122"/>
                </a:rPr>
                <a:t>破沫网的厚度</a:t>
              </a:r>
              <a:r>
                <a:rPr lang="zh-CN" altLang="en-US" sz="1600" dirty="0">
                  <a:latin typeface="微软雅黑" panose="020B0503020204020204" pitchFamily="34" charset="-122"/>
                  <a:ea typeface="微软雅黑" panose="020B0503020204020204" pitchFamily="34" charset="-122"/>
                </a:rPr>
                <a:t>是否符合要求，</a:t>
              </a:r>
              <a:r>
                <a:rPr lang="zh-CN" altLang="en-US" sz="1600" b="1" dirty="0">
                  <a:solidFill>
                    <a:srgbClr val="FF0000"/>
                  </a:solidFill>
                  <a:latin typeface="微软雅黑" panose="020B0503020204020204" pitchFamily="34" charset="-122"/>
                  <a:ea typeface="微软雅黑" panose="020B0503020204020204" pitchFamily="34" charset="-122"/>
                </a:rPr>
                <a:t>塔盘和通道板</a:t>
              </a:r>
              <a:r>
                <a:rPr lang="zh-CN" altLang="en-US" sz="1600" dirty="0">
                  <a:latin typeface="微软雅黑" panose="020B0503020204020204" pitchFamily="34" charset="-122"/>
                  <a:ea typeface="微软雅黑" panose="020B0503020204020204" pitchFamily="34" charset="-122"/>
                </a:rPr>
                <a:t>安装是否牢固；</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14</a:t>
              </a:r>
              <a:r>
                <a:rPr lang="zh-CN" altLang="en-US" sz="1600" dirty="0">
                  <a:latin typeface="微软雅黑" panose="020B0503020204020204" pitchFamily="34" charset="-122"/>
                  <a:ea typeface="微软雅黑" panose="020B0503020204020204" pitchFamily="34" charset="-122"/>
                </a:rPr>
                <a:t>）检查液硫池内层施工的</a:t>
              </a:r>
              <a:r>
                <a:rPr lang="zh-CN" altLang="en-US" sz="1600" b="1" dirty="0">
                  <a:solidFill>
                    <a:srgbClr val="FF0000"/>
                  </a:solidFill>
                  <a:latin typeface="微软雅黑" panose="020B0503020204020204" pitchFamily="34" charset="-122"/>
                  <a:ea typeface="微软雅黑" panose="020B0503020204020204" pitchFamily="34" charset="-122"/>
                </a:rPr>
                <a:t>质量情况</a:t>
              </a:r>
              <a:r>
                <a:rPr lang="zh-CN" altLang="en-US" sz="1600" dirty="0">
                  <a:latin typeface="微软雅黑" panose="020B0503020204020204" pitchFamily="34" charset="-122"/>
                  <a:ea typeface="微软雅黑" panose="020B0503020204020204" pitchFamily="34" charset="-122"/>
                </a:rPr>
                <a:t>，池底有无</a:t>
              </a:r>
              <a:r>
                <a:rPr lang="zh-CN" altLang="en-US" sz="1600" b="1" dirty="0">
                  <a:solidFill>
                    <a:srgbClr val="FF0000"/>
                  </a:solidFill>
                  <a:latin typeface="微软雅黑" panose="020B0503020204020204" pitchFamily="34" charset="-122"/>
                  <a:ea typeface="微软雅黑" panose="020B0503020204020204" pitchFamily="34" charset="-122"/>
                </a:rPr>
                <a:t>地下水渗漏</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有无杂物</a:t>
              </a:r>
              <a:r>
                <a:rPr lang="zh-CN" altLang="en-US" sz="1600" dirty="0">
                  <a:latin typeface="微软雅黑" panose="020B0503020204020204" pitchFamily="34" charset="-122"/>
                  <a:ea typeface="微软雅黑" panose="020B0503020204020204" pitchFamily="34" charset="-122"/>
                </a:rPr>
                <a:t>遗留，</a:t>
              </a:r>
              <a:r>
                <a:rPr lang="zh-CN" altLang="en-US" sz="1600" b="1" dirty="0">
                  <a:solidFill>
                    <a:srgbClr val="FF0000"/>
                  </a:solidFill>
                  <a:latin typeface="微软雅黑" panose="020B0503020204020204" pitchFamily="34" charset="-122"/>
                  <a:ea typeface="微软雅黑" panose="020B0503020204020204" pitchFamily="34" charset="-122"/>
                </a:rPr>
                <a:t>伴热管线进出池壁是否有套管和密封</a:t>
              </a:r>
              <a:r>
                <a:rPr lang="zh-CN" altLang="en-US" sz="1600" dirty="0">
                  <a:latin typeface="微软雅黑" panose="020B0503020204020204" pitchFamily="34" charset="-122"/>
                  <a:ea typeface="微软雅黑" panose="020B0503020204020204" pitchFamily="34" charset="-122"/>
                </a:rPr>
                <a:t>，形式是否合理。空气鼓泡器安装是否规范，溢流堰下</a:t>
              </a:r>
              <a:r>
                <a:rPr lang="zh-CN" altLang="en-US" sz="1600" b="1" dirty="0">
                  <a:solidFill>
                    <a:srgbClr val="FF0000"/>
                  </a:solidFill>
                  <a:latin typeface="微软雅黑" panose="020B0503020204020204" pitchFamily="34" charset="-122"/>
                  <a:ea typeface="微软雅黑" panose="020B0503020204020204" pitchFamily="34" charset="-122"/>
                </a:rPr>
                <a:t>液硫双阀能否自由开关</a:t>
              </a:r>
              <a:r>
                <a:rPr lang="zh-CN" altLang="en-US" sz="1600" dirty="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液硫泵入口部分伴热和润滑良好</a:t>
              </a:r>
              <a:r>
                <a:rPr lang="zh-CN" altLang="en-US" sz="1600" dirty="0">
                  <a:latin typeface="微软雅黑" panose="020B0503020204020204" pitchFamily="34" charset="-122"/>
                  <a:ea typeface="微软雅黑" panose="020B0503020204020204" pitchFamily="34" charset="-122"/>
                </a:rPr>
                <a:t>，液硫池</a:t>
              </a:r>
              <a:r>
                <a:rPr lang="zh-CN" altLang="en-US" sz="1600" b="1" dirty="0">
                  <a:solidFill>
                    <a:srgbClr val="FF0000"/>
                  </a:solidFill>
                  <a:latin typeface="微软雅黑" panose="020B0503020204020204" pitchFamily="34" charset="-122"/>
                  <a:ea typeface="微软雅黑" panose="020B0503020204020204" pitchFamily="34" charset="-122"/>
                </a:rPr>
                <a:t>顶部盖板牢固</a:t>
              </a:r>
              <a:r>
                <a:rPr lang="zh-CN" altLang="en-US" sz="1600" dirty="0">
                  <a:latin typeface="微软雅黑" panose="020B0503020204020204" pitchFamily="34" charset="-122"/>
                  <a:ea typeface="微软雅黑" panose="020B0503020204020204" pitchFamily="34" charset="-122"/>
                </a:rPr>
                <a:t>，液硫泵</a:t>
              </a:r>
              <a:r>
                <a:rPr lang="zh-CN" altLang="en-US" sz="1600" b="1" dirty="0">
                  <a:solidFill>
                    <a:srgbClr val="FF0000"/>
                  </a:solidFill>
                  <a:latin typeface="微软雅黑" panose="020B0503020204020204" pitchFamily="34" charset="-122"/>
                  <a:ea typeface="微软雅黑" panose="020B0503020204020204" pitchFamily="34" charset="-122"/>
                </a:rPr>
                <a:t>入口高度</a:t>
              </a:r>
              <a:r>
                <a:rPr lang="zh-CN" altLang="en-US" sz="1600" dirty="0">
                  <a:latin typeface="微软雅黑" panose="020B0503020204020204" pitchFamily="34" charset="-122"/>
                  <a:ea typeface="微软雅黑" panose="020B0503020204020204" pitchFamily="34" charset="-122"/>
                </a:rPr>
                <a:t>符合要求，过滤网安装好；</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）地下罐</a:t>
              </a:r>
              <a:r>
                <a:rPr lang="zh-CN" altLang="en-US" sz="1600" b="1" dirty="0">
                  <a:solidFill>
                    <a:srgbClr val="FF0000"/>
                  </a:solidFill>
                  <a:latin typeface="微软雅黑" panose="020B0503020204020204" pitchFamily="34" charset="-122"/>
                  <a:ea typeface="微软雅黑" panose="020B0503020204020204" pitchFamily="34" charset="-122"/>
                </a:rPr>
                <a:t>内部附件</a:t>
              </a:r>
              <a:r>
                <a:rPr lang="zh-CN" altLang="en-US" sz="1600" dirty="0">
                  <a:latin typeface="微软雅黑" panose="020B0503020204020204" pitchFamily="34" charset="-122"/>
                  <a:ea typeface="微软雅黑" panose="020B0503020204020204" pitchFamily="34" charset="-122"/>
                </a:rPr>
                <a:t>安装是否牢固，</a:t>
              </a:r>
              <a:r>
                <a:rPr lang="zh-CN" altLang="en-US" sz="1600" b="1" dirty="0">
                  <a:solidFill>
                    <a:srgbClr val="FF0000"/>
                  </a:solidFill>
                  <a:latin typeface="微软雅黑" panose="020B0503020204020204" pitchFamily="34" charset="-122"/>
                  <a:ea typeface="微软雅黑" panose="020B0503020204020204" pitchFamily="34" charset="-122"/>
                </a:rPr>
                <a:t>杂物</a:t>
              </a:r>
              <a:r>
                <a:rPr lang="zh-CN" altLang="en-US" sz="1600" dirty="0">
                  <a:latin typeface="微软雅黑" panose="020B0503020204020204" pitchFamily="34" charset="-122"/>
                  <a:ea typeface="微软雅黑" panose="020B0503020204020204" pitchFamily="34" charset="-122"/>
                </a:rPr>
                <a:t>是否清理干净，内部伴热管线固定是否牢固；</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en-US" altLang="zh-CN" sz="1600" dirty="0" smtClean="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）检查硫冷凝器和反应炉废热锅炉以及相关管线安装是否</a:t>
              </a:r>
              <a:r>
                <a:rPr lang="zh-CN" altLang="en-US" sz="1600" dirty="0" smtClean="0">
                  <a:latin typeface="微软雅黑" panose="020B0503020204020204" pitchFamily="34" charset="-122"/>
                  <a:ea typeface="微软雅黑" panose="020B0503020204020204" pitchFamily="34" charset="-122"/>
                </a:rPr>
                <a:t>有</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zh-CN" altLang="en-US" sz="1600" b="1" dirty="0">
                  <a:solidFill>
                    <a:srgbClr val="FF0000"/>
                  </a:solidFill>
                  <a:latin typeface="微软雅黑" panose="020B0503020204020204" pitchFamily="34" charset="-122"/>
                  <a:ea typeface="微软雅黑" panose="020B0503020204020204" pitchFamily="34" charset="-122"/>
                </a:rPr>
                <a:t>坡度</a:t>
              </a:r>
              <a:r>
                <a:rPr lang="zh-CN" altLang="en-US" sz="1600" dirty="0">
                  <a:latin typeface="微软雅黑" panose="020B0503020204020204" pitchFamily="34" charset="-122"/>
                  <a:ea typeface="微软雅黑" panose="020B0503020204020204" pitchFamily="34" charset="-122"/>
                </a:rPr>
                <a:t>，坡度是否符合设计要求，</a:t>
              </a:r>
              <a:r>
                <a:rPr lang="zh-CN" altLang="en-US" sz="1600" b="1" dirty="0">
                  <a:solidFill>
                    <a:srgbClr val="FF0000"/>
                  </a:solidFill>
                  <a:latin typeface="微软雅黑" panose="020B0503020204020204" pitchFamily="34" charset="-122"/>
                  <a:ea typeface="微软雅黑" panose="020B0503020204020204" pitchFamily="34" charset="-122"/>
                </a:rPr>
                <a:t>设备内有无积硫死角</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nSpc>
                  <a:spcPct val="120000"/>
                </a:lnSpc>
              </a:pPr>
              <a:r>
                <a:rPr lang="zh-CN" altLang="en-US" sz="1600" dirty="0" smtClean="0">
                  <a:latin typeface="微软雅黑" panose="020B0503020204020204" pitchFamily="34" charset="-122"/>
                  <a:ea typeface="微软雅黑" panose="020B0503020204020204" pitchFamily="34" charset="-122"/>
                </a:rPr>
                <a:t>硫</a:t>
              </a:r>
              <a:r>
                <a:rPr lang="zh-CN" altLang="en-US" sz="1600" b="1" dirty="0">
                  <a:solidFill>
                    <a:srgbClr val="FF0000"/>
                  </a:solidFill>
                  <a:latin typeface="微软雅黑" panose="020B0503020204020204" pitchFamily="34" charset="-122"/>
                  <a:ea typeface="微软雅黑" panose="020B0503020204020204" pitchFamily="34" charset="-122"/>
                </a:rPr>
                <a:t>捕集丝网和厚度</a:t>
              </a:r>
              <a:r>
                <a:rPr lang="zh-CN" altLang="en-US" sz="1600" dirty="0">
                  <a:latin typeface="微软雅黑" panose="020B0503020204020204" pitchFamily="34" charset="-122"/>
                  <a:ea typeface="微软雅黑" panose="020B0503020204020204" pitchFamily="34" charset="-122"/>
                </a:rPr>
                <a:t>是否符合要求，</a:t>
              </a:r>
              <a:r>
                <a:rPr lang="zh-CN" altLang="en-US" sz="1600" b="1" dirty="0">
                  <a:solidFill>
                    <a:srgbClr val="FF0000"/>
                  </a:solidFill>
                  <a:latin typeface="微软雅黑" panose="020B0503020204020204" pitchFamily="34" charset="-122"/>
                  <a:ea typeface="微软雅黑" panose="020B0503020204020204" pitchFamily="34" charset="-122"/>
                </a:rPr>
                <a:t>废热锅炉内件</a:t>
              </a:r>
              <a:r>
                <a:rPr lang="zh-CN" altLang="en-US" sz="1600" dirty="0">
                  <a:latin typeface="微软雅黑" panose="020B0503020204020204" pitchFamily="34" charset="-122"/>
                  <a:ea typeface="微软雅黑" panose="020B0503020204020204" pitchFamily="34" charset="-122"/>
                </a:rPr>
                <a:t>是否</a:t>
              </a:r>
              <a:r>
                <a:rPr lang="zh-CN" altLang="en-US" sz="1600" dirty="0" smtClean="0">
                  <a:latin typeface="微软雅黑" panose="020B0503020204020204" pitchFamily="34" charset="-122"/>
                  <a:ea typeface="微软雅黑" panose="020B0503020204020204" pitchFamily="34" charset="-122"/>
                </a:rPr>
                <a:t>齐全</a:t>
              </a:r>
              <a:r>
                <a:rPr lang="zh-CN" altLang="en-US" sz="1600" dirty="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p:txBody>
        </p:sp>
      </p:grpSp>
      <p:sp>
        <p:nvSpPr>
          <p:cNvPr id="63" name="Oval 44"/>
          <p:cNvSpPr>
            <a:spLocks/>
          </p:cNvSpPr>
          <p:nvPr/>
        </p:nvSpPr>
        <p:spPr bwMode="auto">
          <a:xfrm>
            <a:off x="604379" y="1770688"/>
            <a:ext cx="776296" cy="858923"/>
          </a:xfrm>
          <a:prstGeom prst="ellipse">
            <a:avLst/>
          </a:prstGeom>
          <a:solidFill>
            <a:schemeClr val="accent2"/>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Freeform: Shape 45"/>
          <p:cNvSpPr>
            <a:spLocks/>
          </p:cNvSpPr>
          <p:nvPr/>
        </p:nvSpPr>
        <p:spPr bwMode="auto">
          <a:xfrm>
            <a:off x="855486" y="1998670"/>
            <a:ext cx="274071" cy="402959"/>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Oval 30"/>
          <p:cNvSpPr>
            <a:spLocks/>
          </p:cNvSpPr>
          <p:nvPr/>
        </p:nvSpPr>
        <p:spPr bwMode="auto">
          <a:xfrm>
            <a:off x="604379" y="3239455"/>
            <a:ext cx="785077" cy="882495"/>
          </a:xfrm>
          <a:prstGeom prst="ellipse">
            <a:avLst/>
          </a:prstGeom>
          <a:solidFill>
            <a:schemeClr val="accent1"/>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Freeform: Shape 31"/>
          <p:cNvSpPr>
            <a:spLocks/>
          </p:cNvSpPr>
          <p:nvPr/>
        </p:nvSpPr>
        <p:spPr bwMode="auto">
          <a:xfrm>
            <a:off x="858331" y="3473693"/>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sp>
        <p:nvSpPr>
          <p:cNvPr id="55" name="Oval 30"/>
          <p:cNvSpPr>
            <a:spLocks/>
          </p:cNvSpPr>
          <p:nvPr/>
        </p:nvSpPr>
        <p:spPr bwMode="auto">
          <a:xfrm>
            <a:off x="613413" y="4759077"/>
            <a:ext cx="785077" cy="882495"/>
          </a:xfrm>
          <a:prstGeom prst="ellipse">
            <a:avLst/>
          </a:prstGeom>
          <a:solidFill>
            <a:srgbClr val="92D050"/>
          </a:solidFill>
          <a:ln w="57150">
            <a:noFill/>
            <a:round/>
            <a:headEnd/>
            <a:tailEnd/>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6" name="Freeform: Shape 31"/>
          <p:cNvSpPr>
            <a:spLocks/>
          </p:cNvSpPr>
          <p:nvPr/>
        </p:nvSpPr>
        <p:spPr bwMode="auto">
          <a:xfrm>
            <a:off x="867365" y="4993315"/>
            <a:ext cx="277172" cy="414017"/>
          </a:xfrm>
          <a:custGeom>
            <a:avLst/>
            <a:gdLst>
              <a:gd name="T0" fmla="*/ 168 w 192"/>
              <a:gd name="T1" fmla="*/ 64 h 256"/>
              <a:gd name="T2" fmla="*/ 168 w 192"/>
              <a:gd name="T3" fmla="*/ 40 h 256"/>
              <a:gd name="T4" fmla="*/ 184 w 192"/>
              <a:gd name="T5" fmla="*/ 40 h 256"/>
              <a:gd name="T6" fmla="*/ 192 w 192"/>
              <a:gd name="T7" fmla="*/ 32 h 256"/>
              <a:gd name="T8" fmla="*/ 192 w 192"/>
              <a:gd name="T9" fmla="*/ 8 h 256"/>
              <a:gd name="T10" fmla="*/ 184 w 192"/>
              <a:gd name="T11" fmla="*/ 0 h 256"/>
              <a:gd name="T12" fmla="*/ 8 w 192"/>
              <a:gd name="T13" fmla="*/ 0 h 256"/>
              <a:gd name="T14" fmla="*/ 0 w 192"/>
              <a:gd name="T15" fmla="*/ 8 h 256"/>
              <a:gd name="T16" fmla="*/ 0 w 192"/>
              <a:gd name="T17" fmla="*/ 32 h 256"/>
              <a:gd name="T18" fmla="*/ 8 w 192"/>
              <a:gd name="T19" fmla="*/ 40 h 256"/>
              <a:gd name="T20" fmla="*/ 24 w 192"/>
              <a:gd name="T21" fmla="*/ 40 h 256"/>
              <a:gd name="T22" fmla="*/ 24 w 192"/>
              <a:gd name="T23" fmla="*/ 64 h 256"/>
              <a:gd name="T24" fmla="*/ 63 w 192"/>
              <a:gd name="T25" fmla="*/ 128 h 256"/>
              <a:gd name="T26" fmla="*/ 24 w 192"/>
              <a:gd name="T27" fmla="*/ 192 h 256"/>
              <a:gd name="T28" fmla="*/ 24 w 192"/>
              <a:gd name="T29" fmla="*/ 216 h 256"/>
              <a:gd name="T30" fmla="*/ 8 w 192"/>
              <a:gd name="T31" fmla="*/ 216 h 256"/>
              <a:gd name="T32" fmla="*/ 0 w 192"/>
              <a:gd name="T33" fmla="*/ 224 h 256"/>
              <a:gd name="T34" fmla="*/ 0 w 192"/>
              <a:gd name="T35" fmla="*/ 248 h 256"/>
              <a:gd name="T36" fmla="*/ 8 w 192"/>
              <a:gd name="T37" fmla="*/ 256 h 256"/>
              <a:gd name="T38" fmla="*/ 184 w 192"/>
              <a:gd name="T39" fmla="*/ 256 h 256"/>
              <a:gd name="T40" fmla="*/ 192 w 192"/>
              <a:gd name="T41" fmla="*/ 248 h 256"/>
              <a:gd name="T42" fmla="*/ 192 w 192"/>
              <a:gd name="T43" fmla="*/ 224 h 256"/>
              <a:gd name="T44" fmla="*/ 184 w 192"/>
              <a:gd name="T45" fmla="*/ 216 h 256"/>
              <a:gd name="T46" fmla="*/ 168 w 192"/>
              <a:gd name="T47" fmla="*/ 216 h 256"/>
              <a:gd name="T48" fmla="*/ 168 w 192"/>
              <a:gd name="T49" fmla="*/ 192 h 256"/>
              <a:gd name="T50" fmla="*/ 129 w 192"/>
              <a:gd name="T51" fmla="*/ 128 h 256"/>
              <a:gd name="T52" fmla="*/ 168 w 192"/>
              <a:gd name="T53" fmla="*/ 64 h 256"/>
              <a:gd name="T54" fmla="*/ 16 w 192"/>
              <a:gd name="T55" fmla="*/ 16 h 256"/>
              <a:gd name="T56" fmla="*/ 176 w 192"/>
              <a:gd name="T57" fmla="*/ 16 h 256"/>
              <a:gd name="T58" fmla="*/ 176 w 192"/>
              <a:gd name="T59" fmla="*/ 24 h 256"/>
              <a:gd name="T60" fmla="*/ 16 w 192"/>
              <a:gd name="T61" fmla="*/ 24 h 256"/>
              <a:gd name="T62" fmla="*/ 16 w 192"/>
              <a:gd name="T63" fmla="*/ 16 h 256"/>
              <a:gd name="T64" fmla="*/ 176 w 192"/>
              <a:gd name="T65" fmla="*/ 240 h 256"/>
              <a:gd name="T66" fmla="*/ 16 w 192"/>
              <a:gd name="T67" fmla="*/ 240 h 256"/>
              <a:gd name="T68" fmla="*/ 16 w 192"/>
              <a:gd name="T69" fmla="*/ 232 h 256"/>
              <a:gd name="T70" fmla="*/ 176 w 192"/>
              <a:gd name="T71" fmla="*/ 232 h 256"/>
              <a:gd name="T72" fmla="*/ 176 w 192"/>
              <a:gd name="T73" fmla="*/ 240 h 256"/>
              <a:gd name="T74" fmla="*/ 152 w 192"/>
              <a:gd name="T75" fmla="*/ 192 h 256"/>
              <a:gd name="T76" fmla="*/ 152 w 192"/>
              <a:gd name="T77" fmla="*/ 216 h 256"/>
              <a:gd name="T78" fmla="*/ 40 w 192"/>
              <a:gd name="T79" fmla="*/ 216 h 256"/>
              <a:gd name="T80" fmla="*/ 40 w 192"/>
              <a:gd name="T81" fmla="*/ 192 h 256"/>
              <a:gd name="T82" fmla="*/ 96 w 192"/>
              <a:gd name="T83" fmla="*/ 136 h 256"/>
              <a:gd name="T84" fmla="*/ 152 w 192"/>
              <a:gd name="T85" fmla="*/ 192 h 256"/>
              <a:gd name="T86" fmla="*/ 96 w 192"/>
              <a:gd name="T87" fmla="*/ 120 h 256"/>
              <a:gd name="T88" fmla="*/ 40 w 192"/>
              <a:gd name="T89" fmla="*/ 64 h 256"/>
              <a:gd name="T90" fmla="*/ 40 w 192"/>
              <a:gd name="T91" fmla="*/ 40 h 256"/>
              <a:gd name="T92" fmla="*/ 152 w 192"/>
              <a:gd name="T93" fmla="*/ 40 h 256"/>
              <a:gd name="T94" fmla="*/ 152 w 192"/>
              <a:gd name="T95" fmla="*/ 64 h 256"/>
              <a:gd name="T96" fmla="*/ 96 w 192"/>
              <a:gd name="T97" fmla="*/ 12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168" y="64"/>
                </a:moveTo>
                <a:cubicBezTo>
                  <a:pt x="168" y="40"/>
                  <a:pt x="168" y="40"/>
                  <a:pt x="168" y="40"/>
                </a:cubicBezTo>
                <a:cubicBezTo>
                  <a:pt x="184" y="40"/>
                  <a:pt x="184" y="40"/>
                  <a:pt x="184" y="40"/>
                </a:cubicBezTo>
                <a:cubicBezTo>
                  <a:pt x="188" y="40"/>
                  <a:pt x="192" y="36"/>
                  <a:pt x="192" y="32"/>
                </a:cubicBezTo>
                <a:cubicBezTo>
                  <a:pt x="192" y="8"/>
                  <a:pt x="192" y="8"/>
                  <a:pt x="192" y="8"/>
                </a:cubicBezTo>
                <a:cubicBezTo>
                  <a:pt x="192" y="4"/>
                  <a:pt x="188" y="0"/>
                  <a:pt x="184" y="0"/>
                </a:cubicBezTo>
                <a:cubicBezTo>
                  <a:pt x="8" y="0"/>
                  <a:pt x="8" y="0"/>
                  <a:pt x="8" y="0"/>
                </a:cubicBezTo>
                <a:cubicBezTo>
                  <a:pt x="4" y="0"/>
                  <a:pt x="0" y="4"/>
                  <a:pt x="0" y="8"/>
                </a:cubicBezTo>
                <a:cubicBezTo>
                  <a:pt x="0" y="32"/>
                  <a:pt x="0" y="32"/>
                  <a:pt x="0" y="32"/>
                </a:cubicBezTo>
                <a:cubicBezTo>
                  <a:pt x="0" y="36"/>
                  <a:pt x="4" y="40"/>
                  <a:pt x="8" y="40"/>
                </a:cubicBezTo>
                <a:cubicBezTo>
                  <a:pt x="24" y="40"/>
                  <a:pt x="24" y="40"/>
                  <a:pt x="24" y="40"/>
                </a:cubicBezTo>
                <a:cubicBezTo>
                  <a:pt x="24" y="64"/>
                  <a:pt x="24" y="64"/>
                  <a:pt x="24" y="64"/>
                </a:cubicBezTo>
                <a:cubicBezTo>
                  <a:pt x="24" y="92"/>
                  <a:pt x="40" y="116"/>
                  <a:pt x="63" y="128"/>
                </a:cubicBezTo>
                <a:cubicBezTo>
                  <a:pt x="40" y="140"/>
                  <a:pt x="24" y="164"/>
                  <a:pt x="24" y="192"/>
                </a:cubicBezTo>
                <a:cubicBezTo>
                  <a:pt x="24" y="216"/>
                  <a:pt x="24" y="216"/>
                  <a:pt x="24" y="216"/>
                </a:cubicBezTo>
                <a:cubicBezTo>
                  <a:pt x="8" y="216"/>
                  <a:pt x="8" y="216"/>
                  <a:pt x="8" y="216"/>
                </a:cubicBezTo>
                <a:cubicBezTo>
                  <a:pt x="4" y="216"/>
                  <a:pt x="0" y="220"/>
                  <a:pt x="0" y="224"/>
                </a:cubicBezTo>
                <a:cubicBezTo>
                  <a:pt x="0" y="248"/>
                  <a:pt x="0" y="248"/>
                  <a:pt x="0" y="248"/>
                </a:cubicBezTo>
                <a:cubicBezTo>
                  <a:pt x="0" y="252"/>
                  <a:pt x="4" y="256"/>
                  <a:pt x="8" y="256"/>
                </a:cubicBezTo>
                <a:cubicBezTo>
                  <a:pt x="184" y="256"/>
                  <a:pt x="184" y="256"/>
                  <a:pt x="184" y="256"/>
                </a:cubicBezTo>
                <a:cubicBezTo>
                  <a:pt x="188" y="256"/>
                  <a:pt x="192" y="252"/>
                  <a:pt x="192" y="248"/>
                </a:cubicBezTo>
                <a:cubicBezTo>
                  <a:pt x="192" y="224"/>
                  <a:pt x="192" y="224"/>
                  <a:pt x="192" y="224"/>
                </a:cubicBezTo>
                <a:cubicBezTo>
                  <a:pt x="192" y="220"/>
                  <a:pt x="188" y="216"/>
                  <a:pt x="184" y="216"/>
                </a:cubicBezTo>
                <a:cubicBezTo>
                  <a:pt x="168" y="216"/>
                  <a:pt x="168" y="216"/>
                  <a:pt x="168" y="216"/>
                </a:cubicBezTo>
                <a:cubicBezTo>
                  <a:pt x="168" y="192"/>
                  <a:pt x="168" y="192"/>
                  <a:pt x="168" y="192"/>
                </a:cubicBezTo>
                <a:cubicBezTo>
                  <a:pt x="168" y="164"/>
                  <a:pt x="152" y="140"/>
                  <a:pt x="129" y="128"/>
                </a:cubicBezTo>
                <a:cubicBezTo>
                  <a:pt x="152" y="116"/>
                  <a:pt x="168" y="92"/>
                  <a:pt x="168" y="64"/>
                </a:cubicBezTo>
                <a:close/>
                <a:moveTo>
                  <a:pt x="16" y="16"/>
                </a:moveTo>
                <a:cubicBezTo>
                  <a:pt x="176" y="16"/>
                  <a:pt x="176" y="16"/>
                  <a:pt x="176" y="16"/>
                </a:cubicBezTo>
                <a:cubicBezTo>
                  <a:pt x="176" y="24"/>
                  <a:pt x="176" y="24"/>
                  <a:pt x="176" y="24"/>
                </a:cubicBezTo>
                <a:cubicBezTo>
                  <a:pt x="16" y="24"/>
                  <a:pt x="16" y="24"/>
                  <a:pt x="16" y="24"/>
                </a:cubicBezTo>
                <a:lnTo>
                  <a:pt x="16" y="16"/>
                </a:lnTo>
                <a:close/>
                <a:moveTo>
                  <a:pt x="176" y="240"/>
                </a:moveTo>
                <a:cubicBezTo>
                  <a:pt x="16" y="240"/>
                  <a:pt x="16" y="240"/>
                  <a:pt x="16" y="240"/>
                </a:cubicBezTo>
                <a:cubicBezTo>
                  <a:pt x="16" y="232"/>
                  <a:pt x="16" y="232"/>
                  <a:pt x="16" y="232"/>
                </a:cubicBezTo>
                <a:cubicBezTo>
                  <a:pt x="176" y="232"/>
                  <a:pt x="176" y="232"/>
                  <a:pt x="176" y="232"/>
                </a:cubicBezTo>
                <a:lnTo>
                  <a:pt x="176" y="240"/>
                </a:lnTo>
                <a:close/>
                <a:moveTo>
                  <a:pt x="152" y="192"/>
                </a:moveTo>
                <a:cubicBezTo>
                  <a:pt x="152" y="216"/>
                  <a:pt x="152" y="216"/>
                  <a:pt x="152" y="216"/>
                </a:cubicBezTo>
                <a:cubicBezTo>
                  <a:pt x="40" y="216"/>
                  <a:pt x="40" y="216"/>
                  <a:pt x="40" y="216"/>
                </a:cubicBezTo>
                <a:cubicBezTo>
                  <a:pt x="40" y="192"/>
                  <a:pt x="40" y="192"/>
                  <a:pt x="40" y="192"/>
                </a:cubicBezTo>
                <a:cubicBezTo>
                  <a:pt x="40" y="161"/>
                  <a:pt x="65" y="136"/>
                  <a:pt x="96" y="136"/>
                </a:cubicBezTo>
                <a:cubicBezTo>
                  <a:pt x="127" y="136"/>
                  <a:pt x="152" y="161"/>
                  <a:pt x="152" y="192"/>
                </a:cubicBezTo>
                <a:close/>
                <a:moveTo>
                  <a:pt x="96" y="120"/>
                </a:moveTo>
                <a:cubicBezTo>
                  <a:pt x="65" y="120"/>
                  <a:pt x="40" y="95"/>
                  <a:pt x="40" y="64"/>
                </a:cubicBezTo>
                <a:cubicBezTo>
                  <a:pt x="40" y="40"/>
                  <a:pt x="40" y="40"/>
                  <a:pt x="40" y="40"/>
                </a:cubicBezTo>
                <a:cubicBezTo>
                  <a:pt x="152" y="40"/>
                  <a:pt x="152" y="40"/>
                  <a:pt x="152" y="40"/>
                </a:cubicBezTo>
                <a:cubicBezTo>
                  <a:pt x="152" y="64"/>
                  <a:pt x="152" y="64"/>
                  <a:pt x="152" y="64"/>
                </a:cubicBezTo>
                <a:cubicBezTo>
                  <a:pt x="152" y="95"/>
                  <a:pt x="127" y="120"/>
                  <a:pt x="96" y="120"/>
                </a:cubicBezTo>
                <a:close/>
              </a:path>
            </a:pathLst>
          </a:custGeom>
          <a:solidFill>
            <a:schemeClr val="bg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2620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a:xfrm>
            <a:off x="8339868" y="6249454"/>
            <a:ext cx="621390" cy="365125"/>
          </a:xfrm>
        </p:spPr>
        <p:txBody>
          <a:bodyPr/>
          <a:lstStyle/>
          <a:p>
            <a:fld id="{4F48B3E8-95D7-4EDB-B09B-1EE74EE19A10}" type="slidenum">
              <a:rPr lang="zh-CN" altLang="en-US" smtClean="0">
                <a:solidFill>
                  <a:srgbClr val="FFFFFF"/>
                </a:solidFill>
                <a:latin typeface="Arial" panose="020B0604020202020204" pitchFamily="34" charset="0"/>
                <a:cs typeface="Arial" panose="020B0604020202020204" pitchFamily="34" charset="0"/>
              </a:rPr>
              <a:pPr/>
              <a:t>9</a:t>
            </a:fld>
            <a:endParaRPr lang="zh-CN" altLang="en-US" dirty="0">
              <a:solidFill>
                <a:srgbClr val="FFFFFF"/>
              </a:solidFill>
              <a:latin typeface="Arial" panose="020B0604020202020204" pitchFamily="34" charset="0"/>
              <a:cs typeface="Arial" panose="020B0604020202020204" pitchFamily="34" charset="0"/>
            </a:endParaRPr>
          </a:p>
        </p:txBody>
      </p:sp>
      <p:sp>
        <p:nvSpPr>
          <p:cNvPr id="11" name="文本框 10"/>
          <p:cNvSpPr txBox="1"/>
          <p:nvPr/>
        </p:nvSpPr>
        <p:spPr>
          <a:xfrm>
            <a:off x="5818678" y="6309400"/>
            <a:ext cx="2209801" cy="415498"/>
          </a:xfrm>
          <a:prstGeom prst="rect">
            <a:avLst/>
          </a:prstGeom>
          <a:noFill/>
        </p:spPr>
        <p:txBody>
          <a:bodyPr wrap="square" rtlCol="0">
            <a:spAutoFit/>
          </a:bodyPr>
          <a:lstStyle/>
          <a:p>
            <a:pPr algn="dist"/>
            <a:r>
              <a:rPr kumimoji="1" lang="zh-CN" altLang="en-US" sz="1050" dirty="0" smtClean="0">
                <a:latin typeface="方正兰亭中黑简体" panose="02000000000000000000" charset="-122"/>
                <a:ea typeface="方正兰亭中黑简体" panose="02000000000000000000" charset="-122"/>
                <a:cs typeface="HYDaSongJ"/>
              </a:rPr>
              <a:t>中国</a:t>
            </a:r>
            <a:r>
              <a:rPr kumimoji="1" lang="zh-CN" altLang="en-US" sz="1050" dirty="0">
                <a:latin typeface="方正兰亭中黑简体" panose="02000000000000000000" charset="-122"/>
                <a:ea typeface="方正兰亭中黑简体" panose="02000000000000000000" charset="-122"/>
                <a:cs typeface="HYDaSongJ"/>
              </a:rPr>
              <a:t>石化镇海炼化公司</a:t>
            </a:r>
          </a:p>
          <a:p>
            <a:pPr algn="dist"/>
            <a:endParaRPr kumimoji="1" lang="zh-CN" altLang="en-US" sz="1050" dirty="0">
              <a:latin typeface="方正兰亭中黑简体" panose="02000000000000000000" charset="-122"/>
              <a:ea typeface="方正兰亭中黑简体" panose="02000000000000000000" charset="-122"/>
              <a:cs typeface="HYDaSongJ"/>
            </a:endParaRPr>
          </a:p>
        </p:txBody>
      </p:sp>
      <p:sp>
        <p:nvSpPr>
          <p:cNvPr id="12" name="文本框 11"/>
          <p:cNvSpPr txBox="1"/>
          <p:nvPr/>
        </p:nvSpPr>
        <p:spPr>
          <a:xfrm>
            <a:off x="5818678" y="6465278"/>
            <a:ext cx="2546652" cy="276999"/>
          </a:xfrm>
          <a:prstGeom prst="rect">
            <a:avLst/>
          </a:prstGeom>
          <a:noFill/>
        </p:spPr>
        <p:txBody>
          <a:bodyPr wrap="square" rtlCol="0">
            <a:spAutoFit/>
          </a:bodyPr>
          <a:lstStyle/>
          <a:p>
            <a:r>
              <a:rPr kumimoji="1" lang="en-US" altLang="zh-CN" sz="600" b="1" kern="2200" dirty="0" smtClean="0">
                <a:latin typeface="Arial" panose="020B0604020202020204"/>
                <a:ea typeface="HYDaSongJ"/>
                <a:cs typeface="Arial" panose="020B0604020202020204"/>
              </a:rPr>
              <a:t>SINOPEC </a:t>
            </a:r>
            <a:r>
              <a:rPr kumimoji="1" lang="en-US" altLang="zh-CN" sz="600" b="1" kern="2200" dirty="0">
                <a:latin typeface="Arial" panose="020B0604020202020204"/>
                <a:ea typeface="HYDaSongJ"/>
                <a:cs typeface="Arial" panose="020B0604020202020204"/>
              </a:rPr>
              <a:t>ZHENHAI REFINING &amp; CHEMICAL COMPANY</a:t>
            </a:r>
          </a:p>
          <a:p>
            <a:endParaRPr kumimoji="1" lang="zh-CN" altLang="en-US" sz="600" b="1" kern="2200" dirty="0">
              <a:latin typeface="Arial" panose="020B0604020202020204"/>
              <a:ea typeface="HYDaSongJ"/>
              <a:cs typeface="Arial" panose="020B0604020202020204"/>
            </a:endParaRPr>
          </a:p>
        </p:txBody>
      </p:sp>
      <p:pic>
        <p:nvPicPr>
          <p:cNvPr id="16" name="图片 15" descr="未标题-1-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420" y="6278699"/>
            <a:ext cx="1083882" cy="346580"/>
          </a:xfrm>
          <a:prstGeom prst="rect">
            <a:avLst/>
          </a:prstGeom>
        </p:spPr>
      </p:pic>
      <p:pic>
        <p:nvPicPr>
          <p:cNvPr id="31" name="Picture 6"/>
          <p:cNvPicPr>
            <a:picLocks noChangeAspect="1" noChangeArrowheads="1"/>
          </p:cNvPicPr>
          <p:nvPr/>
        </p:nvPicPr>
        <p:blipFill>
          <a:blip r:embed="rId4" cstate="print"/>
          <a:srcRect t="90359"/>
          <a:stretch>
            <a:fillRect/>
          </a:stretch>
        </p:blipFill>
        <p:spPr bwMode="auto">
          <a:xfrm>
            <a:off x="393" y="893613"/>
            <a:ext cx="9144000" cy="87313"/>
          </a:xfrm>
          <a:prstGeom prst="rect">
            <a:avLst/>
          </a:prstGeom>
          <a:noFill/>
          <a:ln w="9525">
            <a:noFill/>
            <a:miter lim="800000"/>
            <a:headEnd/>
            <a:tailEnd/>
          </a:ln>
        </p:spPr>
      </p:pic>
      <p:sp>
        <p:nvSpPr>
          <p:cNvPr id="28" name="圆角矩形 27"/>
          <p:cNvSpPr/>
          <p:nvPr/>
        </p:nvSpPr>
        <p:spPr>
          <a:xfrm>
            <a:off x="491902" y="994417"/>
            <a:ext cx="8389076" cy="546318"/>
          </a:xfrm>
          <a:prstGeom prst="roundRect">
            <a:avLst>
              <a:gd name="adj" fmla="val 5042"/>
            </a:avLst>
          </a:prstGeom>
          <a:solidFill>
            <a:schemeClr val="bg1"/>
          </a:solidFill>
          <a:ln>
            <a:noFill/>
          </a:ln>
          <a:effectLst>
            <a:softEdge rad="63500"/>
          </a:effectLst>
        </p:spPr>
        <p:txBody>
          <a:bodyPr wrap="square" lIns="68580" tIns="34290" rIns="68580" bIns="34290">
            <a:spAutoFit/>
          </a:bodyPr>
          <a:lstStyle/>
          <a:p>
            <a:pPr>
              <a:lnSpc>
                <a:spcPct val="150000"/>
              </a:lnSpc>
              <a:spcAft>
                <a:spcPts val="0"/>
              </a:spcAft>
              <a:defRPr/>
            </a:pPr>
            <a:r>
              <a:rPr lang="zh-CN" altLang="en-US" sz="2000" b="1" dirty="0" smtClean="0">
                <a:latin typeface="微软雅黑" panose="020B0503020204020204" pitchFamily="34" charset="-122"/>
                <a:ea typeface="微软雅黑" panose="020B0503020204020204" pitchFamily="34" charset="-122"/>
              </a:rPr>
              <a:t>  动设备检查</a:t>
            </a:r>
            <a:endParaRPr lang="en-US" altLang="zh-CN" sz="2000" b="1"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 xmlns:a16="http://schemas.microsoft.com/office/drawing/2014/main" id="{5760600E-5370-4BDF-B2C0-7FCD11EC0321}"/>
              </a:ext>
            </a:extLst>
          </p:cNvPr>
          <p:cNvGrpSpPr/>
          <p:nvPr/>
        </p:nvGrpSpPr>
        <p:grpSpPr>
          <a:xfrm>
            <a:off x="2635953" y="2365878"/>
            <a:ext cx="1133314" cy="1132028"/>
            <a:chOff x="5305424" y="2638424"/>
            <a:chExt cx="1579563" cy="1577975"/>
          </a:xfrm>
          <a:solidFill>
            <a:srgbClr val="000000">
              <a:alpha val="60000"/>
            </a:srgbClr>
          </a:solidFill>
          <a:effectLst>
            <a:outerShdw blurRad="190500" dir="2700000" algn="tl" rotWithShape="0">
              <a:prstClr val="black">
                <a:alpha val="41000"/>
              </a:prstClr>
            </a:outerShdw>
          </a:effectLst>
        </p:grpSpPr>
        <p:sp>
          <p:nvSpPr>
            <p:cNvPr id="25" name="Freeform 6">
              <a:extLst>
                <a:ext uri="{FF2B5EF4-FFF2-40B4-BE49-F238E27FC236}">
                  <a16:creationId xmlns="" xmlns:a16="http://schemas.microsoft.com/office/drawing/2014/main" id="{E3B87E35-5488-42B1-9E9D-8F9E89C0E76D}"/>
                </a:ext>
              </a:extLst>
            </p:cNvPr>
            <p:cNvSpPr>
              <a:spLocks noEditPoints="1"/>
            </p:cNvSpPr>
            <p:nvPr/>
          </p:nvSpPr>
          <p:spPr bwMode="auto">
            <a:xfrm>
              <a:off x="5305424"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2"/>
            </a:solidFill>
            <a:ln>
              <a:noFill/>
            </a:ln>
            <a:effectLst/>
            <a:extLst/>
          </p:spPr>
          <p:txBody>
            <a:bodyPr/>
            <a:lstStyle/>
            <a:p>
              <a:pPr>
                <a:defRPr/>
              </a:pP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26" name="Freeform 7">
              <a:extLst>
                <a:ext uri="{FF2B5EF4-FFF2-40B4-BE49-F238E27FC236}">
                  <a16:creationId xmlns="" xmlns:a16="http://schemas.microsoft.com/office/drawing/2014/main" id="{B514998B-39E0-4302-B0A1-08166F634A3A}"/>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p:spPr>
          <p:txBody>
            <a:bodyPr/>
            <a:lstStyle/>
            <a:p>
              <a:pPr>
                <a:defRPr/>
              </a:pP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 xmlns:a16="http://schemas.microsoft.com/office/drawing/2014/main" id="{08FDBF00-B528-4C19-8366-BA22B030D56E}"/>
              </a:ext>
            </a:extLst>
          </p:cNvPr>
          <p:cNvGrpSpPr/>
          <p:nvPr/>
        </p:nvGrpSpPr>
        <p:grpSpPr>
          <a:xfrm>
            <a:off x="3323451" y="3052274"/>
            <a:ext cx="1422622" cy="1420159"/>
            <a:chOff x="5102225" y="2441575"/>
            <a:chExt cx="1982788" cy="1979613"/>
          </a:xfrm>
          <a:solidFill>
            <a:srgbClr val="000000">
              <a:alpha val="60000"/>
            </a:srgbClr>
          </a:solidFill>
          <a:effectLst>
            <a:outerShdw blurRad="190500" dir="2700000" algn="tl" rotWithShape="0">
              <a:prstClr val="black">
                <a:alpha val="41000"/>
              </a:prstClr>
            </a:outerShdw>
          </a:effectLst>
        </p:grpSpPr>
        <p:sp>
          <p:nvSpPr>
            <p:cNvPr id="29" name="Freeform 12">
              <a:extLst>
                <a:ext uri="{FF2B5EF4-FFF2-40B4-BE49-F238E27FC236}">
                  <a16:creationId xmlns="" xmlns:a16="http://schemas.microsoft.com/office/drawing/2014/main" id="{2BAA0600-559B-4630-A011-AF0787633683}"/>
                </a:ext>
              </a:extLst>
            </p:cNvPr>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3"/>
            </a:solidFill>
            <a:ln>
              <a:noFill/>
            </a:ln>
            <a:effectLst/>
            <a:extLst/>
          </p:spPr>
          <p:txBody>
            <a:bodyPr/>
            <a:lstStyle/>
            <a:p>
              <a:pPr>
                <a:defRPr/>
              </a:pP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32" name="Freeform 13">
              <a:extLst>
                <a:ext uri="{FF2B5EF4-FFF2-40B4-BE49-F238E27FC236}">
                  <a16:creationId xmlns="" xmlns:a16="http://schemas.microsoft.com/office/drawing/2014/main" id="{9CEAED98-DA20-4535-AB1C-7B6290D9C491}"/>
                </a:ext>
              </a:extLst>
            </p:cNvPr>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solidFill>
            <a:ln>
              <a:noFill/>
            </a:ln>
            <a:extLst/>
          </p:spPr>
          <p:txBody>
            <a:bodyPr/>
            <a:lstStyle/>
            <a:p>
              <a:pPr>
                <a:defRPr/>
              </a:pP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 xmlns:a16="http://schemas.microsoft.com/office/drawing/2014/main" id="{21005EAE-CD5E-4846-97C2-7BD4D84B6100}"/>
              </a:ext>
            </a:extLst>
          </p:cNvPr>
          <p:cNvGrpSpPr/>
          <p:nvPr/>
        </p:nvGrpSpPr>
        <p:grpSpPr>
          <a:xfrm>
            <a:off x="4537635" y="2785212"/>
            <a:ext cx="932849" cy="946393"/>
            <a:chOff x="5803900" y="2852738"/>
            <a:chExt cx="1300163" cy="1319212"/>
          </a:xfrm>
          <a:solidFill>
            <a:srgbClr val="000000">
              <a:alpha val="60000"/>
            </a:srgbClr>
          </a:solidFill>
          <a:effectLst>
            <a:outerShdw blurRad="190500" dir="2700000" algn="tl" rotWithShape="0">
              <a:prstClr val="black">
                <a:alpha val="41000"/>
              </a:prstClr>
            </a:outerShdw>
          </a:effectLst>
        </p:grpSpPr>
        <p:sp>
          <p:nvSpPr>
            <p:cNvPr id="49" name="Freeform 18">
              <a:extLst>
                <a:ext uri="{FF2B5EF4-FFF2-40B4-BE49-F238E27FC236}">
                  <a16:creationId xmlns="" xmlns:a16="http://schemas.microsoft.com/office/drawing/2014/main" id="{29ED4380-614B-46A2-B4F9-D96B856535EE}"/>
                </a:ext>
              </a:extLst>
            </p:cNvPr>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chemeClr val="accent4"/>
            </a:solidFill>
            <a:ln>
              <a:noFill/>
            </a:ln>
            <a:effectLst/>
            <a:extLst/>
          </p:spPr>
          <p:txBody>
            <a:bodyPr/>
            <a:lstStyle/>
            <a:p>
              <a:pPr>
                <a:defRPr/>
              </a:pP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50" name="Freeform 19">
              <a:extLst>
                <a:ext uri="{FF2B5EF4-FFF2-40B4-BE49-F238E27FC236}">
                  <a16:creationId xmlns="" xmlns:a16="http://schemas.microsoft.com/office/drawing/2014/main" id="{8186A389-FC9A-4469-9152-4A6CD56742F7}"/>
                </a:ext>
              </a:extLst>
            </p:cNvPr>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1"/>
            </a:solidFill>
            <a:ln>
              <a:noFill/>
            </a:ln>
            <a:extLst/>
          </p:spPr>
          <p:txBody>
            <a:bodyPr/>
            <a:lstStyle/>
            <a:p>
              <a:pPr>
                <a:defRPr/>
              </a:pP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 xmlns:a16="http://schemas.microsoft.com/office/drawing/2014/main" id="{45DB4A5D-356B-418D-AA48-CFAB51891DF6}"/>
              </a:ext>
            </a:extLst>
          </p:cNvPr>
          <p:cNvGrpSpPr/>
          <p:nvPr/>
        </p:nvGrpSpPr>
        <p:grpSpPr>
          <a:xfrm>
            <a:off x="5340653" y="2958318"/>
            <a:ext cx="1133314" cy="1132028"/>
            <a:chOff x="5305425" y="2638425"/>
            <a:chExt cx="1579563" cy="1577975"/>
          </a:xfrm>
          <a:solidFill>
            <a:srgbClr val="000000">
              <a:alpha val="60000"/>
            </a:srgbClr>
          </a:solidFill>
          <a:effectLst>
            <a:outerShdw blurRad="190500" dir="2700000" algn="tl" rotWithShape="0">
              <a:prstClr val="black">
                <a:alpha val="41000"/>
              </a:prstClr>
            </a:outerShdw>
          </a:effectLst>
        </p:grpSpPr>
        <p:sp>
          <p:nvSpPr>
            <p:cNvPr id="52" name="Freeform 6">
              <a:extLst>
                <a:ext uri="{FF2B5EF4-FFF2-40B4-BE49-F238E27FC236}">
                  <a16:creationId xmlns="" xmlns:a16="http://schemas.microsoft.com/office/drawing/2014/main" id="{1CBD4A5E-8AF7-4B9A-AD10-783D1C6872AB}"/>
                </a:ext>
              </a:extLst>
            </p:cNvPr>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solidFill>
            <a:ln>
              <a:noFill/>
            </a:ln>
            <a:effectLst/>
            <a:extLst/>
          </p:spPr>
          <p:txBody>
            <a:bodyPr/>
            <a:lstStyle/>
            <a:p>
              <a:pPr>
                <a:defRPr/>
              </a:pP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sp>
          <p:nvSpPr>
            <p:cNvPr id="53" name="Freeform 7">
              <a:extLst>
                <a:ext uri="{FF2B5EF4-FFF2-40B4-BE49-F238E27FC236}">
                  <a16:creationId xmlns="" xmlns:a16="http://schemas.microsoft.com/office/drawing/2014/main" id="{2F786627-EF75-478D-BC60-429662C91871}"/>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p:spPr>
          <p:txBody>
            <a:bodyPr/>
            <a:lstStyle/>
            <a:p>
              <a:pPr>
                <a:defRPr/>
              </a:pPr>
              <a:endParaRPr lang="zh-CN" altLang="en-US">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54" name="TextBox 15">
            <a:extLst>
              <a:ext uri="{FF2B5EF4-FFF2-40B4-BE49-F238E27FC236}">
                <a16:creationId xmlns="" xmlns:a16="http://schemas.microsoft.com/office/drawing/2014/main" id="{C75B2F7C-B8D8-4B48-8CB0-BFE61241D8E1}"/>
              </a:ext>
            </a:extLst>
          </p:cNvPr>
          <p:cNvSpPr txBox="1"/>
          <p:nvPr/>
        </p:nvSpPr>
        <p:spPr>
          <a:xfrm>
            <a:off x="421561" y="4605050"/>
            <a:ext cx="3248203" cy="1217642"/>
          </a:xfrm>
          <a:prstGeom prst="rect">
            <a:avLst/>
          </a:prstGeom>
          <a:noFill/>
        </p:spPr>
        <p:txBody>
          <a:bodyPr wrap="square" lIns="51435" tIns="25718" rIns="51435" bIns="25718" anchor="ctr">
            <a:spAutoFit/>
          </a:bodyPr>
          <a:lstStyle/>
          <a:p>
            <a:pPr>
              <a:defRPr/>
            </a:pPr>
            <a:endParaRPr lang="en-US" altLang="zh-CN" sz="375"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a:lnSpc>
                <a:spcPct val="150000"/>
              </a:lnSpc>
              <a:buFont typeface="Arial" pitchFamily="34" charset="0"/>
              <a:buChar char="•"/>
            </a:pPr>
            <a:r>
              <a:rPr lang="zh-CN" altLang="en-US" sz="1600" dirty="0">
                <a:latin typeface="微软雅黑" panose="020B0503020204020204" pitchFamily="34" charset="-122"/>
                <a:ea typeface="微软雅黑" panose="020B0503020204020204" pitchFamily="34" charset="-122"/>
                <a:cs typeface="+mn-ea"/>
                <a:sym typeface="+mn-lt"/>
              </a:rPr>
              <a:t>泵的入口是否安装过滤器，过滤器的过滤等级；机械密封是否正确安装，润滑油或润滑脂是否加</a:t>
            </a:r>
            <a:r>
              <a:rPr lang="zh-CN" altLang="en-US" sz="1600" dirty="0" smtClean="0">
                <a:latin typeface="微软雅黑" panose="020B0503020204020204" pitchFamily="34" charset="-122"/>
                <a:ea typeface="微软雅黑" panose="020B0503020204020204" pitchFamily="34" charset="-122"/>
                <a:cs typeface="+mn-ea"/>
                <a:sym typeface="+mn-lt"/>
              </a:rPr>
              <a:t>好。</a:t>
            </a:r>
            <a:endParaRPr lang="en-US" altLang="zh-CN" sz="1600" dirty="0" smtClean="0">
              <a:latin typeface="微软雅黑" panose="020B0503020204020204" pitchFamily="34" charset="-122"/>
              <a:ea typeface="微软雅黑" panose="020B0503020204020204" pitchFamily="34" charset="-122"/>
              <a:cs typeface="+mn-ea"/>
              <a:sym typeface="+mn-lt"/>
            </a:endParaRPr>
          </a:p>
        </p:txBody>
      </p:sp>
      <p:sp>
        <p:nvSpPr>
          <p:cNvPr id="56" name="TextBox 17">
            <a:extLst>
              <a:ext uri="{FF2B5EF4-FFF2-40B4-BE49-F238E27FC236}">
                <a16:creationId xmlns="" xmlns:a16="http://schemas.microsoft.com/office/drawing/2014/main" id="{EE650FE8-34E2-4242-8F01-AECD8DE6939F}"/>
              </a:ext>
            </a:extLst>
          </p:cNvPr>
          <p:cNvSpPr txBox="1">
            <a:spLocks noChangeArrowheads="1"/>
          </p:cNvSpPr>
          <p:nvPr/>
        </p:nvSpPr>
        <p:spPr bwMode="auto">
          <a:xfrm>
            <a:off x="6557131" y="1721016"/>
            <a:ext cx="2119313" cy="158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375" dirty="0">
              <a:solidFill>
                <a:srgbClr val="404040"/>
              </a:solidFill>
              <a:latin typeface="微软雅黑" panose="020B0503020204020204" pitchFamily="34" charset="-122"/>
              <a:ea typeface="微软雅黑" panose="020B0503020204020204" pitchFamily="34" charset="-122"/>
              <a:cs typeface="华文黑体"/>
            </a:endParaRPr>
          </a:p>
          <a:p>
            <a:pPr lvl="0">
              <a:lnSpc>
                <a:spcPct val="150000"/>
              </a:lnSpc>
              <a:buFont typeface="Arial" pitchFamily="34" charset="0"/>
              <a:buChar char="•"/>
            </a:pPr>
            <a:r>
              <a:rPr lang="zh-CN" altLang="en-US" sz="1600" dirty="0">
                <a:latin typeface="微软雅黑" panose="020B0503020204020204" pitchFamily="34" charset="-122"/>
                <a:ea typeface="微软雅黑" panose="020B0503020204020204" pitchFamily="34" charset="-122"/>
                <a:cs typeface="+mn-ea"/>
                <a:sym typeface="+mn-lt"/>
              </a:rPr>
              <a:t>泵进出法兰的平行度、同心度和径移值是否在允许偏差内，轴转动方向正确</a:t>
            </a:r>
          </a:p>
        </p:txBody>
      </p:sp>
      <p:cxnSp>
        <p:nvCxnSpPr>
          <p:cNvPr id="58" name="肘形连接符 22">
            <a:extLst>
              <a:ext uri="{FF2B5EF4-FFF2-40B4-BE49-F238E27FC236}">
                <a16:creationId xmlns="" xmlns:a16="http://schemas.microsoft.com/office/drawing/2014/main" id="{DD48A656-9881-461A-8051-5B9323BC8EDA}"/>
              </a:ext>
            </a:extLst>
          </p:cNvPr>
          <p:cNvCxnSpPr>
            <a:cxnSpLocks/>
          </p:cNvCxnSpPr>
          <p:nvPr/>
        </p:nvCxnSpPr>
        <p:spPr>
          <a:xfrm rot="10800000" flipV="1">
            <a:off x="419102" y="4040233"/>
            <a:ext cx="2845174" cy="487849"/>
          </a:xfrm>
          <a:prstGeom prst="bentConnector3">
            <a:avLst>
              <a:gd name="adj1" fmla="val 50000"/>
            </a:avLst>
          </a:prstGeom>
          <a:ln>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肘形连接符 24">
            <a:extLst>
              <a:ext uri="{FF2B5EF4-FFF2-40B4-BE49-F238E27FC236}">
                <a16:creationId xmlns="" xmlns:a16="http://schemas.microsoft.com/office/drawing/2014/main" id="{0C8985B7-C9BB-410A-970D-70C9854D4AAF}"/>
              </a:ext>
            </a:extLst>
          </p:cNvPr>
          <p:cNvCxnSpPr>
            <a:cxnSpLocks/>
          </p:cNvCxnSpPr>
          <p:nvPr/>
        </p:nvCxnSpPr>
        <p:spPr>
          <a:xfrm rot="10800000" flipV="1">
            <a:off x="5454258" y="1481446"/>
            <a:ext cx="3307553" cy="1387984"/>
          </a:xfrm>
          <a:prstGeom prst="bentConnector3">
            <a:avLst>
              <a:gd name="adj1" fmla="val 77083"/>
            </a:avLst>
          </a:prstGeom>
          <a:ln>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0" name="TextBox 17">
            <a:extLst>
              <a:ext uri="{FF2B5EF4-FFF2-40B4-BE49-F238E27FC236}">
                <a16:creationId xmlns="" xmlns:a16="http://schemas.microsoft.com/office/drawing/2014/main" id="{2F92494C-B148-4250-9DE9-6B53012DDE52}"/>
              </a:ext>
            </a:extLst>
          </p:cNvPr>
          <p:cNvSpPr txBox="1">
            <a:spLocks noChangeArrowheads="1"/>
          </p:cNvSpPr>
          <p:nvPr/>
        </p:nvSpPr>
        <p:spPr bwMode="auto">
          <a:xfrm>
            <a:off x="4764839" y="4656361"/>
            <a:ext cx="3847207" cy="121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5" tIns="25718" rIns="51435" bIns="25718"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375" dirty="0">
              <a:solidFill>
                <a:srgbClr val="404040"/>
              </a:solidFill>
              <a:latin typeface="微软雅黑" panose="020B0503020204020204" pitchFamily="34" charset="-122"/>
              <a:ea typeface="微软雅黑" panose="020B0503020204020204" pitchFamily="34" charset="-122"/>
              <a:cs typeface="华文黑体"/>
            </a:endParaRPr>
          </a:p>
          <a:p>
            <a:pPr>
              <a:lnSpc>
                <a:spcPct val="150000"/>
              </a:lnSpc>
              <a:buFont typeface="Arial" pitchFamily="34" charset="0"/>
              <a:buChar char="•"/>
            </a:pPr>
            <a:r>
              <a:rPr lang="zh-CN" altLang="en-US" sz="1600" dirty="0">
                <a:latin typeface="微软雅黑" panose="020B0503020204020204" pitchFamily="34" charset="-122"/>
                <a:ea typeface="微软雅黑" panose="020B0503020204020204" pitchFamily="34" charset="-122"/>
                <a:cs typeface="+mn-ea"/>
                <a:sym typeface="+mn-lt"/>
              </a:rPr>
              <a:t>空气鼓风机</a:t>
            </a:r>
            <a:r>
              <a:rPr lang="zh-CN" altLang="en-US" sz="1600" dirty="0" smtClean="0">
                <a:latin typeface="微软雅黑" panose="020B0503020204020204" pitchFamily="34" charset="-122"/>
                <a:ea typeface="微软雅黑" panose="020B0503020204020204" pitchFamily="34" charset="-122"/>
                <a:cs typeface="+mn-ea"/>
                <a:sym typeface="+mn-lt"/>
              </a:rPr>
              <a:t>的循环</a:t>
            </a:r>
            <a:r>
              <a:rPr lang="zh-CN" altLang="en-US" sz="1600" dirty="0">
                <a:latin typeface="微软雅黑" panose="020B0503020204020204" pitchFamily="34" charset="-122"/>
                <a:ea typeface="微软雅黑" panose="020B0503020204020204" pitchFamily="34" charset="-122"/>
                <a:cs typeface="+mn-ea"/>
                <a:sym typeface="+mn-lt"/>
              </a:rPr>
              <a:t>水冷却系统和润滑油循环系统是否完好，入口过滤器和消音器是否安装，单向阀方向是否正确</a:t>
            </a:r>
            <a:endParaRPr lang="en-US" altLang="zh-CN" sz="1600" dirty="0">
              <a:latin typeface="微软雅黑" panose="020B0503020204020204" pitchFamily="34" charset="-122"/>
              <a:ea typeface="微软雅黑" panose="020B0503020204020204" pitchFamily="34" charset="-122"/>
              <a:cs typeface="+mn-ea"/>
              <a:sym typeface="+mn-lt"/>
            </a:endParaRPr>
          </a:p>
        </p:txBody>
      </p:sp>
      <p:cxnSp>
        <p:nvCxnSpPr>
          <p:cNvPr id="61" name="肘形连接符 24">
            <a:extLst>
              <a:ext uri="{FF2B5EF4-FFF2-40B4-BE49-F238E27FC236}">
                <a16:creationId xmlns="" xmlns:a16="http://schemas.microsoft.com/office/drawing/2014/main" id="{808B9D27-BCEF-4B1C-99B1-6E82A44272B4}"/>
              </a:ext>
            </a:extLst>
          </p:cNvPr>
          <p:cNvCxnSpPr>
            <a:cxnSpLocks/>
            <a:endCxn id="52" idx="27"/>
          </p:cNvCxnSpPr>
          <p:nvPr/>
        </p:nvCxnSpPr>
        <p:spPr>
          <a:xfrm rot="10800000">
            <a:off x="5857510" y="4090346"/>
            <a:ext cx="2746941" cy="322306"/>
          </a:xfrm>
          <a:prstGeom prst="bentConnector3">
            <a:avLst>
              <a:gd name="adj1" fmla="val 77854"/>
            </a:avLst>
          </a:prstGeom>
          <a:ln>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6" name="肘形连接符 22">
            <a:extLst>
              <a:ext uri="{FF2B5EF4-FFF2-40B4-BE49-F238E27FC236}">
                <a16:creationId xmlns="" xmlns:a16="http://schemas.microsoft.com/office/drawing/2014/main" id="{DD48A656-9881-461A-8051-5B9323BC8EDA}"/>
              </a:ext>
            </a:extLst>
          </p:cNvPr>
          <p:cNvCxnSpPr>
            <a:cxnSpLocks/>
          </p:cNvCxnSpPr>
          <p:nvPr/>
        </p:nvCxnSpPr>
        <p:spPr>
          <a:xfrm rot="10800000">
            <a:off x="331533" y="1607339"/>
            <a:ext cx="2845173" cy="602873"/>
          </a:xfrm>
          <a:prstGeom prst="bentConnector3">
            <a:avLst>
              <a:gd name="adj1" fmla="val 31307"/>
            </a:avLst>
          </a:prstGeom>
          <a:ln>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15">
            <a:extLst>
              <a:ext uri="{FF2B5EF4-FFF2-40B4-BE49-F238E27FC236}">
                <a16:creationId xmlns="" xmlns:a16="http://schemas.microsoft.com/office/drawing/2014/main" id="{C75B2F7C-B8D8-4B48-8CB0-BFE61241D8E1}"/>
              </a:ext>
            </a:extLst>
          </p:cNvPr>
          <p:cNvSpPr txBox="1"/>
          <p:nvPr/>
        </p:nvSpPr>
        <p:spPr>
          <a:xfrm>
            <a:off x="355852" y="1607339"/>
            <a:ext cx="1925240" cy="2325638"/>
          </a:xfrm>
          <a:prstGeom prst="rect">
            <a:avLst/>
          </a:prstGeom>
          <a:noFill/>
        </p:spPr>
        <p:txBody>
          <a:bodyPr lIns="51435" tIns="25718" rIns="51435" bIns="25718" anchor="ctr">
            <a:spAutoFit/>
          </a:bodyPr>
          <a:lstStyle/>
          <a:p>
            <a:pPr>
              <a:defRPr/>
            </a:pPr>
            <a:endParaRPr lang="en-US" altLang="zh-CN" sz="375"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a:lnSpc>
                <a:spcPct val="150000"/>
              </a:lnSpc>
              <a:buFont typeface="Arial" pitchFamily="34" charset="0"/>
              <a:buChar char="•"/>
            </a:pPr>
            <a:r>
              <a:rPr lang="zh-CN" altLang="en-US" sz="1600" dirty="0">
                <a:latin typeface="微软雅黑" panose="020B0503020204020204" pitchFamily="34" charset="-122"/>
                <a:ea typeface="微软雅黑" panose="020B0503020204020204" pitchFamily="34" charset="-122"/>
                <a:cs typeface="+mn-ea"/>
                <a:sym typeface="+mn-lt"/>
              </a:rPr>
              <a:t>空冷风机的风叶和皮带是否完好，用手盘动风机，叶片和壳体无摩擦，防护罩安装牢固，风叶安装角度</a:t>
            </a:r>
            <a:endParaRPr lang="en-US" altLang="zh-CN" sz="1600" dirty="0" smtClean="0">
              <a:latin typeface="微软雅黑" panose="020B0503020204020204" pitchFamily="34" charset="-122"/>
              <a:ea typeface="微软雅黑" panose="020B0503020204020204" pitchFamily="34" charset="-122"/>
              <a:cs typeface="+mn-ea"/>
              <a:sym typeface="+mn-lt"/>
            </a:endParaRPr>
          </a:p>
        </p:txBody>
      </p:sp>
      <p:sp>
        <p:nvSpPr>
          <p:cNvPr id="33" name="矩形 37"/>
          <p:cNvSpPr>
            <a:spLocks noChangeArrowheads="1"/>
          </p:cNvSpPr>
          <p:nvPr/>
        </p:nvSpPr>
        <p:spPr bwMode="auto">
          <a:xfrm>
            <a:off x="534971" y="392778"/>
            <a:ext cx="4973469" cy="500137"/>
          </a:xfrm>
          <a:prstGeom prst="rect">
            <a:avLst/>
          </a:prstGeom>
          <a:noFill/>
          <a:ln w="9525">
            <a:noFill/>
            <a:miter lim="800000"/>
            <a:headEnd/>
            <a:tailEnd/>
          </a:ln>
        </p:spPr>
        <p:txBody>
          <a:bodyPr wrap="square" lIns="68580" tIns="34290" rIns="68580" bIns="34290">
            <a:spAutoFit/>
          </a:bodyPr>
          <a:lstStyle/>
          <a:p>
            <a:r>
              <a:rPr lang="zh-CN" altLang="en-US" sz="2800" b="1" dirty="0" smtClean="0">
                <a:latin typeface="微软雅黑" pitchFamily="34" charset="-122"/>
                <a:ea typeface="微软雅黑" pitchFamily="34" charset="-122"/>
                <a:cs typeface="方正苏新诗柳楷简体-yolan"/>
              </a:rPr>
              <a:t>一、试车前检查</a:t>
            </a:r>
            <a:endParaRPr lang="zh-CN" altLang="en-US" sz="2800" b="1" dirty="0">
              <a:latin typeface="微软雅黑" pitchFamily="34" charset="-122"/>
              <a:ea typeface="微软雅黑" pitchFamily="34" charset="-122"/>
              <a:cs typeface="方正苏新诗柳楷简体-yolan"/>
            </a:endParaRPr>
          </a:p>
        </p:txBody>
      </p:sp>
    </p:spTree>
    <p:extLst>
      <p:ext uri="{BB962C8B-B14F-4D97-AF65-F5344CB8AC3E}">
        <p14:creationId xmlns:p14="http://schemas.microsoft.com/office/powerpoint/2010/main" val="53408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56400000">
                                      <p:cBhvr>
                                        <p:cTn id="10" dur="6000" fill="hold"/>
                                        <p:tgtEl>
                                          <p:spTgt spid="24"/>
                                        </p:tgtEl>
                                        <p:attrNameLst>
                                          <p:attrName>r</p:attrName>
                                        </p:attrNameLst>
                                      </p:cBhvr>
                                    </p:animRot>
                                  </p:childTnLst>
                                </p:cTn>
                              </p:par>
                              <p:par>
                                <p:cTn id="11" presetID="2" presetClass="entr" presetSubtype="1" decel="10000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0-#ppt_h/2"/>
                                          </p:val>
                                        </p:tav>
                                        <p:tav tm="100000">
                                          <p:val>
                                            <p:strVal val="#ppt_y"/>
                                          </p:val>
                                        </p:tav>
                                      </p:tavLst>
                                    </p:anim>
                                  </p:childTnLst>
                                </p:cTn>
                              </p:par>
                              <p:par>
                                <p:cTn id="15" presetID="8" presetClass="emph" presetSubtype="0" repeatCount="indefinite" fill="hold" nodeType="withEffect">
                                  <p:stCondLst>
                                    <p:cond delay="500"/>
                                  </p:stCondLst>
                                  <p:childTnLst>
                                    <p:animRot by="76680000">
                                      <p:cBhvr>
                                        <p:cTn id="16" dur="5500" fill="hold"/>
                                        <p:tgtEl>
                                          <p:spTgt spid="27"/>
                                        </p:tgtEl>
                                        <p:attrNameLst>
                                          <p:attrName>r</p:attrName>
                                        </p:attrNameLst>
                                      </p:cBhvr>
                                    </p:animRot>
                                  </p:childTnLst>
                                </p:cTn>
                              </p:par>
                              <p:par>
                                <p:cTn id="17" presetID="22" presetClass="entr" presetSubtype="2" fill="hold" nodeType="withEffect">
                                  <p:stCondLst>
                                    <p:cond delay="1000"/>
                                  </p:stCondLst>
                                  <p:childTnLst>
                                    <p:set>
                                      <p:cBhvr>
                                        <p:cTn id="18" dur="1" fill="hold">
                                          <p:stCondLst>
                                            <p:cond delay="0"/>
                                          </p:stCondLst>
                                        </p:cTn>
                                        <p:tgtEl>
                                          <p:spTgt spid="58"/>
                                        </p:tgtEl>
                                        <p:attrNameLst>
                                          <p:attrName>style.visibility</p:attrName>
                                        </p:attrNameLst>
                                      </p:cBhvr>
                                      <p:to>
                                        <p:strVal val="visible"/>
                                      </p:to>
                                    </p:set>
                                    <p:animEffect transition="in" filter="wipe(right)">
                                      <p:cBhvr>
                                        <p:cTn id="19" dur="500"/>
                                        <p:tgtEl>
                                          <p:spTgt spid="58"/>
                                        </p:tgtEl>
                                      </p:cBhvr>
                                    </p:animEffect>
                                  </p:childTnLst>
                                </p:cTn>
                              </p:par>
                              <p:par>
                                <p:cTn id="20" presetID="53" presetClass="entr" presetSubtype="16" fill="hold" grpId="0" nodeType="withEffect">
                                  <p:stCondLst>
                                    <p:cond delay="100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Effect transition="in" filter="fade">
                                      <p:cBhvr>
                                        <p:cTn id="24" dur="500"/>
                                        <p:tgtEl>
                                          <p:spTgt spid="54"/>
                                        </p:tgtEl>
                                      </p:cBhvr>
                                    </p:animEffect>
                                  </p:childTnLst>
                                </p:cTn>
                              </p:par>
                              <p:par>
                                <p:cTn id="25" presetID="2" presetClass="entr" presetSubtype="1" decel="100000" fill="hold" nodeType="withEffect">
                                  <p:stCondLst>
                                    <p:cond delay="100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0-#ppt_h/2"/>
                                          </p:val>
                                        </p:tav>
                                        <p:tav tm="100000">
                                          <p:val>
                                            <p:strVal val="#ppt_y"/>
                                          </p:val>
                                        </p:tav>
                                      </p:tavLst>
                                    </p:anim>
                                  </p:childTnLst>
                                </p:cTn>
                              </p:par>
                              <p:par>
                                <p:cTn id="29" presetID="8" presetClass="emph" presetSubtype="0" repeatCount="indefinite" fill="hold" nodeType="withEffect">
                                  <p:stCondLst>
                                    <p:cond delay="1000"/>
                                  </p:stCondLst>
                                  <p:childTnLst>
                                    <p:animRot by="-78000000">
                                      <p:cBhvr>
                                        <p:cTn id="30" dur="5000" fill="hold"/>
                                        <p:tgtEl>
                                          <p:spTgt spid="48"/>
                                        </p:tgtEl>
                                        <p:attrNameLst>
                                          <p:attrName>r</p:attrName>
                                        </p:attrNameLst>
                                      </p:cBhvr>
                                    </p:animRot>
                                  </p:childTnLst>
                                </p:cTn>
                              </p:par>
                              <p:par>
                                <p:cTn id="31" presetID="22" presetClass="entr" presetSubtype="8" fill="hold" nodeType="withEffect">
                                  <p:stCondLst>
                                    <p:cond delay="1500"/>
                                  </p:stCondLst>
                                  <p:childTnLst>
                                    <p:set>
                                      <p:cBhvr>
                                        <p:cTn id="32" dur="1" fill="hold">
                                          <p:stCondLst>
                                            <p:cond delay="0"/>
                                          </p:stCondLst>
                                        </p:cTn>
                                        <p:tgtEl>
                                          <p:spTgt spid="59"/>
                                        </p:tgtEl>
                                        <p:attrNameLst>
                                          <p:attrName>style.visibility</p:attrName>
                                        </p:attrNameLst>
                                      </p:cBhvr>
                                      <p:to>
                                        <p:strVal val="visible"/>
                                      </p:to>
                                    </p:set>
                                    <p:animEffect transition="in" filter="wipe(left)">
                                      <p:cBhvr>
                                        <p:cTn id="33" dur="500"/>
                                        <p:tgtEl>
                                          <p:spTgt spid="59"/>
                                        </p:tgtEl>
                                      </p:cBhvr>
                                    </p:animEffect>
                                  </p:childTnLst>
                                </p:cTn>
                              </p:par>
                              <p:par>
                                <p:cTn id="34" presetID="53" presetClass="entr" presetSubtype="16" fill="hold" grpId="0" nodeType="withEffect">
                                  <p:stCondLst>
                                    <p:cond delay="1500"/>
                                  </p:stCondLst>
                                  <p:childTnLst>
                                    <p:set>
                                      <p:cBhvr>
                                        <p:cTn id="35" dur="1" fill="hold">
                                          <p:stCondLst>
                                            <p:cond delay="0"/>
                                          </p:stCondLst>
                                        </p:cTn>
                                        <p:tgtEl>
                                          <p:spTgt spid="56"/>
                                        </p:tgtEl>
                                        <p:attrNameLst>
                                          <p:attrName>style.visibility</p:attrName>
                                        </p:attrNameLst>
                                      </p:cBhvr>
                                      <p:to>
                                        <p:strVal val="visible"/>
                                      </p:to>
                                    </p:set>
                                    <p:anim calcmode="lin" valueType="num">
                                      <p:cBhvr>
                                        <p:cTn id="36" dur="500" fill="hold"/>
                                        <p:tgtEl>
                                          <p:spTgt spid="56"/>
                                        </p:tgtEl>
                                        <p:attrNameLst>
                                          <p:attrName>ppt_w</p:attrName>
                                        </p:attrNameLst>
                                      </p:cBhvr>
                                      <p:tavLst>
                                        <p:tav tm="0">
                                          <p:val>
                                            <p:fltVal val="0"/>
                                          </p:val>
                                        </p:tav>
                                        <p:tav tm="100000">
                                          <p:val>
                                            <p:strVal val="#ppt_w"/>
                                          </p:val>
                                        </p:tav>
                                      </p:tavLst>
                                    </p:anim>
                                    <p:anim calcmode="lin" valueType="num">
                                      <p:cBhvr>
                                        <p:cTn id="37" dur="500" fill="hold"/>
                                        <p:tgtEl>
                                          <p:spTgt spid="56"/>
                                        </p:tgtEl>
                                        <p:attrNameLst>
                                          <p:attrName>ppt_h</p:attrName>
                                        </p:attrNameLst>
                                      </p:cBhvr>
                                      <p:tavLst>
                                        <p:tav tm="0">
                                          <p:val>
                                            <p:fltVal val="0"/>
                                          </p:val>
                                        </p:tav>
                                        <p:tav tm="100000">
                                          <p:val>
                                            <p:strVal val="#ppt_h"/>
                                          </p:val>
                                        </p:tav>
                                      </p:tavLst>
                                    </p:anim>
                                    <p:animEffect transition="in" filter="fade">
                                      <p:cBhvr>
                                        <p:cTn id="38" dur="500"/>
                                        <p:tgtEl>
                                          <p:spTgt spid="56"/>
                                        </p:tgtEl>
                                      </p:cBhvr>
                                    </p:animEffect>
                                  </p:childTnLst>
                                </p:cTn>
                              </p:par>
                              <p:par>
                                <p:cTn id="39" presetID="2" presetClass="entr" presetSubtype="1" decel="100000" fill="hold" nodeType="withEffect">
                                  <p:stCondLst>
                                    <p:cond delay="150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500"/>
                                  </p:stCondLst>
                                  <p:childTnLst>
                                    <p:animRot by="56400000">
                                      <p:cBhvr>
                                        <p:cTn id="44" dur="4500" fill="hold"/>
                                        <p:tgtEl>
                                          <p:spTgt spid="51"/>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60"/>
                                        </p:tgtEl>
                                        <p:attrNameLst>
                                          <p:attrName>style.visibility</p:attrName>
                                        </p:attrNameLst>
                                      </p:cBhvr>
                                      <p:to>
                                        <p:strVal val="visible"/>
                                      </p:to>
                                    </p:set>
                                    <p:anim calcmode="lin" valueType="num">
                                      <p:cBhvr>
                                        <p:cTn id="50" dur="500" fill="hold"/>
                                        <p:tgtEl>
                                          <p:spTgt spid="60"/>
                                        </p:tgtEl>
                                        <p:attrNameLst>
                                          <p:attrName>ppt_w</p:attrName>
                                        </p:attrNameLst>
                                      </p:cBhvr>
                                      <p:tavLst>
                                        <p:tav tm="0">
                                          <p:val>
                                            <p:fltVal val="0"/>
                                          </p:val>
                                        </p:tav>
                                        <p:tav tm="100000">
                                          <p:val>
                                            <p:strVal val="#ppt_w"/>
                                          </p:val>
                                        </p:tav>
                                      </p:tavLst>
                                    </p:anim>
                                    <p:anim calcmode="lin" valueType="num">
                                      <p:cBhvr>
                                        <p:cTn id="51" dur="500" fill="hold"/>
                                        <p:tgtEl>
                                          <p:spTgt spid="60"/>
                                        </p:tgtEl>
                                        <p:attrNameLst>
                                          <p:attrName>ppt_h</p:attrName>
                                        </p:attrNameLst>
                                      </p:cBhvr>
                                      <p:tavLst>
                                        <p:tav tm="0">
                                          <p:val>
                                            <p:fltVal val="0"/>
                                          </p:val>
                                        </p:tav>
                                        <p:tav tm="100000">
                                          <p:val>
                                            <p:strVal val="#ppt_h"/>
                                          </p:val>
                                        </p:tav>
                                      </p:tavLst>
                                    </p:anim>
                                    <p:animEffect transition="in" filter="fade">
                                      <p:cBhvr>
                                        <p:cTn id="52" dur="500"/>
                                        <p:tgtEl>
                                          <p:spTgt spid="60"/>
                                        </p:tgtEl>
                                      </p:cBhvr>
                                    </p:animEffect>
                                  </p:childTnLst>
                                </p:cTn>
                              </p:par>
                              <p:par>
                                <p:cTn id="53" presetID="22" presetClass="entr" presetSubtype="2" fill="hold" nodeType="withEffect">
                                  <p:stCondLst>
                                    <p:cond delay="1000"/>
                                  </p:stCondLst>
                                  <p:childTnLst>
                                    <p:set>
                                      <p:cBhvr>
                                        <p:cTn id="54" dur="1" fill="hold">
                                          <p:stCondLst>
                                            <p:cond delay="0"/>
                                          </p:stCondLst>
                                        </p:cTn>
                                        <p:tgtEl>
                                          <p:spTgt spid="66"/>
                                        </p:tgtEl>
                                        <p:attrNameLst>
                                          <p:attrName>style.visibility</p:attrName>
                                        </p:attrNameLst>
                                      </p:cBhvr>
                                      <p:to>
                                        <p:strVal val="visible"/>
                                      </p:to>
                                    </p:set>
                                    <p:animEffect transition="in" filter="wipe(right)">
                                      <p:cBhvr>
                                        <p:cTn id="55" dur="500"/>
                                        <p:tgtEl>
                                          <p:spTgt spid="66"/>
                                        </p:tgtEl>
                                      </p:cBhvr>
                                    </p:animEffect>
                                  </p:childTnLst>
                                </p:cTn>
                              </p:par>
                              <p:par>
                                <p:cTn id="56" presetID="53" presetClass="entr" presetSubtype="16" fill="hold" grpId="0" nodeType="withEffect">
                                  <p:stCondLst>
                                    <p:cond delay="1000"/>
                                  </p:stCondLst>
                                  <p:childTnLst>
                                    <p:set>
                                      <p:cBhvr>
                                        <p:cTn id="57" dur="1" fill="hold">
                                          <p:stCondLst>
                                            <p:cond delay="0"/>
                                          </p:stCondLst>
                                        </p:cTn>
                                        <p:tgtEl>
                                          <p:spTgt spid="67"/>
                                        </p:tgtEl>
                                        <p:attrNameLst>
                                          <p:attrName>style.visibility</p:attrName>
                                        </p:attrNameLst>
                                      </p:cBhvr>
                                      <p:to>
                                        <p:strVal val="visible"/>
                                      </p:to>
                                    </p:set>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fltVal val="0"/>
                                          </p:val>
                                        </p:tav>
                                        <p:tav tm="100000">
                                          <p:val>
                                            <p:strVal val="#ppt_h"/>
                                          </p:val>
                                        </p:tav>
                                      </p:tavLst>
                                    </p:anim>
                                    <p:animEffect transition="in" filter="fade">
                                      <p:cBhvr>
                                        <p:cTn id="6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60" grpId="0"/>
      <p:bldP spid="6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7609</TotalTime>
  <Words>8020</Words>
  <Application>Microsoft Office PowerPoint</Application>
  <PresentationFormat>全屏显示(4:3)</PresentationFormat>
  <Paragraphs>888</Paragraphs>
  <Slides>66</Slides>
  <Notes>58</Notes>
  <HiddenSlides>0</HiddenSlides>
  <MMClips>0</MMClips>
  <ScaleCrop>false</ScaleCrop>
  <HeadingPairs>
    <vt:vector size="4" baseType="variant">
      <vt:variant>
        <vt:lpstr>主题</vt:lpstr>
      </vt:variant>
      <vt:variant>
        <vt:i4>1</vt:i4>
      </vt:variant>
      <vt:variant>
        <vt:lpstr>幻灯片标题</vt:lpstr>
      </vt:variant>
      <vt:variant>
        <vt:i4>66</vt:i4>
      </vt:variant>
    </vt:vector>
  </HeadingPairs>
  <TitlesOfParts>
    <vt:vector size="6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武敏</dc:creator>
  <cp:lastModifiedBy>PC</cp:lastModifiedBy>
  <cp:revision>396</cp:revision>
  <dcterms:created xsi:type="dcterms:W3CDTF">2014-09-04T11:10:00Z</dcterms:created>
  <dcterms:modified xsi:type="dcterms:W3CDTF">2018-04-16T11:11:46Z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